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sldIdLst>
    <p:sldId id="256" r:id="rId6"/>
    <p:sldId id="258" r:id="rId7"/>
    <p:sldId id="261" r:id="rId8"/>
    <p:sldId id="262" r:id="rId9"/>
    <p:sldId id="263" r:id="rId10"/>
    <p:sldId id="272" r:id="rId11"/>
    <p:sldId id="266" r:id="rId12"/>
    <p:sldId id="267" r:id="rId13"/>
    <p:sldId id="268" r:id="rId14"/>
    <p:sldId id="273" r:id="rId15"/>
    <p:sldId id="274" r:id="rId16"/>
    <p:sldId id="270" r:id="rId17"/>
    <p:sldId id="264" r:id="rId18"/>
    <p:sldId id="271" r:id="rId19"/>
    <p:sldId id="275" r:id="rId20"/>
    <p:sldId id="276" r:id="rId21"/>
    <p:sldId id="259" r:id="rId22"/>
    <p:sldId id="269" r:id="rId23"/>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0" userDrawn="1">
          <p15:clr>
            <a:srgbClr val="A4A3A4"/>
          </p15:clr>
        </p15:guide>
        <p15:guide id="2" pos="853" userDrawn="1">
          <p15:clr>
            <a:srgbClr val="A4A3A4"/>
          </p15:clr>
        </p15:guide>
        <p15:guide id="3" pos="14483" userDrawn="1">
          <p15:clr>
            <a:srgbClr val="A4A3A4"/>
          </p15:clr>
        </p15:guide>
        <p15:guide id="4" orient="horz" pos="7767" userDrawn="1">
          <p15:clr>
            <a:srgbClr val="A4A3A4"/>
          </p15:clr>
        </p15:guide>
        <p15:guide id="5" pos="1556" userDrawn="1">
          <p15:clr>
            <a:srgbClr val="A4A3A4"/>
          </p15:clr>
        </p15:guide>
        <p15:guide id="6" pos="2032" userDrawn="1">
          <p15:clr>
            <a:srgbClr val="A4A3A4"/>
          </p15:clr>
        </p15:guide>
        <p15:guide id="7" pos="6727" userDrawn="1">
          <p15:clr>
            <a:srgbClr val="A4A3A4"/>
          </p15:clr>
        </p15:guide>
        <p15:guide id="8" pos="6296" userDrawn="1">
          <p15:clr>
            <a:srgbClr val="A4A3A4"/>
          </p15:clr>
        </p15:guide>
        <p15:guide id="9" pos="5548" userDrawn="1">
          <p15:clr>
            <a:srgbClr val="A4A3A4"/>
          </p15:clr>
        </p15:guide>
        <p15:guide id="10" pos="5117" userDrawn="1">
          <p15:clr>
            <a:srgbClr val="A4A3A4"/>
          </p15:clr>
        </p15:guide>
        <p15:guide id="11" pos="4346" userDrawn="1">
          <p15:clr>
            <a:srgbClr val="A4A3A4"/>
          </p15:clr>
        </p15:guide>
        <p15:guide id="12" pos="2758" userDrawn="1">
          <p15:clr>
            <a:srgbClr val="A4A3A4"/>
          </p15:clr>
        </p15:guide>
        <p15:guide id="13" pos="3212" userDrawn="1">
          <p15:clr>
            <a:srgbClr val="A4A3A4"/>
          </p15:clr>
        </p15:guide>
        <p15:guide id="14" pos="3915" userDrawn="1">
          <p15:clr>
            <a:srgbClr val="A4A3A4"/>
          </p15:clr>
        </p15:guide>
        <p15:guide id="15" pos="9789" userDrawn="1">
          <p15:clr>
            <a:srgbClr val="A4A3A4"/>
          </p15:clr>
        </p15:guide>
        <p15:guide id="16" pos="9063" userDrawn="1">
          <p15:clr>
            <a:srgbClr val="A4A3A4"/>
          </p15:clr>
        </p15:guide>
        <p15:guide id="17" pos="8632" userDrawn="1">
          <p15:clr>
            <a:srgbClr val="A4A3A4"/>
          </p15:clr>
        </p15:guide>
        <p15:guide id="18" pos="7453" userDrawn="1">
          <p15:clr>
            <a:srgbClr val="A4A3A4"/>
          </p15:clr>
        </p15:guide>
        <p15:guide id="19" pos="7884" userDrawn="1">
          <p15:clr>
            <a:srgbClr val="A4A3A4"/>
          </p15:clr>
        </p15:guide>
        <p15:guide id="20" pos="10242" userDrawn="1">
          <p15:clr>
            <a:srgbClr val="A4A3A4"/>
          </p15:clr>
        </p15:guide>
        <p15:guide id="21" pos="11399" userDrawn="1">
          <p15:clr>
            <a:srgbClr val="A4A3A4"/>
          </p15:clr>
        </p15:guide>
        <p15:guide id="22" pos="10968" userDrawn="1">
          <p15:clr>
            <a:srgbClr val="A4A3A4"/>
          </p15:clr>
        </p15:guide>
        <p15:guide id="23" pos="12125" userDrawn="1">
          <p15:clr>
            <a:srgbClr val="A4A3A4"/>
          </p15:clr>
        </p15:guide>
        <p15:guide id="24" pos="12556" userDrawn="1">
          <p15:clr>
            <a:srgbClr val="A4A3A4"/>
          </p15:clr>
        </p15:guide>
        <p15:guide id="25" pos="13327" userDrawn="1">
          <p15:clr>
            <a:srgbClr val="A4A3A4"/>
          </p15:clr>
        </p15:guide>
        <p15:guide id="26" pos="13758" userDrawn="1">
          <p15:clr>
            <a:srgbClr val="A4A3A4"/>
          </p15:clr>
        </p15:guide>
        <p15:guide id="27" orient="horz" pos="2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14C"/>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003F3A-A0EB-4686-B8B8-A7F99D52FFE0}" v="7" dt="2024-11-11T13:00:37.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87"/>
    <p:restoredTop sz="96197"/>
  </p:normalViewPr>
  <p:slideViewPr>
    <p:cSldViewPr snapToGrid="0" showGuides="1">
      <p:cViewPr varScale="1">
        <p:scale>
          <a:sx n="32" d="100"/>
          <a:sy n="32" d="100"/>
        </p:scale>
        <p:origin x="952" y="24"/>
      </p:cViewPr>
      <p:guideLst>
        <p:guide orient="horz" pos="850"/>
        <p:guide pos="853"/>
        <p:guide pos="14483"/>
        <p:guide orient="horz" pos="7767"/>
        <p:guide pos="1556"/>
        <p:guide pos="2032"/>
        <p:guide pos="6727"/>
        <p:guide pos="6296"/>
        <p:guide pos="5548"/>
        <p:guide pos="5117"/>
        <p:guide pos="4346"/>
        <p:guide pos="2758"/>
        <p:guide pos="3212"/>
        <p:guide pos="3915"/>
        <p:guide pos="9789"/>
        <p:guide pos="9063"/>
        <p:guide pos="8632"/>
        <p:guide pos="7453"/>
        <p:guide pos="7884"/>
        <p:guide pos="10242"/>
        <p:guide pos="11399"/>
        <p:guide pos="10968"/>
        <p:guide pos="12125"/>
        <p:guide pos="12556"/>
        <p:guide pos="13327"/>
        <p:guide pos="13758"/>
        <p:guide orient="horz" pos="21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ckerman, Ian" userId="56f76dd1-865c-4e85-bea3-61ae682c68e5" providerId="ADAL" clId="{3C003F3A-A0EB-4686-B8B8-A7F99D52FFE0}"/>
    <pc:docChg chg="custSel addSld delSld modSld sldOrd">
      <pc:chgData name="Ackerman, Ian" userId="56f76dd1-865c-4e85-bea3-61ae682c68e5" providerId="ADAL" clId="{3C003F3A-A0EB-4686-B8B8-A7F99D52FFE0}" dt="2024-11-12T11:30:26.585" v="2528" actId="1076"/>
      <pc:docMkLst>
        <pc:docMk/>
      </pc:docMkLst>
      <pc:sldChg chg="modSp mod">
        <pc:chgData name="Ackerman, Ian" userId="56f76dd1-865c-4e85-bea3-61ae682c68e5" providerId="ADAL" clId="{3C003F3A-A0EB-4686-B8B8-A7F99D52FFE0}" dt="2024-11-08T11:19:06.194" v="11" actId="20577"/>
        <pc:sldMkLst>
          <pc:docMk/>
          <pc:sldMk cId="1108092462" sldId="256"/>
        </pc:sldMkLst>
        <pc:spChg chg="mod">
          <ac:chgData name="Ackerman, Ian" userId="56f76dd1-865c-4e85-bea3-61ae682c68e5" providerId="ADAL" clId="{3C003F3A-A0EB-4686-B8B8-A7F99D52FFE0}" dt="2024-11-08T11:19:06.194" v="11" actId="20577"/>
          <ac:spMkLst>
            <pc:docMk/>
            <pc:sldMk cId="1108092462" sldId="256"/>
            <ac:spMk id="2" creationId="{B5B4CA13-234F-B710-ACA4-60193D940567}"/>
          </ac:spMkLst>
        </pc:spChg>
      </pc:sldChg>
      <pc:sldChg chg="del">
        <pc:chgData name="Ackerman, Ian" userId="56f76dd1-865c-4e85-bea3-61ae682c68e5" providerId="ADAL" clId="{3C003F3A-A0EB-4686-B8B8-A7F99D52FFE0}" dt="2024-11-11T13:09:34.411" v="2434" actId="2696"/>
        <pc:sldMkLst>
          <pc:docMk/>
          <pc:sldMk cId="4003918210" sldId="257"/>
        </pc:sldMkLst>
      </pc:sldChg>
      <pc:sldChg chg="modSp mod">
        <pc:chgData name="Ackerman, Ian" userId="56f76dd1-865c-4e85-bea3-61ae682c68e5" providerId="ADAL" clId="{3C003F3A-A0EB-4686-B8B8-A7F99D52FFE0}" dt="2024-11-11T14:34:43.739" v="2459" actId="20577"/>
        <pc:sldMkLst>
          <pc:docMk/>
          <pc:sldMk cId="497922519" sldId="259"/>
        </pc:sldMkLst>
        <pc:spChg chg="mod">
          <ac:chgData name="Ackerman, Ian" userId="56f76dd1-865c-4e85-bea3-61ae682c68e5" providerId="ADAL" clId="{3C003F3A-A0EB-4686-B8B8-A7F99D52FFE0}" dt="2024-11-11T14:34:43.739" v="2459" actId="20577"/>
          <ac:spMkLst>
            <pc:docMk/>
            <pc:sldMk cId="497922519" sldId="259"/>
            <ac:spMk id="3" creationId="{BE2B8EEC-33AB-53F9-2C54-99C2030089AA}"/>
          </ac:spMkLst>
        </pc:spChg>
      </pc:sldChg>
      <pc:sldChg chg="modSp mod">
        <pc:chgData name="Ackerman, Ian" userId="56f76dd1-865c-4e85-bea3-61ae682c68e5" providerId="ADAL" clId="{3C003F3A-A0EB-4686-B8B8-A7F99D52FFE0}" dt="2024-11-11T09:36:05.109" v="1255" actId="20577"/>
        <pc:sldMkLst>
          <pc:docMk/>
          <pc:sldMk cId="865767073" sldId="261"/>
        </pc:sldMkLst>
        <pc:spChg chg="mod">
          <ac:chgData name="Ackerman, Ian" userId="56f76dd1-865c-4e85-bea3-61ae682c68e5" providerId="ADAL" clId="{3C003F3A-A0EB-4686-B8B8-A7F99D52FFE0}" dt="2024-11-11T09:36:05.109" v="1255" actId="20577"/>
          <ac:spMkLst>
            <pc:docMk/>
            <pc:sldMk cId="865767073" sldId="261"/>
            <ac:spMk id="3" creationId="{3AE97947-ECB0-49AD-6EBD-33CC2428B090}"/>
          </ac:spMkLst>
        </pc:spChg>
      </pc:sldChg>
      <pc:sldChg chg="addSp delSp modSp mod">
        <pc:chgData name="Ackerman, Ian" userId="56f76dd1-865c-4e85-bea3-61ae682c68e5" providerId="ADAL" clId="{3C003F3A-A0EB-4686-B8B8-A7F99D52FFE0}" dt="2024-11-11T13:09:50.769" v="2441" actId="20577"/>
        <pc:sldMkLst>
          <pc:docMk/>
          <pc:sldMk cId="3870761602" sldId="262"/>
        </pc:sldMkLst>
        <pc:spChg chg="mod">
          <ac:chgData name="Ackerman, Ian" userId="56f76dd1-865c-4e85-bea3-61ae682c68e5" providerId="ADAL" clId="{3C003F3A-A0EB-4686-B8B8-A7F99D52FFE0}" dt="2024-11-11T13:09:50.769" v="2441" actId="20577"/>
          <ac:spMkLst>
            <pc:docMk/>
            <pc:sldMk cId="3870761602" sldId="262"/>
            <ac:spMk id="2" creationId="{2D3D1005-1878-50BA-FB41-2FBF4C3D5A42}"/>
          </ac:spMkLst>
        </pc:spChg>
        <pc:spChg chg="mod">
          <ac:chgData name="Ackerman, Ian" userId="56f76dd1-865c-4e85-bea3-61ae682c68e5" providerId="ADAL" clId="{3C003F3A-A0EB-4686-B8B8-A7F99D52FFE0}" dt="2024-11-11T10:30:04.661" v="1588" actId="20577"/>
          <ac:spMkLst>
            <pc:docMk/>
            <pc:sldMk cId="3870761602" sldId="262"/>
            <ac:spMk id="3" creationId="{3AE97947-ECB0-49AD-6EBD-33CC2428B090}"/>
          </ac:spMkLst>
        </pc:spChg>
        <pc:picChg chg="del">
          <ac:chgData name="Ackerman, Ian" userId="56f76dd1-865c-4e85-bea3-61ae682c68e5" providerId="ADAL" clId="{3C003F3A-A0EB-4686-B8B8-A7F99D52FFE0}" dt="2024-11-11T10:14:19.001" v="1359" actId="21"/>
          <ac:picMkLst>
            <pc:docMk/>
            <pc:sldMk cId="3870761602" sldId="262"/>
            <ac:picMk id="6" creationId="{9CB119F5-B738-DB77-EC4E-C032101EFD10}"/>
          </ac:picMkLst>
        </pc:picChg>
        <pc:picChg chg="add mod">
          <ac:chgData name="Ackerman, Ian" userId="56f76dd1-865c-4e85-bea3-61ae682c68e5" providerId="ADAL" clId="{3C003F3A-A0EB-4686-B8B8-A7F99D52FFE0}" dt="2024-11-11T10:14:53.097" v="1366" actId="14100"/>
          <ac:picMkLst>
            <pc:docMk/>
            <pc:sldMk cId="3870761602" sldId="262"/>
            <ac:picMk id="7" creationId="{4956B8FD-C8A6-233C-2B2C-117B406694E5}"/>
          </ac:picMkLst>
        </pc:picChg>
      </pc:sldChg>
      <pc:sldChg chg="modSp mod">
        <pc:chgData name="Ackerman, Ian" userId="56f76dd1-865c-4e85-bea3-61ae682c68e5" providerId="ADAL" clId="{3C003F3A-A0EB-4686-B8B8-A7F99D52FFE0}" dt="2024-11-11T13:09:59.277" v="2447" actId="20577"/>
        <pc:sldMkLst>
          <pc:docMk/>
          <pc:sldMk cId="532076216" sldId="263"/>
        </pc:sldMkLst>
        <pc:spChg chg="mod">
          <ac:chgData name="Ackerman, Ian" userId="56f76dd1-865c-4e85-bea3-61ae682c68e5" providerId="ADAL" clId="{3C003F3A-A0EB-4686-B8B8-A7F99D52FFE0}" dt="2024-11-11T13:09:59.277" v="2447" actId="20577"/>
          <ac:spMkLst>
            <pc:docMk/>
            <pc:sldMk cId="532076216" sldId="263"/>
            <ac:spMk id="2" creationId="{2D3D1005-1878-50BA-FB41-2FBF4C3D5A42}"/>
          </ac:spMkLst>
        </pc:spChg>
        <pc:spChg chg="mod">
          <ac:chgData name="Ackerman, Ian" userId="56f76dd1-865c-4e85-bea3-61ae682c68e5" providerId="ADAL" clId="{3C003F3A-A0EB-4686-B8B8-A7F99D52FFE0}" dt="2024-11-11T09:35:09.252" v="1218" actId="20577"/>
          <ac:spMkLst>
            <pc:docMk/>
            <pc:sldMk cId="532076216" sldId="263"/>
            <ac:spMk id="3" creationId="{3AE97947-ECB0-49AD-6EBD-33CC2428B090}"/>
          </ac:spMkLst>
        </pc:spChg>
      </pc:sldChg>
      <pc:sldChg chg="delSp modSp mod">
        <pc:chgData name="Ackerman, Ian" userId="56f76dd1-865c-4e85-bea3-61ae682c68e5" providerId="ADAL" clId="{3C003F3A-A0EB-4686-B8B8-A7F99D52FFE0}" dt="2024-11-11T13:08:59.548" v="2431" actId="20577"/>
        <pc:sldMkLst>
          <pc:docMk/>
          <pc:sldMk cId="1386980660" sldId="264"/>
        </pc:sldMkLst>
        <pc:spChg chg="mod">
          <ac:chgData name="Ackerman, Ian" userId="56f76dd1-865c-4e85-bea3-61ae682c68e5" providerId="ADAL" clId="{3C003F3A-A0EB-4686-B8B8-A7F99D52FFE0}" dt="2024-11-11T13:08:59.548" v="2431" actId="20577"/>
          <ac:spMkLst>
            <pc:docMk/>
            <pc:sldMk cId="1386980660" sldId="264"/>
            <ac:spMk id="2" creationId="{2D3D1005-1878-50BA-FB41-2FBF4C3D5A42}"/>
          </ac:spMkLst>
        </pc:spChg>
        <pc:spChg chg="mod">
          <ac:chgData name="Ackerman, Ian" userId="56f76dd1-865c-4e85-bea3-61ae682c68e5" providerId="ADAL" clId="{3C003F3A-A0EB-4686-B8B8-A7F99D52FFE0}" dt="2024-11-11T12:58:24.023" v="2035" actId="20577"/>
          <ac:spMkLst>
            <pc:docMk/>
            <pc:sldMk cId="1386980660" sldId="264"/>
            <ac:spMk id="3" creationId="{3AE97947-ECB0-49AD-6EBD-33CC2428B090}"/>
          </ac:spMkLst>
        </pc:spChg>
        <pc:picChg chg="del">
          <ac:chgData name="Ackerman, Ian" userId="56f76dd1-865c-4e85-bea3-61ae682c68e5" providerId="ADAL" clId="{3C003F3A-A0EB-4686-B8B8-A7F99D52FFE0}" dt="2024-11-11T12:55:26.694" v="1710" actId="478"/>
          <ac:picMkLst>
            <pc:docMk/>
            <pc:sldMk cId="1386980660" sldId="264"/>
            <ac:picMk id="5" creationId="{F55752B4-7404-7348-3B1C-89C6B64053FB}"/>
          </ac:picMkLst>
        </pc:picChg>
      </pc:sldChg>
      <pc:sldChg chg="addSp delSp modSp mod">
        <pc:chgData name="Ackerman, Ian" userId="56f76dd1-865c-4e85-bea3-61ae682c68e5" providerId="ADAL" clId="{3C003F3A-A0EB-4686-B8B8-A7F99D52FFE0}" dt="2024-11-11T09:58:29.614" v="1272" actId="20577"/>
        <pc:sldMkLst>
          <pc:docMk/>
          <pc:sldMk cId="2819662058" sldId="266"/>
        </pc:sldMkLst>
        <pc:spChg chg="mod">
          <ac:chgData name="Ackerman, Ian" userId="56f76dd1-865c-4e85-bea3-61ae682c68e5" providerId="ADAL" clId="{3C003F3A-A0EB-4686-B8B8-A7F99D52FFE0}" dt="2024-11-11T09:58:29.614" v="1272" actId="20577"/>
          <ac:spMkLst>
            <pc:docMk/>
            <pc:sldMk cId="2819662058" sldId="266"/>
            <ac:spMk id="2" creationId="{3CA09A9B-965A-5E4C-063A-B9C203CD83E1}"/>
          </ac:spMkLst>
        </pc:spChg>
        <pc:spChg chg="add del mod">
          <ac:chgData name="Ackerman, Ian" userId="56f76dd1-865c-4e85-bea3-61ae682c68e5" providerId="ADAL" clId="{3C003F3A-A0EB-4686-B8B8-A7F99D52FFE0}" dt="2024-11-11T09:58:03.040" v="1257" actId="931"/>
          <ac:spMkLst>
            <pc:docMk/>
            <pc:sldMk cId="2819662058" sldId="266"/>
            <ac:spMk id="4" creationId="{82050EC3-E86D-F464-7181-E2B46645BCAE}"/>
          </ac:spMkLst>
        </pc:spChg>
        <pc:picChg chg="del">
          <ac:chgData name="Ackerman, Ian" userId="56f76dd1-865c-4e85-bea3-61ae682c68e5" providerId="ADAL" clId="{3C003F3A-A0EB-4686-B8B8-A7F99D52FFE0}" dt="2024-11-11T09:57:44.464" v="1256" actId="478"/>
          <ac:picMkLst>
            <pc:docMk/>
            <pc:sldMk cId="2819662058" sldId="266"/>
            <ac:picMk id="5" creationId="{1FE3B2AA-53B3-6150-4B22-937ACDE72E4F}"/>
          </ac:picMkLst>
        </pc:picChg>
        <pc:picChg chg="add mod">
          <ac:chgData name="Ackerman, Ian" userId="56f76dd1-865c-4e85-bea3-61ae682c68e5" providerId="ADAL" clId="{3C003F3A-A0EB-4686-B8B8-A7F99D52FFE0}" dt="2024-11-11T09:58:12.559" v="1263" actId="1076"/>
          <ac:picMkLst>
            <pc:docMk/>
            <pc:sldMk cId="2819662058" sldId="266"/>
            <ac:picMk id="7" creationId="{0D673614-95B7-D866-BDC2-F7E753B05302}"/>
          </ac:picMkLst>
        </pc:picChg>
      </pc:sldChg>
      <pc:sldChg chg="addSp delSp modSp mod">
        <pc:chgData name="Ackerman, Ian" userId="56f76dd1-865c-4e85-bea3-61ae682c68e5" providerId="ADAL" clId="{3C003F3A-A0EB-4686-B8B8-A7F99D52FFE0}" dt="2024-11-11T09:59:05.345" v="1289" actId="20577"/>
        <pc:sldMkLst>
          <pc:docMk/>
          <pc:sldMk cId="3421507044" sldId="267"/>
        </pc:sldMkLst>
        <pc:spChg chg="mod">
          <ac:chgData name="Ackerman, Ian" userId="56f76dd1-865c-4e85-bea3-61ae682c68e5" providerId="ADAL" clId="{3C003F3A-A0EB-4686-B8B8-A7F99D52FFE0}" dt="2024-11-11T09:59:05.345" v="1289" actId="20577"/>
          <ac:spMkLst>
            <pc:docMk/>
            <pc:sldMk cId="3421507044" sldId="267"/>
            <ac:spMk id="2" creationId="{3CA09A9B-965A-5E4C-063A-B9C203CD83E1}"/>
          </ac:spMkLst>
        </pc:spChg>
        <pc:spChg chg="add del mod">
          <ac:chgData name="Ackerman, Ian" userId="56f76dd1-865c-4e85-bea3-61ae682c68e5" providerId="ADAL" clId="{3C003F3A-A0EB-4686-B8B8-A7F99D52FFE0}" dt="2024-11-11T09:58:43.780" v="1274" actId="931"/>
          <ac:spMkLst>
            <pc:docMk/>
            <pc:sldMk cId="3421507044" sldId="267"/>
            <ac:spMk id="4" creationId="{D3BC88D6-4E2D-A200-FB8B-F59A2825E12D}"/>
          </ac:spMkLst>
        </pc:spChg>
        <pc:picChg chg="add mod">
          <ac:chgData name="Ackerman, Ian" userId="56f76dd1-865c-4e85-bea3-61ae682c68e5" providerId="ADAL" clId="{3C003F3A-A0EB-4686-B8B8-A7F99D52FFE0}" dt="2024-11-11T09:58:53.811" v="1280" actId="14100"/>
          <ac:picMkLst>
            <pc:docMk/>
            <pc:sldMk cId="3421507044" sldId="267"/>
            <ac:picMk id="6" creationId="{1E5A1F59-F14D-B3C2-1BFF-FFD40FE60C03}"/>
          </ac:picMkLst>
        </pc:picChg>
        <pc:picChg chg="del">
          <ac:chgData name="Ackerman, Ian" userId="56f76dd1-865c-4e85-bea3-61ae682c68e5" providerId="ADAL" clId="{3C003F3A-A0EB-4686-B8B8-A7F99D52FFE0}" dt="2024-11-11T09:58:34.967" v="1273" actId="478"/>
          <ac:picMkLst>
            <pc:docMk/>
            <pc:sldMk cId="3421507044" sldId="267"/>
            <ac:picMk id="7" creationId="{560B2831-992C-6F01-5457-C664A17F82C5}"/>
          </ac:picMkLst>
        </pc:picChg>
      </pc:sldChg>
      <pc:sldChg chg="addSp delSp modSp mod">
        <pc:chgData name="Ackerman, Ian" userId="56f76dd1-865c-4e85-bea3-61ae682c68e5" providerId="ADAL" clId="{3C003F3A-A0EB-4686-B8B8-A7F99D52FFE0}" dt="2024-11-11T13:10:20.795" v="2451" actId="20577"/>
        <pc:sldMkLst>
          <pc:docMk/>
          <pc:sldMk cId="1755242450" sldId="268"/>
        </pc:sldMkLst>
        <pc:spChg chg="mod">
          <ac:chgData name="Ackerman, Ian" userId="56f76dd1-865c-4e85-bea3-61ae682c68e5" providerId="ADAL" clId="{3C003F3A-A0EB-4686-B8B8-A7F99D52FFE0}" dt="2024-11-11T13:10:20.795" v="2451" actId="20577"/>
          <ac:spMkLst>
            <pc:docMk/>
            <pc:sldMk cId="1755242450" sldId="268"/>
            <ac:spMk id="2" creationId="{3CA09A9B-965A-5E4C-063A-B9C203CD83E1}"/>
          </ac:spMkLst>
        </pc:spChg>
        <pc:spChg chg="add del mod">
          <ac:chgData name="Ackerman, Ian" userId="56f76dd1-865c-4e85-bea3-61ae682c68e5" providerId="ADAL" clId="{3C003F3A-A0EB-4686-B8B8-A7F99D52FFE0}" dt="2024-11-11T09:59:24.581" v="1298" actId="931"/>
          <ac:spMkLst>
            <pc:docMk/>
            <pc:sldMk cId="1755242450" sldId="268"/>
            <ac:spMk id="4" creationId="{0A9137CE-06D0-79B1-3645-672F1CCD74AF}"/>
          </ac:spMkLst>
        </pc:spChg>
        <pc:picChg chg="del">
          <ac:chgData name="Ackerman, Ian" userId="56f76dd1-865c-4e85-bea3-61ae682c68e5" providerId="ADAL" clId="{3C003F3A-A0EB-4686-B8B8-A7F99D52FFE0}" dt="2024-11-11T09:59:10.182" v="1290" actId="478"/>
          <ac:picMkLst>
            <pc:docMk/>
            <pc:sldMk cId="1755242450" sldId="268"/>
            <ac:picMk id="6" creationId="{40457B24-C600-523B-D502-7169FE652F00}"/>
          </ac:picMkLst>
        </pc:picChg>
        <pc:picChg chg="add mod">
          <ac:chgData name="Ackerman, Ian" userId="56f76dd1-865c-4e85-bea3-61ae682c68e5" providerId="ADAL" clId="{3C003F3A-A0EB-4686-B8B8-A7F99D52FFE0}" dt="2024-11-11T09:59:31.881" v="1303" actId="1076"/>
          <ac:picMkLst>
            <pc:docMk/>
            <pc:sldMk cId="1755242450" sldId="268"/>
            <ac:picMk id="7" creationId="{FFE2592F-8450-8F55-1298-574ED2135EF9}"/>
          </ac:picMkLst>
        </pc:picChg>
      </pc:sldChg>
      <pc:sldChg chg="modSp mod">
        <pc:chgData name="Ackerman, Ian" userId="56f76dd1-865c-4e85-bea3-61ae682c68e5" providerId="ADAL" clId="{3C003F3A-A0EB-4686-B8B8-A7F99D52FFE0}" dt="2024-11-11T14:35:17.952" v="2501" actId="20577"/>
        <pc:sldMkLst>
          <pc:docMk/>
          <pc:sldMk cId="3390334349" sldId="269"/>
        </pc:sldMkLst>
        <pc:spChg chg="mod">
          <ac:chgData name="Ackerman, Ian" userId="56f76dd1-865c-4e85-bea3-61ae682c68e5" providerId="ADAL" clId="{3C003F3A-A0EB-4686-B8B8-A7F99D52FFE0}" dt="2024-11-11T14:35:17.952" v="2501" actId="20577"/>
          <ac:spMkLst>
            <pc:docMk/>
            <pc:sldMk cId="3390334349" sldId="269"/>
            <ac:spMk id="3" creationId="{BE2B8EEC-33AB-53F9-2C54-99C2030089AA}"/>
          </ac:spMkLst>
        </pc:spChg>
      </pc:sldChg>
      <pc:sldChg chg="modSp mod">
        <pc:chgData name="Ackerman, Ian" userId="56f76dd1-865c-4e85-bea3-61ae682c68e5" providerId="ADAL" clId="{3C003F3A-A0EB-4686-B8B8-A7F99D52FFE0}" dt="2024-11-11T12:54:14.215" v="1709" actId="20577"/>
        <pc:sldMkLst>
          <pc:docMk/>
          <pc:sldMk cId="3466704342" sldId="270"/>
        </pc:sldMkLst>
        <pc:spChg chg="mod">
          <ac:chgData name="Ackerman, Ian" userId="56f76dd1-865c-4e85-bea3-61ae682c68e5" providerId="ADAL" clId="{3C003F3A-A0EB-4686-B8B8-A7F99D52FFE0}" dt="2024-11-11T12:54:14.215" v="1709" actId="20577"/>
          <ac:spMkLst>
            <pc:docMk/>
            <pc:sldMk cId="3466704342" sldId="270"/>
            <ac:spMk id="3" creationId="{6F6613F6-61D6-9C1F-E5EE-C2017C47C29E}"/>
          </ac:spMkLst>
        </pc:spChg>
      </pc:sldChg>
      <pc:sldChg chg="addSp delSp modSp mod ord">
        <pc:chgData name="Ackerman, Ian" userId="56f76dd1-865c-4e85-bea3-61ae682c68e5" providerId="ADAL" clId="{3C003F3A-A0EB-4686-B8B8-A7F99D52FFE0}" dt="2024-11-12T11:30:26.585" v="2528" actId="1076"/>
        <pc:sldMkLst>
          <pc:docMk/>
          <pc:sldMk cId="3146565611" sldId="271"/>
        </pc:sldMkLst>
        <pc:spChg chg="mod">
          <ac:chgData name="Ackerman, Ian" userId="56f76dd1-865c-4e85-bea3-61ae682c68e5" providerId="ADAL" clId="{3C003F3A-A0EB-4686-B8B8-A7F99D52FFE0}" dt="2024-11-11T13:01:03.767" v="2069" actId="20577"/>
          <ac:spMkLst>
            <pc:docMk/>
            <pc:sldMk cId="3146565611" sldId="271"/>
            <ac:spMk id="4" creationId="{7470CB10-A6F3-1458-636B-F79890144492}"/>
          </ac:spMkLst>
        </pc:spChg>
        <pc:spChg chg="del mod">
          <ac:chgData name="Ackerman, Ian" userId="56f76dd1-865c-4e85-bea3-61ae682c68e5" providerId="ADAL" clId="{3C003F3A-A0EB-4686-B8B8-A7F99D52FFE0}" dt="2024-11-11T13:00:37.957" v="2037" actId="931"/>
          <ac:spMkLst>
            <pc:docMk/>
            <pc:sldMk cId="3146565611" sldId="271"/>
            <ac:spMk id="5" creationId="{79E1901E-8B97-4FC4-A4E5-4EDFF14B43FE}"/>
          </ac:spMkLst>
        </pc:spChg>
        <pc:picChg chg="add mod">
          <ac:chgData name="Ackerman, Ian" userId="56f76dd1-865c-4e85-bea3-61ae682c68e5" providerId="ADAL" clId="{3C003F3A-A0EB-4686-B8B8-A7F99D52FFE0}" dt="2024-11-12T11:30:26.585" v="2528" actId="1076"/>
          <ac:picMkLst>
            <pc:docMk/>
            <pc:sldMk cId="3146565611" sldId="271"/>
            <ac:picMk id="3" creationId="{02393536-6414-83BE-ADE4-C29C48A7358C}"/>
          </ac:picMkLst>
        </pc:picChg>
      </pc:sldChg>
      <pc:sldChg chg="modSp add mod">
        <pc:chgData name="Ackerman, Ian" userId="56f76dd1-865c-4e85-bea3-61ae682c68e5" providerId="ADAL" clId="{3C003F3A-A0EB-4686-B8B8-A7F99D52FFE0}" dt="2024-11-11T08:58:20.557" v="674" actId="1076"/>
        <pc:sldMkLst>
          <pc:docMk/>
          <pc:sldMk cId="720688650" sldId="272"/>
        </pc:sldMkLst>
        <pc:spChg chg="mod">
          <ac:chgData name="Ackerman, Ian" userId="56f76dd1-865c-4e85-bea3-61ae682c68e5" providerId="ADAL" clId="{3C003F3A-A0EB-4686-B8B8-A7F99D52FFE0}" dt="2024-11-11T08:58:13.954" v="673" actId="20577"/>
          <ac:spMkLst>
            <pc:docMk/>
            <pc:sldMk cId="720688650" sldId="272"/>
            <ac:spMk id="2" creationId="{2D3D1005-1878-50BA-FB41-2FBF4C3D5A42}"/>
          </ac:spMkLst>
        </pc:spChg>
        <pc:spChg chg="mod">
          <ac:chgData name="Ackerman, Ian" userId="56f76dd1-865c-4e85-bea3-61ae682c68e5" providerId="ADAL" clId="{3C003F3A-A0EB-4686-B8B8-A7F99D52FFE0}" dt="2024-11-11T08:58:20.557" v="674" actId="1076"/>
          <ac:spMkLst>
            <pc:docMk/>
            <pc:sldMk cId="720688650" sldId="272"/>
            <ac:spMk id="3" creationId="{3AE97947-ECB0-49AD-6EBD-33CC2428B090}"/>
          </ac:spMkLst>
        </pc:spChg>
      </pc:sldChg>
      <pc:sldChg chg="addSp delSp modSp add mod">
        <pc:chgData name="Ackerman, Ian" userId="56f76dd1-865c-4e85-bea3-61ae682c68e5" providerId="ADAL" clId="{3C003F3A-A0EB-4686-B8B8-A7F99D52FFE0}" dt="2024-11-12T11:29:59.279" v="2517" actId="20577"/>
        <pc:sldMkLst>
          <pc:docMk/>
          <pc:sldMk cId="4188795829" sldId="273"/>
        </pc:sldMkLst>
        <pc:spChg chg="mod">
          <ac:chgData name="Ackerman, Ian" userId="56f76dd1-865c-4e85-bea3-61ae682c68e5" providerId="ADAL" clId="{3C003F3A-A0EB-4686-B8B8-A7F99D52FFE0}" dt="2024-11-12T11:29:59.279" v="2517" actId="20577"/>
          <ac:spMkLst>
            <pc:docMk/>
            <pc:sldMk cId="4188795829" sldId="273"/>
            <ac:spMk id="2" creationId="{3CA09A9B-965A-5E4C-063A-B9C203CD83E1}"/>
          </ac:spMkLst>
        </pc:spChg>
        <pc:spChg chg="add del mod">
          <ac:chgData name="Ackerman, Ian" userId="56f76dd1-865c-4e85-bea3-61ae682c68e5" providerId="ADAL" clId="{3C003F3A-A0EB-4686-B8B8-A7F99D52FFE0}" dt="2024-11-11T09:59:57.347" v="1306" actId="931"/>
          <ac:spMkLst>
            <pc:docMk/>
            <pc:sldMk cId="4188795829" sldId="273"/>
            <ac:spMk id="4" creationId="{4C975FE6-E0CB-3F22-0489-472F8FE5CEB7}"/>
          </ac:spMkLst>
        </pc:spChg>
        <pc:picChg chg="add mod">
          <ac:chgData name="Ackerman, Ian" userId="56f76dd1-865c-4e85-bea3-61ae682c68e5" providerId="ADAL" clId="{3C003F3A-A0EB-4686-B8B8-A7F99D52FFE0}" dt="2024-11-11T10:00:04.115" v="1311" actId="1076"/>
          <ac:picMkLst>
            <pc:docMk/>
            <pc:sldMk cId="4188795829" sldId="273"/>
            <ac:picMk id="6" creationId="{66DE36E1-1FAC-DAA6-A79F-4F94B7A049BE}"/>
          </ac:picMkLst>
        </pc:picChg>
        <pc:picChg chg="del">
          <ac:chgData name="Ackerman, Ian" userId="56f76dd1-865c-4e85-bea3-61ae682c68e5" providerId="ADAL" clId="{3C003F3A-A0EB-4686-B8B8-A7F99D52FFE0}" dt="2024-11-11T09:59:48.396" v="1305" actId="478"/>
          <ac:picMkLst>
            <pc:docMk/>
            <pc:sldMk cId="4188795829" sldId="273"/>
            <ac:picMk id="7" creationId="{FFE2592F-8450-8F55-1298-574ED2135EF9}"/>
          </ac:picMkLst>
        </pc:picChg>
      </pc:sldChg>
      <pc:sldChg chg="addSp delSp modSp add mod">
        <pc:chgData name="Ackerman, Ian" userId="56f76dd1-865c-4e85-bea3-61ae682c68e5" providerId="ADAL" clId="{3C003F3A-A0EB-4686-B8B8-A7F99D52FFE0}" dt="2024-11-12T11:30:09.138" v="2526" actId="20577"/>
        <pc:sldMkLst>
          <pc:docMk/>
          <pc:sldMk cId="2101794949" sldId="274"/>
        </pc:sldMkLst>
        <pc:spChg chg="mod">
          <ac:chgData name="Ackerman, Ian" userId="56f76dd1-865c-4e85-bea3-61ae682c68e5" providerId="ADAL" clId="{3C003F3A-A0EB-4686-B8B8-A7F99D52FFE0}" dt="2024-11-12T11:30:09.138" v="2526" actId="20577"/>
          <ac:spMkLst>
            <pc:docMk/>
            <pc:sldMk cId="2101794949" sldId="274"/>
            <ac:spMk id="2" creationId="{3CA09A9B-965A-5E4C-063A-B9C203CD83E1}"/>
          </ac:spMkLst>
        </pc:spChg>
        <pc:spChg chg="add del mod">
          <ac:chgData name="Ackerman, Ian" userId="56f76dd1-865c-4e85-bea3-61ae682c68e5" providerId="ADAL" clId="{3C003F3A-A0EB-4686-B8B8-A7F99D52FFE0}" dt="2024-11-11T10:01:07.512" v="1325" actId="931"/>
          <ac:spMkLst>
            <pc:docMk/>
            <pc:sldMk cId="2101794949" sldId="274"/>
            <ac:spMk id="4" creationId="{4F72C841-CC95-D563-AE5D-2A8B1AE2BD83}"/>
          </ac:spMkLst>
        </pc:spChg>
        <pc:picChg chg="del">
          <ac:chgData name="Ackerman, Ian" userId="56f76dd1-865c-4e85-bea3-61ae682c68e5" providerId="ADAL" clId="{3C003F3A-A0EB-4686-B8B8-A7F99D52FFE0}" dt="2024-11-11T10:01:00.084" v="1324" actId="478"/>
          <ac:picMkLst>
            <pc:docMk/>
            <pc:sldMk cId="2101794949" sldId="274"/>
            <ac:picMk id="6" creationId="{66DE36E1-1FAC-DAA6-A79F-4F94B7A049BE}"/>
          </ac:picMkLst>
        </pc:picChg>
        <pc:picChg chg="add mod">
          <ac:chgData name="Ackerman, Ian" userId="56f76dd1-865c-4e85-bea3-61ae682c68e5" providerId="ADAL" clId="{3C003F3A-A0EB-4686-B8B8-A7F99D52FFE0}" dt="2024-11-11T10:01:14.830" v="1330" actId="1076"/>
          <ac:picMkLst>
            <pc:docMk/>
            <pc:sldMk cId="2101794949" sldId="274"/>
            <ac:picMk id="7" creationId="{73717BDC-3F69-ABB5-DF3B-C8728BACF9DC}"/>
          </ac:picMkLst>
        </pc:picChg>
      </pc:sldChg>
      <pc:sldChg chg="modSp add mod">
        <pc:chgData name="Ackerman, Ian" userId="56f76dd1-865c-4e85-bea3-61ae682c68e5" providerId="ADAL" clId="{3C003F3A-A0EB-4686-B8B8-A7F99D52FFE0}" dt="2024-11-12T10:35:25.920" v="2506" actId="20577"/>
        <pc:sldMkLst>
          <pc:docMk/>
          <pc:sldMk cId="3596754193" sldId="275"/>
        </pc:sldMkLst>
        <pc:spChg chg="mod">
          <ac:chgData name="Ackerman, Ian" userId="56f76dd1-865c-4e85-bea3-61ae682c68e5" providerId="ADAL" clId="{3C003F3A-A0EB-4686-B8B8-A7F99D52FFE0}" dt="2024-11-11T13:05:51.248" v="2218" actId="20577"/>
          <ac:spMkLst>
            <pc:docMk/>
            <pc:sldMk cId="3596754193" sldId="275"/>
            <ac:spMk id="2" creationId="{2D3D1005-1878-50BA-FB41-2FBF4C3D5A42}"/>
          </ac:spMkLst>
        </pc:spChg>
        <pc:spChg chg="mod">
          <ac:chgData name="Ackerman, Ian" userId="56f76dd1-865c-4e85-bea3-61ae682c68e5" providerId="ADAL" clId="{3C003F3A-A0EB-4686-B8B8-A7F99D52FFE0}" dt="2024-11-12T10:35:25.920" v="2506" actId="20577"/>
          <ac:spMkLst>
            <pc:docMk/>
            <pc:sldMk cId="3596754193" sldId="275"/>
            <ac:spMk id="3" creationId="{3AE97947-ECB0-49AD-6EBD-33CC2428B090}"/>
          </ac:spMkLst>
        </pc:spChg>
      </pc:sldChg>
      <pc:sldChg chg="modSp add mod">
        <pc:chgData name="Ackerman, Ian" userId="56f76dd1-865c-4e85-bea3-61ae682c68e5" providerId="ADAL" clId="{3C003F3A-A0EB-4686-B8B8-A7F99D52FFE0}" dt="2024-11-11T13:08:46.581" v="2420" actId="20577"/>
        <pc:sldMkLst>
          <pc:docMk/>
          <pc:sldMk cId="38131763" sldId="276"/>
        </pc:sldMkLst>
        <pc:spChg chg="mod">
          <ac:chgData name="Ackerman, Ian" userId="56f76dd1-865c-4e85-bea3-61ae682c68e5" providerId="ADAL" clId="{3C003F3A-A0EB-4686-B8B8-A7F99D52FFE0}" dt="2024-11-11T13:08:46.581" v="2420" actId="20577"/>
          <ac:spMkLst>
            <pc:docMk/>
            <pc:sldMk cId="38131763" sldId="276"/>
            <ac:spMk id="2" creationId="{2D3D1005-1878-50BA-FB41-2FBF4C3D5A42}"/>
          </ac:spMkLst>
        </pc:spChg>
        <pc:spChg chg="mod">
          <ac:chgData name="Ackerman, Ian" userId="56f76dd1-865c-4e85-bea3-61ae682c68e5" providerId="ADAL" clId="{3C003F3A-A0EB-4686-B8B8-A7F99D52FFE0}" dt="2024-11-11T13:08:38.896" v="2409" actId="255"/>
          <ac:spMkLst>
            <pc:docMk/>
            <pc:sldMk cId="38131763" sldId="276"/>
            <ac:spMk id="3" creationId="{3AE97947-ECB0-49AD-6EBD-33CC2428B09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067EE23-E277-AB58-8114-749FB5027518}"/>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2156FD89-A7F3-F672-BDD0-324A1AF5FCC0}"/>
              </a:ext>
            </a:extLst>
          </p:cNvPr>
          <p:cNvSpPr>
            <a:spLocks noGrp="1"/>
          </p:cNvSpPr>
          <p:nvPr>
            <p:ph idx="13" hasCustomPrompt="1"/>
          </p:nvPr>
        </p:nvSpPr>
        <p:spPr>
          <a:xfrm>
            <a:off x="1371601" y="4431892"/>
            <a:ext cx="21334521" cy="7873093"/>
          </a:xfrm>
          <a:prstGeom prst="rect">
            <a:avLst/>
          </a:prstGeom>
        </p:spPr>
        <p:txBody>
          <a:bodyPr>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402111160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83EA5EF-3F67-70CD-A348-18CB90A31E73}"/>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EA8E40C1-4B1D-4451-5CB2-7B324DC4B90F}"/>
              </a:ext>
            </a:extLst>
          </p:cNvPr>
          <p:cNvSpPr>
            <a:spLocks noGrp="1"/>
          </p:cNvSpPr>
          <p:nvPr>
            <p:ph idx="13" hasCustomPrompt="1"/>
          </p:nvPr>
        </p:nvSpPr>
        <p:spPr>
          <a:xfrm>
            <a:off x="1371601" y="4431892"/>
            <a:ext cx="21334521" cy="7873093"/>
          </a:xfrm>
          <a:prstGeom prst="rect">
            <a:avLst/>
          </a:prstGeom>
        </p:spPr>
        <p:txBody>
          <a:bodyPr numCol="2" spcCol="1944000">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44628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2B4218E-6D7B-2109-031B-83AF94FDD7B4}"/>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64CF047D-5B36-A014-931C-DB5D2FBCE8FD}"/>
              </a:ext>
            </a:extLst>
          </p:cNvPr>
          <p:cNvSpPr>
            <a:spLocks noGrp="1"/>
          </p:cNvSpPr>
          <p:nvPr>
            <p:ph idx="13" hasCustomPrompt="1"/>
          </p:nvPr>
        </p:nvSpPr>
        <p:spPr>
          <a:xfrm>
            <a:off x="1371601" y="4431892"/>
            <a:ext cx="21334521" cy="7873093"/>
          </a:xfrm>
          <a:prstGeom prst="rect">
            <a:avLst/>
          </a:prstGeom>
        </p:spPr>
        <p:txBody>
          <a:bodyPr wrap="square" numCol="3" spcCol="1944000">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28740055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5"/>
          <a:srcRect/>
          <a:stretch/>
        </p:blipFill>
        <p:spPr>
          <a:xfrm>
            <a:off x="2" y="446"/>
            <a:ext cx="24383207" cy="13715553"/>
          </a:xfrm>
          <a:prstGeom prst="rect">
            <a:avLst/>
          </a:prstGeom>
        </p:spPr>
      </p:pic>
    </p:spTree>
    <p:extLst>
      <p:ext uri="{BB962C8B-B14F-4D97-AF65-F5344CB8AC3E}">
        <p14:creationId xmlns:p14="http://schemas.microsoft.com/office/powerpoint/2010/main" val="156597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299A3B-E3FB-87B7-87F4-18F783B6628F}"/>
              </a:ext>
            </a:extLst>
          </p:cNvPr>
          <p:cNvSpPr txBox="1"/>
          <p:nvPr/>
        </p:nvSpPr>
        <p:spPr>
          <a:xfrm>
            <a:off x="1317622" y="3608701"/>
            <a:ext cx="21674138" cy="2246769"/>
          </a:xfrm>
          <a:prstGeom prst="rect">
            <a:avLst/>
          </a:prstGeom>
          <a:noFill/>
        </p:spPr>
        <p:txBody>
          <a:bodyPr wrap="square" rtlCol="0">
            <a:spAutoFit/>
          </a:bodyPr>
          <a:lstStyle/>
          <a:p>
            <a:r>
              <a:rPr lang="en-US" sz="14000" b="1" dirty="0">
                <a:solidFill>
                  <a:schemeClr val="bg1"/>
                </a:solidFill>
                <a:latin typeface="Arial" panose="020B0604020202020204" pitchFamily="34" charset="0"/>
                <a:cs typeface="Arial" panose="020B0604020202020204" pitchFamily="34" charset="0"/>
              </a:rPr>
              <a:t>Hampshire HAUC</a:t>
            </a:r>
          </a:p>
        </p:txBody>
      </p:sp>
      <p:sp>
        <p:nvSpPr>
          <p:cNvPr id="7" name="TextBox 6">
            <a:extLst>
              <a:ext uri="{FF2B5EF4-FFF2-40B4-BE49-F238E27FC236}">
                <a16:creationId xmlns:a16="http://schemas.microsoft.com/office/drawing/2014/main" id="{4E453EA8-53F2-58EC-1315-F72F7D3632C2}"/>
              </a:ext>
            </a:extLst>
          </p:cNvPr>
          <p:cNvSpPr txBox="1"/>
          <p:nvPr/>
        </p:nvSpPr>
        <p:spPr>
          <a:xfrm>
            <a:off x="1354135" y="6290960"/>
            <a:ext cx="21637625" cy="2308324"/>
          </a:xfrm>
          <a:prstGeom prst="rect">
            <a:avLst/>
          </a:prstGeom>
          <a:noFill/>
        </p:spPr>
        <p:txBody>
          <a:bodyPr wrap="square" rtlCol="0">
            <a:spAutoFit/>
          </a:bodyPr>
          <a:lstStyle/>
          <a:p>
            <a:r>
              <a:rPr lang="en-US" sz="7200" dirty="0">
                <a:solidFill>
                  <a:schemeClr val="bg1"/>
                </a:solidFill>
                <a:latin typeface="Arial" panose="020B0604020202020204" pitchFamily="34" charset="0"/>
                <a:cs typeface="Arial" panose="020B0604020202020204" pitchFamily="34" charset="0"/>
              </a:rPr>
              <a:t>Hampshire County Council, Southampton City Council, Portsmouth City Council</a:t>
            </a:r>
          </a:p>
        </p:txBody>
      </p:sp>
      <p:sp>
        <p:nvSpPr>
          <p:cNvPr id="5" name="TextBox 4">
            <a:extLst>
              <a:ext uri="{FF2B5EF4-FFF2-40B4-BE49-F238E27FC236}">
                <a16:creationId xmlns:a16="http://schemas.microsoft.com/office/drawing/2014/main" id="{E882D7DB-C822-3E70-84B9-C71DE85D6094}"/>
              </a:ext>
            </a:extLst>
          </p:cNvPr>
          <p:cNvSpPr txBox="1"/>
          <p:nvPr/>
        </p:nvSpPr>
        <p:spPr>
          <a:xfrm>
            <a:off x="2744789" y="12236655"/>
            <a:ext cx="20246974" cy="738664"/>
          </a:xfrm>
          <a:prstGeom prst="rect">
            <a:avLst/>
          </a:prstGeom>
          <a:noFill/>
        </p:spPr>
        <p:txBody>
          <a:bodyPr wrap="square" rtlCol="0">
            <a:spAutoFit/>
          </a:bodyPr>
          <a:lstStyle/>
          <a:p>
            <a:pPr algn="r"/>
            <a:r>
              <a:rPr lang="en-US" sz="4200" dirty="0">
                <a:solidFill>
                  <a:srgbClr val="08314C"/>
                </a:solidFill>
                <a:latin typeface="Arial" panose="020B0604020202020204" pitchFamily="34" charset="0"/>
                <a:cs typeface="Arial" panose="020B0604020202020204" pitchFamily="34" charset="0"/>
              </a:rPr>
              <a:t>Team name (optional)</a:t>
            </a:r>
          </a:p>
        </p:txBody>
      </p:sp>
      <p:sp>
        <p:nvSpPr>
          <p:cNvPr id="2" name="TextBox 1">
            <a:extLst>
              <a:ext uri="{FF2B5EF4-FFF2-40B4-BE49-F238E27FC236}">
                <a16:creationId xmlns:a16="http://schemas.microsoft.com/office/drawing/2014/main" id="{B5B4CA13-234F-B710-ACA4-60193D940567}"/>
              </a:ext>
            </a:extLst>
          </p:cNvPr>
          <p:cNvSpPr txBox="1"/>
          <p:nvPr/>
        </p:nvSpPr>
        <p:spPr>
          <a:xfrm>
            <a:off x="1354136" y="8983914"/>
            <a:ext cx="21637625" cy="1200329"/>
          </a:xfrm>
          <a:prstGeom prst="rect">
            <a:avLst/>
          </a:prstGeom>
          <a:noFill/>
        </p:spPr>
        <p:txBody>
          <a:bodyPr wrap="square" rtlCol="0">
            <a:spAutoFit/>
          </a:bodyPr>
          <a:lstStyle/>
          <a:p>
            <a:r>
              <a:rPr lang="en-US" sz="7200" dirty="0">
                <a:solidFill>
                  <a:schemeClr val="bg1"/>
                </a:solidFill>
                <a:latin typeface="Arial" panose="020B0604020202020204" pitchFamily="34" charset="0"/>
                <a:cs typeface="Arial" panose="020B0604020202020204" pitchFamily="34" charset="0"/>
              </a:rPr>
              <a:t>12 November 2024</a:t>
            </a:r>
          </a:p>
        </p:txBody>
      </p:sp>
    </p:spTree>
    <p:extLst>
      <p:ext uri="{BB962C8B-B14F-4D97-AF65-F5344CB8AC3E}">
        <p14:creationId xmlns:p14="http://schemas.microsoft.com/office/powerpoint/2010/main" val="110809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9A9B-965A-5E4C-063A-B9C203CD83E1}"/>
              </a:ext>
            </a:extLst>
          </p:cNvPr>
          <p:cNvSpPr>
            <a:spLocks noGrp="1"/>
          </p:cNvSpPr>
          <p:nvPr>
            <p:ph type="title"/>
          </p:nvPr>
        </p:nvSpPr>
        <p:spPr/>
        <p:txBody>
          <a:bodyPr/>
          <a:lstStyle/>
          <a:p>
            <a:r>
              <a:rPr lang="en-GB" dirty="0"/>
              <a:t>HCC - Works Perf. FPN’s, April - Oct</a:t>
            </a:r>
          </a:p>
        </p:txBody>
      </p:sp>
      <p:pic>
        <p:nvPicPr>
          <p:cNvPr id="6" name="Content Placeholder 5" descr="A screenshot of a computer&#10;&#10;Description automatically generated">
            <a:extLst>
              <a:ext uri="{FF2B5EF4-FFF2-40B4-BE49-F238E27FC236}">
                <a16:creationId xmlns:a16="http://schemas.microsoft.com/office/drawing/2014/main" id="{66DE36E1-1FAC-DAA6-A79F-4F94B7A049BE}"/>
              </a:ext>
            </a:extLst>
          </p:cNvPr>
          <p:cNvPicPr>
            <a:picLocks noGrp="1" noChangeAspect="1"/>
          </p:cNvPicPr>
          <p:nvPr>
            <p:ph idx="13"/>
          </p:nvPr>
        </p:nvPicPr>
        <p:blipFill>
          <a:blip r:embed="rId2"/>
          <a:stretch>
            <a:fillRect/>
          </a:stretch>
        </p:blipFill>
        <p:spPr>
          <a:xfrm>
            <a:off x="4396154" y="3125699"/>
            <a:ext cx="16498515" cy="9297697"/>
          </a:xfrm>
        </p:spPr>
      </p:pic>
    </p:spTree>
    <p:extLst>
      <p:ext uri="{BB962C8B-B14F-4D97-AF65-F5344CB8AC3E}">
        <p14:creationId xmlns:p14="http://schemas.microsoft.com/office/powerpoint/2010/main" val="4188795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9A9B-965A-5E4C-063A-B9C203CD83E1}"/>
              </a:ext>
            </a:extLst>
          </p:cNvPr>
          <p:cNvSpPr>
            <a:spLocks noGrp="1"/>
          </p:cNvSpPr>
          <p:nvPr>
            <p:ph type="title"/>
          </p:nvPr>
        </p:nvSpPr>
        <p:spPr/>
        <p:txBody>
          <a:bodyPr/>
          <a:lstStyle/>
          <a:p>
            <a:r>
              <a:rPr lang="en-GB" dirty="0"/>
              <a:t>HCC - Works Perf. Overruns, Apr - Oct</a:t>
            </a:r>
          </a:p>
        </p:txBody>
      </p:sp>
      <p:pic>
        <p:nvPicPr>
          <p:cNvPr id="7" name="Content Placeholder 6" descr="A graph with blue bars&#10;&#10;Description automatically generated">
            <a:extLst>
              <a:ext uri="{FF2B5EF4-FFF2-40B4-BE49-F238E27FC236}">
                <a16:creationId xmlns:a16="http://schemas.microsoft.com/office/drawing/2014/main" id="{73717BDC-3F69-ABB5-DF3B-C8728BACF9DC}"/>
              </a:ext>
            </a:extLst>
          </p:cNvPr>
          <p:cNvPicPr>
            <a:picLocks noGrp="1" noChangeAspect="1"/>
          </p:cNvPicPr>
          <p:nvPr>
            <p:ph idx="13"/>
          </p:nvPr>
        </p:nvPicPr>
        <p:blipFill>
          <a:blip r:embed="rId2"/>
          <a:stretch>
            <a:fillRect/>
          </a:stretch>
        </p:blipFill>
        <p:spPr>
          <a:xfrm>
            <a:off x="3597629" y="2805357"/>
            <a:ext cx="17187153" cy="9548419"/>
          </a:xfrm>
        </p:spPr>
      </p:pic>
    </p:spTree>
    <p:extLst>
      <p:ext uri="{BB962C8B-B14F-4D97-AF65-F5344CB8AC3E}">
        <p14:creationId xmlns:p14="http://schemas.microsoft.com/office/powerpoint/2010/main" val="2101794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73694-D5A8-1F18-1A44-B9045F2EEE93}"/>
              </a:ext>
            </a:extLst>
          </p:cNvPr>
          <p:cNvSpPr>
            <a:spLocks noGrp="1"/>
          </p:cNvSpPr>
          <p:nvPr>
            <p:ph type="title"/>
          </p:nvPr>
        </p:nvSpPr>
        <p:spPr/>
        <p:txBody>
          <a:bodyPr/>
          <a:lstStyle/>
          <a:p>
            <a:r>
              <a:rPr lang="en-GB" dirty="0"/>
              <a:t>Other Performance Matters</a:t>
            </a:r>
          </a:p>
        </p:txBody>
      </p:sp>
      <p:sp>
        <p:nvSpPr>
          <p:cNvPr id="3" name="Content Placeholder 2">
            <a:extLst>
              <a:ext uri="{FF2B5EF4-FFF2-40B4-BE49-F238E27FC236}">
                <a16:creationId xmlns:a16="http://schemas.microsoft.com/office/drawing/2014/main" id="{6F6613F6-61D6-9C1F-E5EE-C2017C47C29E}"/>
              </a:ext>
            </a:extLst>
          </p:cNvPr>
          <p:cNvSpPr>
            <a:spLocks noGrp="1"/>
          </p:cNvSpPr>
          <p:nvPr>
            <p:ph idx="13"/>
          </p:nvPr>
        </p:nvSpPr>
        <p:spPr/>
        <p:txBody>
          <a:bodyPr/>
          <a:lstStyle/>
          <a:p>
            <a:pPr marL="571500" indent="-571500">
              <a:buFont typeface="Arial" panose="020B0604020202020204" pitchFamily="34" charset="0"/>
              <a:buChar char="•"/>
            </a:pPr>
            <a:endParaRPr lang="en-GB" sz="4400" kern="100" dirty="0">
              <a:effectLst/>
              <a:ea typeface="Calibri" panose="020F0502020204030204" pitchFamily="34" charset="0"/>
            </a:endParaRPr>
          </a:p>
          <a:p>
            <a:pPr marL="571500" indent="-571500">
              <a:buFont typeface="Arial" panose="020B0604020202020204" pitchFamily="34" charset="0"/>
              <a:buChar char="•"/>
            </a:pPr>
            <a:r>
              <a:rPr lang="en-GB" sz="4400" kern="100" dirty="0">
                <a:effectLst/>
                <a:ea typeface="Calibri" panose="020F0502020204030204" pitchFamily="34" charset="0"/>
              </a:rPr>
              <a:t>HCC has problems with SGN extending major projects and use of immediate permits</a:t>
            </a:r>
          </a:p>
          <a:p>
            <a:pPr marL="571500" indent="-571500">
              <a:buFont typeface="Arial" panose="020B0604020202020204" pitchFamily="34" charset="0"/>
              <a:buChar char="•"/>
            </a:pPr>
            <a:r>
              <a:rPr lang="en-GB" sz="4400" kern="100" dirty="0">
                <a:ea typeface="Calibri" panose="020F0502020204030204" pitchFamily="34" charset="0"/>
              </a:rPr>
              <a:t>SGN / SW / </a:t>
            </a:r>
            <a:r>
              <a:rPr lang="en-GB" sz="4400" kern="100" dirty="0" err="1">
                <a:ea typeface="Calibri" panose="020F0502020204030204" pitchFamily="34" charset="0"/>
              </a:rPr>
              <a:t>Toob</a:t>
            </a:r>
            <a:r>
              <a:rPr lang="en-GB" sz="4400" kern="100" dirty="0">
                <a:ea typeface="Calibri" panose="020F0502020204030204" pitchFamily="34" charset="0"/>
              </a:rPr>
              <a:t> – more than 10% fail for ‘in progress works’</a:t>
            </a:r>
          </a:p>
          <a:p>
            <a:pPr marL="571500" indent="-571500">
              <a:buFont typeface="Arial" panose="020B0604020202020204" pitchFamily="34" charset="0"/>
              <a:buChar char="•"/>
            </a:pPr>
            <a:r>
              <a:rPr lang="en-GB" sz="4400" kern="100" dirty="0">
                <a:ea typeface="Calibri" panose="020F0502020204030204" pitchFamily="34" charset="0"/>
              </a:rPr>
              <a:t>SSE / SGN + telco’s poor performance reinstatement-wise</a:t>
            </a:r>
          </a:p>
          <a:p>
            <a:pPr marL="571500" indent="-571500">
              <a:buFont typeface="Arial" panose="020B0604020202020204" pitchFamily="34" charset="0"/>
              <a:buChar char="•"/>
            </a:pPr>
            <a:endParaRPr lang="en-GB" sz="4400" kern="100" dirty="0">
              <a:effectLst/>
              <a:ea typeface="Calibri" panose="020F0502020204030204" pitchFamily="34" charset="0"/>
            </a:endParaRPr>
          </a:p>
          <a:p>
            <a:endParaRPr lang="en-GB" dirty="0"/>
          </a:p>
        </p:txBody>
      </p:sp>
    </p:spTree>
    <p:extLst>
      <p:ext uri="{BB962C8B-B14F-4D97-AF65-F5344CB8AC3E}">
        <p14:creationId xmlns:p14="http://schemas.microsoft.com/office/powerpoint/2010/main" val="3466704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1005-1878-50BA-FB41-2FBF4C3D5A42}"/>
              </a:ext>
            </a:extLst>
          </p:cNvPr>
          <p:cNvSpPr>
            <a:spLocks noGrp="1"/>
          </p:cNvSpPr>
          <p:nvPr>
            <p:ph type="title"/>
          </p:nvPr>
        </p:nvSpPr>
        <p:spPr/>
        <p:txBody>
          <a:bodyPr/>
          <a:lstStyle/>
          <a:p>
            <a:r>
              <a:rPr lang="en-GB" dirty="0"/>
              <a:t>Lane Rental Development- HCC</a:t>
            </a:r>
          </a:p>
        </p:txBody>
      </p:sp>
      <p:sp>
        <p:nvSpPr>
          <p:cNvPr id="3" name="Content Placeholder 2">
            <a:extLst>
              <a:ext uri="{FF2B5EF4-FFF2-40B4-BE49-F238E27FC236}">
                <a16:creationId xmlns:a16="http://schemas.microsoft.com/office/drawing/2014/main" id="{3AE97947-ECB0-49AD-6EBD-33CC2428B090}"/>
              </a:ext>
            </a:extLst>
          </p:cNvPr>
          <p:cNvSpPr>
            <a:spLocks noGrp="1"/>
          </p:cNvSpPr>
          <p:nvPr>
            <p:ph idx="13"/>
          </p:nvPr>
        </p:nvSpPr>
        <p:spPr>
          <a:xfrm>
            <a:off x="1371600" y="4431892"/>
            <a:ext cx="21334522" cy="7873093"/>
          </a:xfrm>
        </p:spPr>
        <p:txBody>
          <a:bodyPr/>
          <a:lstStyle/>
          <a:p>
            <a:pPr marL="742950" indent="-742950">
              <a:buAutoNum type="arabicPeriod"/>
            </a:pPr>
            <a:r>
              <a:rPr lang="en-GB" b="0" i="0" dirty="0">
                <a:solidFill>
                  <a:srgbClr val="000000"/>
                </a:solidFill>
                <a:effectLst/>
              </a:rPr>
              <a:t>HCC is still in the process of developing a Lane Rental scheme for Hampshire</a:t>
            </a:r>
          </a:p>
          <a:p>
            <a:pPr marL="742950" indent="-742950">
              <a:buAutoNum type="arabicPeriod"/>
            </a:pPr>
            <a:r>
              <a:rPr lang="en-GB" b="0" i="0" dirty="0">
                <a:solidFill>
                  <a:srgbClr val="000000"/>
                </a:solidFill>
                <a:effectLst/>
              </a:rPr>
              <a:t>A consultant has been engaged to assess the data and determine likely routes for inclusion in the scheme. </a:t>
            </a:r>
          </a:p>
          <a:p>
            <a:pPr marL="742950" indent="-742950">
              <a:buAutoNum type="arabicPeriod"/>
            </a:pPr>
            <a:r>
              <a:rPr lang="en-GB" dirty="0">
                <a:solidFill>
                  <a:srgbClr val="000000"/>
                </a:solidFill>
              </a:rPr>
              <a:t>HCC reviewing TS streets</a:t>
            </a:r>
          </a:p>
          <a:p>
            <a:pPr marL="742950" indent="-742950">
              <a:buAutoNum type="arabicPeriod"/>
            </a:pPr>
            <a:r>
              <a:rPr lang="en-GB" b="0" i="0" dirty="0">
                <a:solidFill>
                  <a:srgbClr val="000000"/>
                </a:solidFill>
                <a:effectLst/>
              </a:rPr>
              <a:t>HCC sharing data with neighbouring authorities and trying to ensure cross border continuity</a:t>
            </a:r>
          </a:p>
          <a:p>
            <a:pPr marL="742950" indent="-742950">
              <a:buAutoNum type="arabicPeriod"/>
            </a:pPr>
            <a:r>
              <a:rPr lang="en-GB" b="0" i="0" dirty="0">
                <a:solidFill>
                  <a:srgbClr val="000000"/>
                </a:solidFill>
                <a:effectLst/>
              </a:rPr>
              <a:t>Consultation on Draft scheme in spring 2025, informal consultation starting early 2025.</a:t>
            </a:r>
          </a:p>
          <a:p>
            <a:pPr marL="742950" indent="-742950">
              <a:buAutoNum type="arabicPeriod"/>
            </a:pPr>
            <a:r>
              <a:rPr lang="en-GB" b="0" i="0" dirty="0">
                <a:solidFill>
                  <a:srgbClr val="000000"/>
                </a:solidFill>
                <a:effectLst/>
              </a:rPr>
              <a:t>Proposed scheme sent to DfT in oct 2025</a:t>
            </a:r>
          </a:p>
          <a:p>
            <a:pPr marL="742950" indent="-742950">
              <a:buAutoNum type="arabicPeriod"/>
            </a:pPr>
            <a:r>
              <a:rPr lang="en-GB" dirty="0">
                <a:solidFill>
                  <a:srgbClr val="000000"/>
                </a:solidFill>
              </a:rPr>
              <a:t>Scheme live in April 2026. </a:t>
            </a:r>
            <a:endParaRPr lang="en-GB" dirty="0"/>
          </a:p>
        </p:txBody>
      </p:sp>
      <p:sp>
        <p:nvSpPr>
          <p:cNvPr id="4" name="Content Placeholder 2">
            <a:extLst>
              <a:ext uri="{FF2B5EF4-FFF2-40B4-BE49-F238E27FC236}">
                <a16:creationId xmlns:a16="http://schemas.microsoft.com/office/drawing/2014/main" id="{9DF8F847-3E1B-5BAA-FB36-762D4E3EEC06}"/>
              </a:ext>
            </a:extLst>
          </p:cNvPr>
          <p:cNvSpPr txBox="1">
            <a:spLocks/>
          </p:cNvSpPr>
          <p:nvPr/>
        </p:nvSpPr>
        <p:spPr>
          <a:xfrm>
            <a:off x="12707816" y="4431891"/>
            <a:ext cx="8053753" cy="7873093"/>
          </a:xfrm>
          <a:prstGeom prst="rect">
            <a:avLst/>
          </a:prstGeom>
        </p:spPr>
        <p:txBody>
          <a:bodyPr>
            <a:noAutofit/>
          </a:bodyPr>
          <a:lstStyle>
            <a:lvl1pPr marL="0" indent="0" algn="l" defTabSz="1828709" rtl="0" eaLnBrk="1" latinLnBrk="0" hangingPunct="1">
              <a:lnSpc>
                <a:spcPct val="90000"/>
              </a:lnSpc>
              <a:spcBef>
                <a:spcPts val="2000"/>
              </a:spcBef>
              <a:buFont typeface="Arial" panose="020B0604020202020204" pitchFamily="34" charset="0"/>
              <a:buNone/>
              <a:defRPr sz="3600" kern="1200">
                <a:solidFill>
                  <a:srgbClr val="08314C"/>
                </a:solidFill>
                <a:latin typeface="Arial" panose="020B0604020202020204" pitchFamily="34" charset="0"/>
                <a:ea typeface="+mn-ea"/>
                <a:cs typeface="Arial" panose="020B0604020202020204" pitchFamily="34" charset="0"/>
              </a:defRPr>
            </a:lvl1pPr>
            <a:lvl2pPr marL="457200" indent="0" algn="l" defTabSz="1828709" rtl="0" eaLnBrk="1" latinLnBrk="0" hangingPunct="1">
              <a:lnSpc>
                <a:spcPct val="90000"/>
              </a:lnSpc>
              <a:spcBef>
                <a:spcPts val="1000"/>
              </a:spcBef>
              <a:buFont typeface="Arial" panose="020B0604020202020204" pitchFamily="34" charset="0"/>
              <a:buNone/>
              <a:defRPr sz="2800" kern="1200">
                <a:solidFill>
                  <a:srgbClr val="08314C"/>
                </a:solidFill>
                <a:latin typeface="Arial" panose="020B0604020202020204" pitchFamily="34" charset="0"/>
                <a:ea typeface="+mn-ea"/>
                <a:cs typeface="Arial" panose="020B0604020202020204" pitchFamily="34" charset="0"/>
              </a:defRPr>
            </a:lvl2pPr>
            <a:lvl3pPr marL="914400" indent="0" algn="l" defTabSz="1828709" rtl="0" eaLnBrk="1" latinLnBrk="0" hangingPunct="1">
              <a:lnSpc>
                <a:spcPct val="90000"/>
              </a:lnSpc>
              <a:spcBef>
                <a:spcPts val="1000"/>
              </a:spcBef>
              <a:buFont typeface="Arial" panose="020B0604020202020204" pitchFamily="34" charset="0"/>
              <a:buNone/>
              <a:defRPr sz="2400" kern="1200">
                <a:solidFill>
                  <a:srgbClr val="08314C"/>
                </a:solidFill>
                <a:latin typeface="Arial" panose="020B0604020202020204" pitchFamily="34" charset="0"/>
                <a:ea typeface="+mn-ea"/>
                <a:cs typeface="Arial" panose="020B0604020202020204" pitchFamily="34" charset="0"/>
              </a:defRPr>
            </a:lvl3pPr>
            <a:lvl4pPr marL="13716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4pPr>
            <a:lvl5pPr marL="18288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1386980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70CB10-A6F3-1458-636B-F79890144492}"/>
              </a:ext>
            </a:extLst>
          </p:cNvPr>
          <p:cNvSpPr>
            <a:spLocks noGrp="1"/>
          </p:cNvSpPr>
          <p:nvPr>
            <p:ph type="title"/>
          </p:nvPr>
        </p:nvSpPr>
        <p:spPr/>
        <p:txBody>
          <a:bodyPr/>
          <a:lstStyle/>
          <a:p>
            <a:r>
              <a:rPr lang="en-GB" dirty="0"/>
              <a:t>Lane Rental Map – HCC (indicative Only)</a:t>
            </a:r>
          </a:p>
        </p:txBody>
      </p:sp>
      <p:pic>
        <p:nvPicPr>
          <p:cNvPr id="3" name="Content Placeholder 2" descr="A map of a city&#10;&#10;Description automatically generated">
            <a:extLst>
              <a:ext uri="{FF2B5EF4-FFF2-40B4-BE49-F238E27FC236}">
                <a16:creationId xmlns:a16="http://schemas.microsoft.com/office/drawing/2014/main" id="{02393536-6414-83BE-ADE4-C29C48A7358C}"/>
              </a:ext>
            </a:extLst>
          </p:cNvPr>
          <p:cNvPicPr>
            <a:picLocks noGrp="1" noChangeAspect="1"/>
          </p:cNvPicPr>
          <p:nvPr>
            <p:ph idx="13"/>
          </p:nvPr>
        </p:nvPicPr>
        <p:blipFill>
          <a:blip r:embed="rId2"/>
          <a:stretch>
            <a:fillRect/>
          </a:stretch>
        </p:blipFill>
        <p:spPr>
          <a:xfrm>
            <a:off x="6023112" y="2433550"/>
            <a:ext cx="11648661" cy="10402354"/>
          </a:xfrm>
        </p:spPr>
      </p:pic>
    </p:spTree>
    <p:extLst>
      <p:ext uri="{BB962C8B-B14F-4D97-AF65-F5344CB8AC3E}">
        <p14:creationId xmlns:p14="http://schemas.microsoft.com/office/powerpoint/2010/main" val="3146565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1005-1878-50BA-FB41-2FBF4C3D5A42}"/>
              </a:ext>
            </a:extLst>
          </p:cNvPr>
          <p:cNvSpPr>
            <a:spLocks noGrp="1"/>
          </p:cNvSpPr>
          <p:nvPr>
            <p:ph type="title"/>
          </p:nvPr>
        </p:nvSpPr>
        <p:spPr/>
        <p:txBody>
          <a:bodyPr/>
          <a:lstStyle/>
          <a:p>
            <a:r>
              <a:rPr lang="en-GB" dirty="0"/>
              <a:t>Lane Rental Charges - HCC</a:t>
            </a:r>
          </a:p>
        </p:txBody>
      </p:sp>
      <p:sp>
        <p:nvSpPr>
          <p:cNvPr id="3" name="Content Placeholder 2">
            <a:extLst>
              <a:ext uri="{FF2B5EF4-FFF2-40B4-BE49-F238E27FC236}">
                <a16:creationId xmlns:a16="http://schemas.microsoft.com/office/drawing/2014/main" id="{3AE97947-ECB0-49AD-6EBD-33CC2428B090}"/>
              </a:ext>
            </a:extLst>
          </p:cNvPr>
          <p:cNvSpPr>
            <a:spLocks noGrp="1"/>
          </p:cNvSpPr>
          <p:nvPr>
            <p:ph idx="13"/>
          </p:nvPr>
        </p:nvSpPr>
        <p:spPr>
          <a:xfrm>
            <a:off x="1371600" y="4431892"/>
            <a:ext cx="21334522" cy="7873093"/>
          </a:xfrm>
        </p:spPr>
        <p:txBody>
          <a:bodyPr/>
          <a:lstStyle/>
          <a:p>
            <a:pPr>
              <a:spcBef>
                <a:spcPts val="600"/>
              </a:spcBef>
              <a:spcAft>
                <a:spcPts val="600"/>
              </a:spcAft>
            </a:pPr>
            <a:endParaRPr lang="en-GB" dirty="0"/>
          </a:p>
          <a:p>
            <a:pPr marL="342900" indent="-342900">
              <a:spcBef>
                <a:spcPts val="600"/>
              </a:spcBef>
              <a:spcAft>
                <a:spcPts val="600"/>
              </a:spcAft>
              <a:buFont typeface="Arial" panose="020B0604020202020204" pitchFamily="34" charset="0"/>
              <a:buChar char="•"/>
            </a:pPr>
            <a:r>
              <a:rPr lang="en-GB" sz="4000" dirty="0">
                <a:latin typeface="Arial" panose="020B0604020202020204" pitchFamily="34" charset="0"/>
                <a:cs typeface="Arial" panose="020B0604020202020204" pitchFamily="34" charset="0"/>
              </a:rPr>
              <a:t>Road Closure = £2,500</a:t>
            </a:r>
          </a:p>
          <a:p>
            <a:pPr marL="342900" indent="-342900">
              <a:spcBef>
                <a:spcPts val="600"/>
              </a:spcBef>
              <a:spcAft>
                <a:spcPts val="600"/>
              </a:spcAft>
              <a:buFont typeface="Arial" panose="020B0604020202020204" pitchFamily="34" charset="0"/>
              <a:buChar char="•"/>
            </a:pPr>
            <a:r>
              <a:rPr lang="en-GB" sz="4000" dirty="0">
                <a:latin typeface="Arial" panose="020B0604020202020204" pitchFamily="34" charset="0"/>
                <a:cs typeface="Arial" panose="020B0604020202020204" pitchFamily="34" charset="0"/>
              </a:rPr>
              <a:t>Lane Closure / TTL’s = £1,500</a:t>
            </a:r>
            <a:endParaRPr lang="en-GB" sz="4000" dirty="0"/>
          </a:p>
          <a:p>
            <a:pPr marL="342900" indent="-342900">
              <a:spcBef>
                <a:spcPts val="600"/>
              </a:spcBef>
              <a:spcAft>
                <a:spcPts val="600"/>
              </a:spcAft>
              <a:buFont typeface="Arial" panose="020B0604020202020204" pitchFamily="34" charset="0"/>
              <a:buChar char="•"/>
            </a:pPr>
            <a:r>
              <a:rPr lang="en-GB" sz="4000" dirty="0"/>
              <a:t>Discounts applied as follows;</a:t>
            </a:r>
          </a:p>
          <a:p>
            <a:pPr marL="800100" lvl="1" indent="-342900">
              <a:spcBef>
                <a:spcPts val="600"/>
              </a:spcBef>
              <a:spcAft>
                <a:spcPts val="600"/>
              </a:spcAft>
              <a:buFont typeface="Arial" panose="020B0604020202020204" pitchFamily="34" charset="0"/>
              <a:buChar char="•"/>
            </a:pPr>
            <a:r>
              <a:rPr lang="en-GB" sz="3600" dirty="0">
                <a:latin typeface="Arial" panose="020B0604020202020204" pitchFamily="34" charset="0"/>
                <a:cs typeface="Arial" panose="020B0604020202020204" pitchFamily="34" charset="0"/>
              </a:rPr>
              <a:t>First two days of Immediate work (100%)</a:t>
            </a:r>
          </a:p>
          <a:p>
            <a:pPr marL="800100" lvl="1" indent="-342900">
              <a:spcBef>
                <a:spcPts val="600"/>
              </a:spcBef>
              <a:spcAft>
                <a:spcPts val="600"/>
              </a:spcAft>
              <a:buFont typeface="Arial" panose="020B0604020202020204" pitchFamily="34" charset="0"/>
              <a:buChar char="•"/>
            </a:pPr>
            <a:r>
              <a:rPr lang="en-GB" sz="3600" dirty="0">
                <a:latin typeface="Arial" panose="020B0604020202020204" pitchFamily="34" charset="0"/>
                <a:cs typeface="Arial" panose="020B0604020202020204" pitchFamily="34" charset="0"/>
              </a:rPr>
              <a:t>Major infrastructure work (66%)</a:t>
            </a:r>
          </a:p>
          <a:p>
            <a:pPr marL="800100" lvl="1" indent="-342900">
              <a:spcBef>
                <a:spcPts val="600"/>
              </a:spcBef>
              <a:spcAft>
                <a:spcPts val="600"/>
              </a:spcAft>
              <a:buFont typeface="Arial" panose="020B0604020202020204" pitchFamily="34" charset="0"/>
              <a:buChar char="•"/>
            </a:pPr>
            <a:r>
              <a:rPr lang="en-GB" sz="3600" dirty="0">
                <a:latin typeface="Arial" panose="020B0604020202020204" pitchFamily="34" charset="0"/>
                <a:cs typeface="Arial" panose="020B0604020202020204" pitchFamily="34" charset="0"/>
              </a:rPr>
              <a:t>Long duration with high charge (66%)</a:t>
            </a:r>
          </a:p>
          <a:p>
            <a:pPr marL="800100" lvl="1" indent="-342900">
              <a:spcBef>
                <a:spcPts val="600"/>
              </a:spcBef>
              <a:spcAft>
                <a:spcPts val="600"/>
              </a:spcAft>
              <a:buFont typeface="Arial" panose="020B0604020202020204" pitchFamily="34" charset="0"/>
              <a:buChar char="•"/>
            </a:pPr>
            <a:r>
              <a:rPr lang="en-GB" sz="3600" dirty="0">
                <a:latin typeface="Arial" panose="020B0604020202020204" pitchFamily="34" charset="0"/>
                <a:cs typeface="Arial" panose="020B0604020202020204" pitchFamily="34" charset="0"/>
              </a:rPr>
              <a:t>Work with collaboration (100%) </a:t>
            </a:r>
          </a:p>
          <a:p>
            <a:pPr marL="800100" lvl="1" indent="-342900">
              <a:spcBef>
                <a:spcPts val="600"/>
              </a:spcBef>
              <a:spcAft>
                <a:spcPts val="600"/>
              </a:spcAft>
              <a:buFont typeface="Arial" panose="020B0604020202020204" pitchFamily="34" charset="0"/>
              <a:buChar char="•"/>
            </a:pPr>
            <a:r>
              <a:rPr lang="en-GB" sz="3600" dirty="0">
                <a:latin typeface="Arial" panose="020B0604020202020204" pitchFamily="34" charset="0"/>
                <a:cs typeface="Arial" panose="020B0604020202020204" pitchFamily="34" charset="0"/>
              </a:rPr>
              <a:t>Work under 6 hours (100%)</a:t>
            </a:r>
          </a:p>
          <a:p>
            <a:pPr marL="800100" lvl="1" indent="-342900">
              <a:spcBef>
                <a:spcPts val="600"/>
              </a:spcBef>
              <a:spcAft>
                <a:spcPts val="600"/>
              </a:spcAft>
              <a:buFont typeface="Arial" panose="020B0604020202020204" pitchFamily="34" charset="0"/>
              <a:buChar char="•"/>
            </a:pPr>
            <a:r>
              <a:rPr lang="en-GB" sz="3600" dirty="0">
                <a:latin typeface="Arial" panose="020B0604020202020204" pitchFamily="34" charset="0"/>
                <a:cs typeface="Arial" panose="020B0604020202020204" pitchFamily="34" charset="0"/>
              </a:rPr>
              <a:t>Work with NCT2a (100%)</a:t>
            </a:r>
          </a:p>
          <a:p>
            <a:pPr marL="800100" lvl="1" indent="-342900">
              <a:spcBef>
                <a:spcPts val="600"/>
              </a:spcBef>
              <a:spcAft>
                <a:spcPts val="600"/>
              </a:spcAft>
              <a:buFont typeface="Arial" panose="020B0604020202020204" pitchFamily="34" charset="0"/>
              <a:buChar char="•"/>
            </a:pPr>
            <a:r>
              <a:rPr lang="en-GB" sz="3600" dirty="0">
                <a:latin typeface="Arial" panose="020B0604020202020204" pitchFamily="34" charset="0"/>
                <a:cs typeface="Arial" panose="020B0604020202020204" pitchFamily="34" charset="0"/>
              </a:rPr>
              <a:t>Work not impacting carriageway traffic flow (100%)</a:t>
            </a:r>
          </a:p>
        </p:txBody>
      </p:sp>
      <p:sp>
        <p:nvSpPr>
          <p:cNvPr id="4" name="Content Placeholder 2">
            <a:extLst>
              <a:ext uri="{FF2B5EF4-FFF2-40B4-BE49-F238E27FC236}">
                <a16:creationId xmlns:a16="http://schemas.microsoft.com/office/drawing/2014/main" id="{9DF8F847-3E1B-5BAA-FB36-762D4E3EEC06}"/>
              </a:ext>
            </a:extLst>
          </p:cNvPr>
          <p:cNvSpPr txBox="1">
            <a:spLocks/>
          </p:cNvSpPr>
          <p:nvPr/>
        </p:nvSpPr>
        <p:spPr>
          <a:xfrm>
            <a:off x="12707816" y="4431891"/>
            <a:ext cx="8053753" cy="7873093"/>
          </a:xfrm>
          <a:prstGeom prst="rect">
            <a:avLst/>
          </a:prstGeom>
        </p:spPr>
        <p:txBody>
          <a:bodyPr>
            <a:noAutofit/>
          </a:bodyPr>
          <a:lstStyle>
            <a:lvl1pPr marL="0" indent="0" algn="l" defTabSz="1828709" rtl="0" eaLnBrk="1" latinLnBrk="0" hangingPunct="1">
              <a:lnSpc>
                <a:spcPct val="90000"/>
              </a:lnSpc>
              <a:spcBef>
                <a:spcPts val="2000"/>
              </a:spcBef>
              <a:buFont typeface="Arial" panose="020B0604020202020204" pitchFamily="34" charset="0"/>
              <a:buNone/>
              <a:defRPr sz="3600" kern="1200">
                <a:solidFill>
                  <a:srgbClr val="08314C"/>
                </a:solidFill>
                <a:latin typeface="Arial" panose="020B0604020202020204" pitchFamily="34" charset="0"/>
                <a:ea typeface="+mn-ea"/>
                <a:cs typeface="Arial" panose="020B0604020202020204" pitchFamily="34" charset="0"/>
              </a:defRPr>
            </a:lvl1pPr>
            <a:lvl2pPr marL="457200" indent="0" algn="l" defTabSz="1828709" rtl="0" eaLnBrk="1" latinLnBrk="0" hangingPunct="1">
              <a:lnSpc>
                <a:spcPct val="90000"/>
              </a:lnSpc>
              <a:spcBef>
                <a:spcPts val="1000"/>
              </a:spcBef>
              <a:buFont typeface="Arial" panose="020B0604020202020204" pitchFamily="34" charset="0"/>
              <a:buNone/>
              <a:defRPr sz="2800" kern="1200">
                <a:solidFill>
                  <a:srgbClr val="08314C"/>
                </a:solidFill>
                <a:latin typeface="Arial" panose="020B0604020202020204" pitchFamily="34" charset="0"/>
                <a:ea typeface="+mn-ea"/>
                <a:cs typeface="Arial" panose="020B0604020202020204" pitchFamily="34" charset="0"/>
              </a:defRPr>
            </a:lvl2pPr>
            <a:lvl3pPr marL="914400" indent="0" algn="l" defTabSz="1828709" rtl="0" eaLnBrk="1" latinLnBrk="0" hangingPunct="1">
              <a:lnSpc>
                <a:spcPct val="90000"/>
              </a:lnSpc>
              <a:spcBef>
                <a:spcPts val="1000"/>
              </a:spcBef>
              <a:buFont typeface="Arial" panose="020B0604020202020204" pitchFamily="34" charset="0"/>
              <a:buNone/>
              <a:defRPr sz="2400" kern="1200">
                <a:solidFill>
                  <a:srgbClr val="08314C"/>
                </a:solidFill>
                <a:latin typeface="Arial" panose="020B0604020202020204" pitchFamily="34" charset="0"/>
                <a:ea typeface="+mn-ea"/>
                <a:cs typeface="Arial" panose="020B0604020202020204" pitchFamily="34" charset="0"/>
              </a:defRPr>
            </a:lvl3pPr>
            <a:lvl4pPr marL="13716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4pPr>
            <a:lvl5pPr marL="18288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596754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1005-1878-50BA-FB41-2FBF4C3D5A42}"/>
              </a:ext>
            </a:extLst>
          </p:cNvPr>
          <p:cNvSpPr>
            <a:spLocks noGrp="1"/>
          </p:cNvSpPr>
          <p:nvPr>
            <p:ph type="title"/>
          </p:nvPr>
        </p:nvSpPr>
        <p:spPr/>
        <p:txBody>
          <a:bodyPr/>
          <a:lstStyle/>
          <a:p>
            <a:r>
              <a:rPr lang="en-GB" dirty="0"/>
              <a:t>Lane Rental Liabilities - HCC</a:t>
            </a:r>
          </a:p>
        </p:txBody>
      </p:sp>
      <p:sp>
        <p:nvSpPr>
          <p:cNvPr id="3" name="Content Placeholder 2">
            <a:extLst>
              <a:ext uri="{FF2B5EF4-FFF2-40B4-BE49-F238E27FC236}">
                <a16:creationId xmlns:a16="http://schemas.microsoft.com/office/drawing/2014/main" id="{3AE97947-ECB0-49AD-6EBD-33CC2428B090}"/>
              </a:ext>
            </a:extLst>
          </p:cNvPr>
          <p:cNvSpPr>
            <a:spLocks noGrp="1"/>
          </p:cNvSpPr>
          <p:nvPr>
            <p:ph idx="13"/>
          </p:nvPr>
        </p:nvSpPr>
        <p:spPr>
          <a:xfrm>
            <a:off x="1371600" y="4431892"/>
            <a:ext cx="21334522" cy="7873093"/>
          </a:xfrm>
        </p:spPr>
        <p:txBody>
          <a:bodyPr/>
          <a:lstStyle/>
          <a:p>
            <a:pPr marL="342900" indent="-342900">
              <a:spcBef>
                <a:spcPts val="600"/>
              </a:spcBef>
              <a:spcAft>
                <a:spcPts val="600"/>
              </a:spcAft>
              <a:buFont typeface="Arial" panose="020B0604020202020204" pitchFamily="34" charset="0"/>
              <a:buChar char="•"/>
            </a:pPr>
            <a:r>
              <a:rPr lang="en-GB" sz="4400" dirty="0">
                <a:latin typeface="Arial" panose="020B0604020202020204" pitchFamily="34" charset="0"/>
                <a:cs typeface="Arial" panose="020B0604020202020204" pitchFamily="34" charset="0"/>
              </a:rPr>
              <a:t>Projected Liability </a:t>
            </a:r>
            <a:r>
              <a:rPr lang="en-GB" sz="4400" dirty="0"/>
              <a:t>by Works Promoter Sector based on 2023 works (adjusted for discounts etc)</a:t>
            </a:r>
          </a:p>
          <a:p>
            <a:pPr marL="342900" indent="-342900">
              <a:spcBef>
                <a:spcPts val="600"/>
              </a:spcBef>
              <a:spcAft>
                <a:spcPts val="600"/>
              </a:spcAft>
              <a:buFont typeface="Arial" panose="020B0604020202020204" pitchFamily="34" charset="0"/>
              <a:buChar char="•"/>
            </a:pPr>
            <a:endParaRPr lang="en-GB" sz="4400" dirty="0">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GB" sz="4400" dirty="0"/>
              <a:t>Electricity = £0.5M</a:t>
            </a:r>
          </a:p>
          <a:p>
            <a:pPr marL="342900" indent="-342900">
              <a:spcBef>
                <a:spcPts val="600"/>
              </a:spcBef>
              <a:spcAft>
                <a:spcPts val="600"/>
              </a:spcAft>
              <a:buFont typeface="Arial" panose="020B0604020202020204" pitchFamily="34" charset="0"/>
              <a:buChar char="•"/>
            </a:pPr>
            <a:r>
              <a:rPr lang="en-GB" sz="4400" dirty="0">
                <a:latin typeface="Arial" panose="020B0604020202020204" pitchFamily="34" charset="0"/>
                <a:cs typeface="Arial" panose="020B0604020202020204" pitchFamily="34" charset="0"/>
              </a:rPr>
              <a:t>Gas = £1.2M</a:t>
            </a:r>
          </a:p>
          <a:p>
            <a:pPr marL="342900" indent="-342900">
              <a:spcBef>
                <a:spcPts val="600"/>
              </a:spcBef>
              <a:spcAft>
                <a:spcPts val="600"/>
              </a:spcAft>
              <a:buFont typeface="Arial" panose="020B0604020202020204" pitchFamily="34" charset="0"/>
              <a:buChar char="•"/>
            </a:pPr>
            <a:r>
              <a:rPr lang="en-GB" sz="4400" dirty="0"/>
              <a:t>HCC = £1.0M</a:t>
            </a:r>
          </a:p>
          <a:p>
            <a:pPr marL="342900" indent="-342900">
              <a:spcBef>
                <a:spcPts val="600"/>
              </a:spcBef>
              <a:spcAft>
                <a:spcPts val="600"/>
              </a:spcAft>
              <a:buFont typeface="Arial" panose="020B0604020202020204" pitchFamily="34" charset="0"/>
              <a:buChar char="•"/>
            </a:pPr>
            <a:r>
              <a:rPr lang="en-GB" sz="4400" dirty="0">
                <a:latin typeface="Arial" panose="020B0604020202020204" pitchFamily="34" charset="0"/>
                <a:cs typeface="Arial" panose="020B0604020202020204" pitchFamily="34" charset="0"/>
              </a:rPr>
              <a:t>Telco’s = £1.2M</a:t>
            </a:r>
          </a:p>
          <a:p>
            <a:pPr marL="342900" indent="-342900">
              <a:spcBef>
                <a:spcPts val="600"/>
              </a:spcBef>
              <a:spcAft>
                <a:spcPts val="600"/>
              </a:spcAft>
              <a:buFont typeface="Arial" panose="020B0604020202020204" pitchFamily="34" charset="0"/>
              <a:buChar char="•"/>
            </a:pPr>
            <a:r>
              <a:rPr lang="en-GB" sz="4400" dirty="0"/>
              <a:t>Water = £1.6M</a:t>
            </a:r>
          </a:p>
          <a:p>
            <a:pPr marL="342900" indent="-342900">
              <a:spcBef>
                <a:spcPts val="600"/>
              </a:spcBef>
              <a:spcAft>
                <a:spcPts val="600"/>
              </a:spcAft>
              <a:buFont typeface="Arial" panose="020B0604020202020204" pitchFamily="34" charset="0"/>
              <a:buChar char="•"/>
            </a:pPr>
            <a:r>
              <a:rPr lang="en-GB" sz="4400" dirty="0">
                <a:latin typeface="Arial" panose="020B0604020202020204" pitchFamily="34" charset="0"/>
                <a:cs typeface="Arial" panose="020B0604020202020204" pitchFamily="34" charset="0"/>
              </a:rPr>
              <a:t>Other = £0.4M</a:t>
            </a:r>
          </a:p>
        </p:txBody>
      </p:sp>
      <p:sp>
        <p:nvSpPr>
          <p:cNvPr id="4" name="Content Placeholder 2">
            <a:extLst>
              <a:ext uri="{FF2B5EF4-FFF2-40B4-BE49-F238E27FC236}">
                <a16:creationId xmlns:a16="http://schemas.microsoft.com/office/drawing/2014/main" id="{9DF8F847-3E1B-5BAA-FB36-762D4E3EEC06}"/>
              </a:ext>
            </a:extLst>
          </p:cNvPr>
          <p:cNvSpPr txBox="1">
            <a:spLocks/>
          </p:cNvSpPr>
          <p:nvPr/>
        </p:nvSpPr>
        <p:spPr>
          <a:xfrm>
            <a:off x="12707816" y="4431891"/>
            <a:ext cx="8053753" cy="7873093"/>
          </a:xfrm>
          <a:prstGeom prst="rect">
            <a:avLst/>
          </a:prstGeom>
        </p:spPr>
        <p:txBody>
          <a:bodyPr>
            <a:noAutofit/>
          </a:bodyPr>
          <a:lstStyle>
            <a:lvl1pPr marL="0" indent="0" algn="l" defTabSz="1828709" rtl="0" eaLnBrk="1" latinLnBrk="0" hangingPunct="1">
              <a:lnSpc>
                <a:spcPct val="90000"/>
              </a:lnSpc>
              <a:spcBef>
                <a:spcPts val="2000"/>
              </a:spcBef>
              <a:buFont typeface="Arial" panose="020B0604020202020204" pitchFamily="34" charset="0"/>
              <a:buNone/>
              <a:defRPr sz="3600" kern="1200">
                <a:solidFill>
                  <a:srgbClr val="08314C"/>
                </a:solidFill>
                <a:latin typeface="Arial" panose="020B0604020202020204" pitchFamily="34" charset="0"/>
                <a:ea typeface="+mn-ea"/>
                <a:cs typeface="Arial" panose="020B0604020202020204" pitchFamily="34" charset="0"/>
              </a:defRPr>
            </a:lvl1pPr>
            <a:lvl2pPr marL="457200" indent="0" algn="l" defTabSz="1828709" rtl="0" eaLnBrk="1" latinLnBrk="0" hangingPunct="1">
              <a:lnSpc>
                <a:spcPct val="90000"/>
              </a:lnSpc>
              <a:spcBef>
                <a:spcPts val="1000"/>
              </a:spcBef>
              <a:buFont typeface="Arial" panose="020B0604020202020204" pitchFamily="34" charset="0"/>
              <a:buNone/>
              <a:defRPr sz="2800" kern="1200">
                <a:solidFill>
                  <a:srgbClr val="08314C"/>
                </a:solidFill>
                <a:latin typeface="Arial" panose="020B0604020202020204" pitchFamily="34" charset="0"/>
                <a:ea typeface="+mn-ea"/>
                <a:cs typeface="Arial" panose="020B0604020202020204" pitchFamily="34" charset="0"/>
              </a:defRPr>
            </a:lvl2pPr>
            <a:lvl3pPr marL="914400" indent="0" algn="l" defTabSz="1828709" rtl="0" eaLnBrk="1" latinLnBrk="0" hangingPunct="1">
              <a:lnSpc>
                <a:spcPct val="90000"/>
              </a:lnSpc>
              <a:spcBef>
                <a:spcPts val="1000"/>
              </a:spcBef>
              <a:buFont typeface="Arial" panose="020B0604020202020204" pitchFamily="34" charset="0"/>
              <a:buNone/>
              <a:defRPr sz="2400" kern="1200">
                <a:solidFill>
                  <a:srgbClr val="08314C"/>
                </a:solidFill>
                <a:latin typeface="Arial" panose="020B0604020202020204" pitchFamily="34" charset="0"/>
                <a:ea typeface="+mn-ea"/>
                <a:cs typeface="Arial" panose="020B0604020202020204" pitchFamily="34" charset="0"/>
              </a:defRPr>
            </a:lvl3pPr>
            <a:lvl4pPr marL="13716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4pPr>
            <a:lvl5pPr marL="18288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8131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85486-30ED-D3BD-C9FF-14F9F004DF49}"/>
              </a:ext>
            </a:extLst>
          </p:cNvPr>
          <p:cNvSpPr>
            <a:spLocks noGrp="1"/>
          </p:cNvSpPr>
          <p:nvPr>
            <p:ph type="title"/>
          </p:nvPr>
        </p:nvSpPr>
        <p:spPr/>
        <p:txBody>
          <a:bodyPr/>
          <a:lstStyle/>
          <a:p>
            <a:r>
              <a:rPr lang="en-GB" dirty="0"/>
              <a:t>AOB</a:t>
            </a:r>
          </a:p>
        </p:txBody>
      </p:sp>
      <p:sp>
        <p:nvSpPr>
          <p:cNvPr id="3" name="Content Placeholder 2">
            <a:extLst>
              <a:ext uri="{FF2B5EF4-FFF2-40B4-BE49-F238E27FC236}">
                <a16:creationId xmlns:a16="http://schemas.microsoft.com/office/drawing/2014/main" id="{BE2B8EEC-33AB-53F9-2C54-99C2030089AA}"/>
              </a:ext>
            </a:extLst>
          </p:cNvPr>
          <p:cNvSpPr>
            <a:spLocks noGrp="1"/>
          </p:cNvSpPr>
          <p:nvPr>
            <p:ph idx="13"/>
          </p:nvPr>
        </p:nvSpPr>
        <p:spPr/>
        <p:txBody>
          <a:bodyPr/>
          <a:lstStyle/>
          <a:p>
            <a:endParaRPr lang="en-GB" dirty="0"/>
          </a:p>
        </p:txBody>
      </p:sp>
    </p:spTree>
    <p:extLst>
      <p:ext uri="{BB962C8B-B14F-4D97-AF65-F5344CB8AC3E}">
        <p14:creationId xmlns:p14="http://schemas.microsoft.com/office/powerpoint/2010/main" val="497922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85486-30ED-D3BD-C9FF-14F9F004DF49}"/>
              </a:ext>
            </a:extLst>
          </p:cNvPr>
          <p:cNvSpPr>
            <a:spLocks noGrp="1"/>
          </p:cNvSpPr>
          <p:nvPr>
            <p:ph type="title"/>
          </p:nvPr>
        </p:nvSpPr>
        <p:spPr/>
        <p:txBody>
          <a:bodyPr/>
          <a:lstStyle/>
          <a:p>
            <a:r>
              <a:rPr lang="en-GB" dirty="0"/>
              <a:t>Next Meeting &amp; Frequency of Meetings</a:t>
            </a:r>
          </a:p>
        </p:txBody>
      </p:sp>
      <p:sp>
        <p:nvSpPr>
          <p:cNvPr id="3" name="Content Placeholder 2">
            <a:extLst>
              <a:ext uri="{FF2B5EF4-FFF2-40B4-BE49-F238E27FC236}">
                <a16:creationId xmlns:a16="http://schemas.microsoft.com/office/drawing/2014/main" id="{BE2B8EEC-33AB-53F9-2C54-99C2030089AA}"/>
              </a:ext>
            </a:extLst>
          </p:cNvPr>
          <p:cNvSpPr>
            <a:spLocks noGrp="1"/>
          </p:cNvSpPr>
          <p:nvPr>
            <p:ph idx="13"/>
          </p:nvPr>
        </p:nvSpPr>
        <p:spPr/>
        <p:txBody>
          <a:bodyPr/>
          <a:lstStyle/>
          <a:p>
            <a:pPr marL="742950" indent="-742950">
              <a:buAutoNum type="arabicPeriod"/>
            </a:pPr>
            <a:r>
              <a:rPr lang="en-GB" dirty="0"/>
              <a:t>To be 2 times / year depending on items for discussion. </a:t>
            </a:r>
          </a:p>
          <a:p>
            <a:pPr marL="742950" indent="-742950">
              <a:buAutoNum type="arabicPeriod"/>
            </a:pPr>
            <a:r>
              <a:rPr lang="en-GB" dirty="0"/>
              <a:t>Meeting to be hybrid</a:t>
            </a:r>
          </a:p>
          <a:p>
            <a:pPr marL="742950" indent="-742950">
              <a:buAutoNum type="arabicPeriod"/>
            </a:pPr>
            <a:r>
              <a:rPr lang="en-GB" dirty="0"/>
              <a:t>Meetings now logged on the </a:t>
            </a:r>
            <a:r>
              <a:rPr lang="en-GB"/>
              <a:t>SEHAUC diary.</a:t>
            </a:r>
            <a:endParaRPr lang="en-GB" dirty="0"/>
          </a:p>
        </p:txBody>
      </p:sp>
    </p:spTree>
    <p:extLst>
      <p:ext uri="{BB962C8B-B14F-4D97-AF65-F5344CB8AC3E}">
        <p14:creationId xmlns:p14="http://schemas.microsoft.com/office/powerpoint/2010/main" val="3390334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1005-1878-50BA-FB41-2FBF4C3D5A42}"/>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3AE97947-ECB0-49AD-6EBD-33CC2428B090}"/>
              </a:ext>
            </a:extLst>
          </p:cNvPr>
          <p:cNvSpPr>
            <a:spLocks noGrp="1"/>
          </p:cNvSpPr>
          <p:nvPr>
            <p:ph idx="13"/>
          </p:nvPr>
        </p:nvSpPr>
        <p:spPr/>
        <p:txBody>
          <a:bodyPr/>
          <a:lstStyle/>
          <a:p>
            <a:pPr marL="742950" indent="-742950">
              <a:buAutoNum type="arabicPeriod"/>
            </a:pPr>
            <a:r>
              <a:rPr lang="en-GB" dirty="0"/>
              <a:t>Introductions / Apologies</a:t>
            </a:r>
          </a:p>
          <a:p>
            <a:pPr marL="742950" indent="-742950">
              <a:buAutoNum type="arabicPeriod"/>
            </a:pPr>
            <a:r>
              <a:rPr lang="en-GB" dirty="0"/>
              <a:t>SEHAUC / HAUC Update</a:t>
            </a:r>
          </a:p>
          <a:p>
            <a:pPr marL="742950" indent="-742950">
              <a:buAutoNum type="arabicPeriod"/>
            </a:pPr>
            <a:r>
              <a:rPr lang="en-GB" dirty="0"/>
              <a:t>Local Matters</a:t>
            </a:r>
          </a:p>
          <a:p>
            <a:pPr marL="742950" indent="-742950">
              <a:buAutoNum type="arabicPeriod"/>
            </a:pPr>
            <a:r>
              <a:rPr lang="en-GB" dirty="0"/>
              <a:t>Works Performance</a:t>
            </a:r>
          </a:p>
          <a:p>
            <a:pPr marL="742950" indent="-742950">
              <a:buAutoNum type="arabicPeriod"/>
            </a:pPr>
            <a:r>
              <a:rPr lang="en-GB" dirty="0"/>
              <a:t>Lane Rental</a:t>
            </a:r>
          </a:p>
          <a:p>
            <a:pPr marL="742950" indent="-742950">
              <a:buAutoNum type="arabicPeriod"/>
            </a:pPr>
            <a:r>
              <a:rPr lang="en-GB" dirty="0"/>
              <a:t>AOB</a:t>
            </a:r>
          </a:p>
          <a:p>
            <a:pPr marL="742950" indent="-742950">
              <a:buAutoNum type="arabicPeriod"/>
            </a:pPr>
            <a:r>
              <a:rPr lang="en-GB" dirty="0"/>
              <a:t>Next Meeting</a:t>
            </a:r>
          </a:p>
        </p:txBody>
      </p:sp>
    </p:spTree>
    <p:extLst>
      <p:ext uri="{BB962C8B-B14F-4D97-AF65-F5344CB8AC3E}">
        <p14:creationId xmlns:p14="http://schemas.microsoft.com/office/powerpoint/2010/main" val="145791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1005-1878-50BA-FB41-2FBF4C3D5A42}"/>
              </a:ext>
            </a:extLst>
          </p:cNvPr>
          <p:cNvSpPr>
            <a:spLocks noGrp="1"/>
          </p:cNvSpPr>
          <p:nvPr>
            <p:ph type="title"/>
          </p:nvPr>
        </p:nvSpPr>
        <p:spPr/>
        <p:txBody>
          <a:bodyPr/>
          <a:lstStyle/>
          <a:p>
            <a:r>
              <a:rPr lang="en-GB" dirty="0"/>
              <a:t>SEHAUC / HAUC Update</a:t>
            </a:r>
          </a:p>
        </p:txBody>
      </p:sp>
      <p:sp>
        <p:nvSpPr>
          <p:cNvPr id="3" name="Content Placeholder 2">
            <a:extLst>
              <a:ext uri="{FF2B5EF4-FFF2-40B4-BE49-F238E27FC236}">
                <a16:creationId xmlns:a16="http://schemas.microsoft.com/office/drawing/2014/main" id="{3AE97947-ECB0-49AD-6EBD-33CC2428B090}"/>
              </a:ext>
            </a:extLst>
          </p:cNvPr>
          <p:cNvSpPr>
            <a:spLocks noGrp="1"/>
          </p:cNvSpPr>
          <p:nvPr>
            <p:ph idx="13"/>
          </p:nvPr>
        </p:nvSpPr>
        <p:spPr/>
        <p:txBody>
          <a:bodyPr/>
          <a:lstStyle/>
          <a:p>
            <a:pPr marL="342900" lvl="0" indent="-342900">
              <a:buFont typeface="Symbol" panose="05050102010706020507" pitchFamily="18" charset="2"/>
              <a:buChar char=""/>
            </a:pPr>
            <a:r>
              <a:rPr lang="en-GB" sz="4000" kern="100" dirty="0">
                <a:effectLst/>
                <a:ea typeface="Calibri" panose="020F0502020204030204" pitchFamily="34" charset="0"/>
              </a:rPr>
              <a:t>……………………….</a:t>
            </a:r>
          </a:p>
        </p:txBody>
      </p:sp>
    </p:spTree>
    <p:extLst>
      <p:ext uri="{BB962C8B-B14F-4D97-AF65-F5344CB8AC3E}">
        <p14:creationId xmlns:p14="http://schemas.microsoft.com/office/powerpoint/2010/main" val="865767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1005-1878-50BA-FB41-2FBF4C3D5A42}"/>
              </a:ext>
            </a:extLst>
          </p:cNvPr>
          <p:cNvSpPr>
            <a:spLocks noGrp="1"/>
          </p:cNvSpPr>
          <p:nvPr>
            <p:ph type="title"/>
          </p:nvPr>
        </p:nvSpPr>
        <p:spPr/>
        <p:txBody>
          <a:bodyPr/>
          <a:lstStyle/>
          <a:p>
            <a:r>
              <a:rPr lang="en-GB" dirty="0"/>
              <a:t>Local Matters – Coordination - HCC</a:t>
            </a:r>
          </a:p>
        </p:txBody>
      </p:sp>
      <p:sp>
        <p:nvSpPr>
          <p:cNvPr id="3" name="Content Placeholder 2">
            <a:extLst>
              <a:ext uri="{FF2B5EF4-FFF2-40B4-BE49-F238E27FC236}">
                <a16:creationId xmlns:a16="http://schemas.microsoft.com/office/drawing/2014/main" id="{3AE97947-ECB0-49AD-6EBD-33CC2428B090}"/>
              </a:ext>
            </a:extLst>
          </p:cNvPr>
          <p:cNvSpPr>
            <a:spLocks noGrp="1"/>
          </p:cNvSpPr>
          <p:nvPr>
            <p:ph idx="13"/>
          </p:nvPr>
        </p:nvSpPr>
        <p:spPr>
          <a:xfrm>
            <a:off x="1371601" y="4431892"/>
            <a:ext cx="8053753" cy="7873093"/>
          </a:xfrm>
        </p:spPr>
        <p:txBody>
          <a:bodyPr/>
          <a:lstStyle/>
          <a:p>
            <a:endParaRPr lang="en-GB" dirty="0"/>
          </a:p>
          <a:p>
            <a:pPr marL="742950" indent="-742950">
              <a:buAutoNum type="arabicPeriod"/>
            </a:pPr>
            <a:r>
              <a:rPr lang="en-GB" dirty="0"/>
              <a:t>Thames Water / SGN major works around Fleet / </a:t>
            </a:r>
            <a:r>
              <a:rPr lang="en-GB" dirty="0" err="1"/>
              <a:t>Elvetham</a:t>
            </a:r>
            <a:r>
              <a:rPr lang="en-GB" dirty="0"/>
              <a:t> Heath</a:t>
            </a:r>
          </a:p>
          <a:p>
            <a:pPr marL="742950" indent="-742950">
              <a:buAutoNum type="arabicPeriod"/>
            </a:pPr>
            <a:r>
              <a:rPr lang="en-GB" dirty="0"/>
              <a:t>DCO – M3 Junction 9, Winchester.</a:t>
            </a:r>
          </a:p>
          <a:p>
            <a:pPr marL="742950" indent="-742950">
              <a:buAutoNum type="arabicPeriod"/>
            </a:pPr>
            <a:r>
              <a:rPr lang="en-GB" dirty="0"/>
              <a:t>Major schemes along the A27 / M27 Corridor</a:t>
            </a:r>
          </a:p>
          <a:p>
            <a:pPr marL="742950" indent="-742950">
              <a:buAutoNum type="arabicPeriod"/>
            </a:pPr>
            <a:r>
              <a:rPr lang="en-GB" dirty="0"/>
              <a:t>Major housing development and M27 junction around Fareham</a:t>
            </a:r>
          </a:p>
        </p:txBody>
      </p:sp>
      <p:sp>
        <p:nvSpPr>
          <p:cNvPr id="4" name="Content Placeholder 2">
            <a:extLst>
              <a:ext uri="{FF2B5EF4-FFF2-40B4-BE49-F238E27FC236}">
                <a16:creationId xmlns:a16="http://schemas.microsoft.com/office/drawing/2014/main" id="{9DF8F847-3E1B-5BAA-FB36-762D4E3EEC06}"/>
              </a:ext>
            </a:extLst>
          </p:cNvPr>
          <p:cNvSpPr txBox="1">
            <a:spLocks/>
          </p:cNvSpPr>
          <p:nvPr/>
        </p:nvSpPr>
        <p:spPr>
          <a:xfrm>
            <a:off x="12707816" y="4431891"/>
            <a:ext cx="8053753" cy="7873093"/>
          </a:xfrm>
          <a:prstGeom prst="rect">
            <a:avLst/>
          </a:prstGeom>
        </p:spPr>
        <p:txBody>
          <a:bodyPr>
            <a:noAutofit/>
          </a:bodyPr>
          <a:lstStyle>
            <a:lvl1pPr marL="0" indent="0" algn="l" defTabSz="1828709" rtl="0" eaLnBrk="1" latinLnBrk="0" hangingPunct="1">
              <a:lnSpc>
                <a:spcPct val="90000"/>
              </a:lnSpc>
              <a:spcBef>
                <a:spcPts val="2000"/>
              </a:spcBef>
              <a:buFont typeface="Arial" panose="020B0604020202020204" pitchFamily="34" charset="0"/>
              <a:buNone/>
              <a:defRPr sz="3600" kern="1200">
                <a:solidFill>
                  <a:srgbClr val="08314C"/>
                </a:solidFill>
                <a:latin typeface="Arial" panose="020B0604020202020204" pitchFamily="34" charset="0"/>
                <a:ea typeface="+mn-ea"/>
                <a:cs typeface="Arial" panose="020B0604020202020204" pitchFamily="34" charset="0"/>
              </a:defRPr>
            </a:lvl1pPr>
            <a:lvl2pPr marL="457200" indent="0" algn="l" defTabSz="1828709" rtl="0" eaLnBrk="1" latinLnBrk="0" hangingPunct="1">
              <a:lnSpc>
                <a:spcPct val="90000"/>
              </a:lnSpc>
              <a:spcBef>
                <a:spcPts val="1000"/>
              </a:spcBef>
              <a:buFont typeface="Arial" panose="020B0604020202020204" pitchFamily="34" charset="0"/>
              <a:buNone/>
              <a:defRPr sz="2800" kern="1200">
                <a:solidFill>
                  <a:srgbClr val="08314C"/>
                </a:solidFill>
                <a:latin typeface="Arial" panose="020B0604020202020204" pitchFamily="34" charset="0"/>
                <a:ea typeface="+mn-ea"/>
                <a:cs typeface="Arial" panose="020B0604020202020204" pitchFamily="34" charset="0"/>
              </a:defRPr>
            </a:lvl2pPr>
            <a:lvl3pPr marL="914400" indent="0" algn="l" defTabSz="1828709" rtl="0" eaLnBrk="1" latinLnBrk="0" hangingPunct="1">
              <a:lnSpc>
                <a:spcPct val="90000"/>
              </a:lnSpc>
              <a:spcBef>
                <a:spcPts val="1000"/>
              </a:spcBef>
              <a:buFont typeface="Arial" panose="020B0604020202020204" pitchFamily="34" charset="0"/>
              <a:buNone/>
              <a:defRPr sz="2400" kern="1200">
                <a:solidFill>
                  <a:srgbClr val="08314C"/>
                </a:solidFill>
                <a:latin typeface="Arial" panose="020B0604020202020204" pitchFamily="34" charset="0"/>
                <a:ea typeface="+mn-ea"/>
                <a:cs typeface="Arial" panose="020B0604020202020204" pitchFamily="34" charset="0"/>
              </a:defRPr>
            </a:lvl3pPr>
            <a:lvl4pPr marL="13716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4pPr>
            <a:lvl5pPr marL="18288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pic>
        <p:nvPicPr>
          <p:cNvPr id="7" name="Picture 6" descr="A map of a city&#10;&#10;Description automatically generated">
            <a:extLst>
              <a:ext uri="{FF2B5EF4-FFF2-40B4-BE49-F238E27FC236}">
                <a16:creationId xmlns:a16="http://schemas.microsoft.com/office/drawing/2014/main" id="{4956B8FD-C8A6-233C-2B2C-117B406694E5}"/>
              </a:ext>
            </a:extLst>
          </p:cNvPr>
          <p:cNvPicPr>
            <a:picLocks noChangeAspect="1"/>
          </p:cNvPicPr>
          <p:nvPr/>
        </p:nvPicPr>
        <p:blipFill>
          <a:blip r:embed="rId2"/>
          <a:stretch>
            <a:fillRect/>
          </a:stretch>
        </p:blipFill>
        <p:spPr>
          <a:xfrm>
            <a:off x="11228406" y="3519168"/>
            <a:ext cx="11116614" cy="8948323"/>
          </a:xfrm>
          <a:prstGeom prst="rect">
            <a:avLst/>
          </a:prstGeom>
        </p:spPr>
      </p:pic>
    </p:spTree>
    <p:extLst>
      <p:ext uri="{BB962C8B-B14F-4D97-AF65-F5344CB8AC3E}">
        <p14:creationId xmlns:p14="http://schemas.microsoft.com/office/powerpoint/2010/main" val="387076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1005-1878-50BA-FB41-2FBF4C3D5A42}"/>
              </a:ext>
            </a:extLst>
          </p:cNvPr>
          <p:cNvSpPr>
            <a:spLocks noGrp="1"/>
          </p:cNvSpPr>
          <p:nvPr>
            <p:ph type="title"/>
          </p:nvPr>
        </p:nvSpPr>
        <p:spPr/>
        <p:txBody>
          <a:bodyPr/>
          <a:lstStyle/>
          <a:p>
            <a:r>
              <a:rPr lang="en-GB" dirty="0"/>
              <a:t>Local Matters – Policy / Procedure - HCC</a:t>
            </a:r>
          </a:p>
        </p:txBody>
      </p:sp>
      <p:sp>
        <p:nvSpPr>
          <p:cNvPr id="3" name="Content Placeholder 2">
            <a:extLst>
              <a:ext uri="{FF2B5EF4-FFF2-40B4-BE49-F238E27FC236}">
                <a16:creationId xmlns:a16="http://schemas.microsoft.com/office/drawing/2014/main" id="{3AE97947-ECB0-49AD-6EBD-33CC2428B090}"/>
              </a:ext>
            </a:extLst>
          </p:cNvPr>
          <p:cNvSpPr>
            <a:spLocks noGrp="1"/>
          </p:cNvSpPr>
          <p:nvPr>
            <p:ph idx="13"/>
          </p:nvPr>
        </p:nvSpPr>
        <p:spPr>
          <a:xfrm>
            <a:off x="1371601" y="4431892"/>
            <a:ext cx="21334522" cy="7873093"/>
          </a:xfrm>
        </p:spPr>
        <p:txBody>
          <a:bodyPr/>
          <a:lstStyle/>
          <a:p>
            <a:pPr marL="742950" indent="-742950">
              <a:buAutoNum type="arabicPeriod"/>
            </a:pPr>
            <a:r>
              <a:rPr lang="en-GB" dirty="0"/>
              <a:t>Hants CC Permit Scheme. Into the 4</a:t>
            </a:r>
            <a:r>
              <a:rPr lang="en-GB" baseline="30000" dirty="0"/>
              <a:t>th</a:t>
            </a:r>
            <a:r>
              <a:rPr lang="en-GB" dirty="0"/>
              <a:t> year. Seems to be operating well.</a:t>
            </a:r>
          </a:p>
          <a:p>
            <a:pPr marL="742950" indent="-742950">
              <a:buAutoNum type="arabicPeriod"/>
            </a:pPr>
            <a:r>
              <a:rPr lang="en-GB" dirty="0"/>
              <a:t>No plans to increase permit charges</a:t>
            </a:r>
          </a:p>
          <a:p>
            <a:pPr marL="742950" indent="-742950">
              <a:buAutoNum type="arabicPeriod"/>
            </a:pPr>
            <a:r>
              <a:rPr lang="en-GB" dirty="0"/>
              <a:t>Increase in EVCP’s – HCC strategy includes requirements for S50 licences for private installations. HCC would like SSE to assist in checking that they are not powering up illegal installations on the highway – SSE requested to check to see if the EVCP owner has a licence under S50.</a:t>
            </a:r>
          </a:p>
          <a:p>
            <a:pPr marL="742950" indent="-742950">
              <a:buAutoNum type="arabicPeriod"/>
            </a:pPr>
            <a:r>
              <a:rPr lang="en-GB" dirty="0"/>
              <a:t>Need to see greater visibility on wider ‘schemes’ rather than individual permits – to assess impact on an area</a:t>
            </a:r>
          </a:p>
          <a:p>
            <a:pPr marL="742950" indent="-742950">
              <a:buAutoNum type="arabicPeriod"/>
            </a:pPr>
            <a:r>
              <a:rPr lang="en-GB" dirty="0"/>
              <a:t>Interest from PC’s and Cllrs – driving increased comms and NCT11b</a:t>
            </a:r>
          </a:p>
        </p:txBody>
      </p:sp>
      <p:sp>
        <p:nvSpPr>
          <p:cNvPr id="4" name="Content Placeholder 2">
            <a:extLst>
              <a:ext uri="{FF2B5EF4-FFF2-40B4-BE49-F238E27FC236}">
                <a16:creationId xmlns:a16="http://schemas.microsoft.com/office/drawing/2014/main" id="{9DF8F847-3E1B-5BAA-FB36-762D4E3EEC06}"/>
              </a:ext>
            </a:extLst>
          </p:cNvPr>
          <p:cNvSpPr txBox="1">
            <a:spLocks/>
          </p:cNvSpPr>
          <p:nvPr/>
        </p:nvSpPr>
        <p:spPr>
          <a:xfrm>
            <a:off x="12707816" y="4431891"/>
            <a:ext cx="8053753" cy="7873093"/>
          </a:xfrm>
          <a:prstGeom prst="rect">
            <a:avLst/>
          </a:prstGeom>
        </p:spPr>
        <p:txBody>
          <a:bodyPr>
            <a:noAutofit/>
          </a:bodyPr>
          <a:lstStyle>
            <a:lvl1pPr marL="0" indent="0" algn="l" defTabSz="1828709" rtl="0" eaLnBrk="1" latinLnBrk="0" hangingPunct="1">
              <a:lnSpc>
                <a:spcPct val="90000"/>
              </a:lnSpc>
              <a:spcBef>
                <a:spcPts val="2000"/>
              </a:spcBef>
              <a:buFont typeface="Arial" panose="020B0604020202020204" pitchFamily="34" charset="0"/>
              <a:buNone/>
              <a:defRPr sz="3600" kern="1200">
                <a:solidFill>
                  <a:srgbClr val="08314C"/>
                </a:solidFill>
                <a:latin typeface="Arial" panose="020B0604020202020204" pitchFamily="34" charset="0"/>
                <a:ea typeface="+mn-ea"/>
                <a:cs typeface="Arial" panose="020B0604020202020204" pitchFamily="34" charset="0"/>
              </a:defRPr>
            </a:lvl1pPr>
            <a:lvl2pPr marL="457200" indent="0" algn="l" defTabSz="1828709" rtl="0" eaLnBrk="1" latinLnBrk="0" hangingPunct="1">
              <a:lnSpc>
                <a:spcPct val="90000"/>
              </a:lnSpc>
              <a:spcBef>
                <a:spcPts val="1000"/>
              </a:spcBef>
              <a:buFont typeface="Arial" panose="020B0604020202020204" pitchFamily="34" charset="0"/>
              <a:buNone/>
              <a:defRPr sz="2800" kern="1200">
                <a:solidFill>
                  <a:srgbClr val="08314C"/>
                </a:solidFill>
                <a:latin typeface="Arial" panose="020B0604020202020204" pitchFamily="34" charset="0"/>
                <a:ea typeface="+mn-ea"/>
                <a:cs typeface="Arial" panose="020B0604020202020204" pitchFamily="34" charset="0"/>
              </a:defRPr>
            </a:lvl2pPr>
            <a:lvl3pPr marL="914400" indent="0" algn="l" defTabSz="1828709" rtl="0" eaLnBrk="1" latinLnBrk="0" hangingPunct="1">
              <a:lnSpc>
                <a:spcPct val="90000"/>
              </a:lnSpc>
              <a:spcBef>
                <a:spcPts val="1000"/>
              </a:spcBef>
              <a:buFont typeface="Arial" panose="020B0604020202020204" pitchFamily="34" charset="0"/>
              <a:buNone/>
              <a:defRPr sz="2400" kern="1200">
                <a:solidFill>
                  <a:srgbClr val="08314C"/>
                </a:solidFill>
                <a:latin typeface="Arial" panose="020B0604020202020204" pitchFamily="34" charset="0"/>
                <a:ea typeface="+mn-ea"/>
                <a:cs typeface="Arial" panose="020B0604020202020204" pitchFamily="34" charset="0"/>
              </a:defRPr>
            </a:lvl3pPr>
            <a:lvl4pPr marL="13716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4pPr>
            <a:lvl5pPr marL="18288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532076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1005-1878-50BA-FB41-2FBF4C3D5A42}"/>
              </a:ext>
            </a:extLst>
          </p:cNvPr>
          <p:cNvSpPr>
            <a:spLocks noGrp="1"/>
          </p:cNvSpPr>
          <p:nvPr>
            <p:ph type="title"/>
          </p:nvPr>
        </p:nvSpPr>
        <p:spPr/>
        <p:txBody>
          <a:bodyPr/>
          <a:lstStyle/>
          <a:p>
            <a:r>
              <a:rPr lang="en-GB" dirty="0"/>
              <a:t>Local Matters – HCC Budget Constraints</a:t>
            </a:r>
          </a:p>
        </p:txBody>
      </p:sp>
      <p:sp>
        <p:nvSpPr>
          <p:cNvPr id="3" name="Content Placeholder 2">
            <a:extLst>
              <a:ext uri="{FF2B5EF4-FFF2-40B4-BE49-F238E27FC236}">
                <a16:creationId xmlns:a16="http://schemas.microsoft.com/office/drawing/2014/main" id="{3AE97947-ECB0-49AD-6EBD-33CC2428B090}"/>
              </a:ext>
            </a:extLst>
          </p:cNvPr>
          <p:cNvSpPr>
            <a:spLocks noGrp="1"/>
          </p:cNvSpPr>
          <p:nvPr>
            <p:ph idx="13"/>
          </p:nvPr>
        </p:nvSpPr>
        <p:spPr>
          <a:xfrm>
            <a:off x="1371601" y="4035077"/>
            <a:ext cx="21334522" cy="7873093"/>
          </a:xfrm>
        </p:spPr>
        <p:txBody>
          <a:bodyPr/>
          <a:lstStyle/>
          <a:p>
            <a:pPr marL="742950" indent="-742950">
              <a:buAutoNum type="arabicPeriod"/>
            </a:pPr>
            <a:r>
              <a:rPr lang="en-GB" dirty="0">
                <a:solidFill>
                  <a:srgbClr val="000000"/>
                </a:solidFill>
              </a:rPr>
              <a:t>Severe budget constraints require the County Council to review all of its services</a:t>
            </a:r>
          </a:p>
          <a:p>
            <a:pPr marL="742950" indent="-742950">
              <a:buAutoNum type="arabicPeriod"/>
            </a:pPr>
            <a:r>
              <a:rPr lang="en-GB" dirty="0">
                <a:solidFill>
                  <a:srgbClr val="000000"/>
                </a:solidFill>
              </a:rPr>
              <a:t>The Council has already agreed severe cuts in services, including highway maintenance, other highway related cuts are expected</a:t>
            </a:r>
          </a:p>
          <a:p>
            <a:pPr marL="742950" indent="-742950">
              <a:buAutoNum type="arabicPeriod"/>
            </a:pPr>
            <a:r>
              <a:rPr lang="en-GB" b="0" i="0" dirty="0">
                <a:solidFill>
                  <a:srgbClr val="000000"/>
                </a:solidFill>
                <a:effectLst/>
              </a:rPr>
              <a:t>HCC is also moving towards </a:t>
            </a:r>
            <a:r>
              <a:rPr lang="en-GB" dirty="0">
                <a:solidFill>
                  <a:srgbClr val="000000"/>
                </a:solidFill>
              </a:rPr>
              <a:t>operating at a ‘Legal Minimum Service Level” (LMSL). Essentially, if there’s no legal requirement for a service, or the service isn’t funded, then it will likely be cut. </a:t>
            </a:r>
          </a:p>
          <a:p>
            <a:pPr marL="742950" indent="-742950">
              <a:buAutoNum type="arabicPeriod"/>
            </a:pPr>
            <a:r>
              <a:rPr lang="en-GB" b="0" i="0" dirty="0">
                <a:solidFill>
                  <a:srgbClr val="000000"/>
                </a:solidFill>
                <a:effectLst/>
              </a:rPr>
              <a:t>Fortunately the </a:t>
            </a:r>
            <a:r>
              <a:rPr lang="en-GB" b="0" i="0" dirty="0" err="1">
                <a:solidFill>
                  <a:srgbClr val="000000"/>
                </a:solidFill>
                <a:effectLst/>
              </a:rPr>
              <a:t>streetworks</a:t>
            </a:r>
            <a:r>
              <a:rPr lang="en-GB" b="0" i="0" dirty="0">
                <a:solidFill>
                  <a:srgbClr val="000000"/>
                </a:solidFill>
                <a:effectLst/>
              </a:rPr>
              <a:t> service is mostly a statutory one, or funded by the permit scheme, so our services are largely unaffected. Having said that, we do have recruitment restrictions and several members of the team are off on being on long-term-sick meaning that our resources are stretched very thin. </a:t>
            </a:r>
          </a:p>
          <a:p>
            <a:pPr marL="742950" indent="-742950">
              <a:buAutoNum type="arabicPeriod"/>
            </a:pPr>
            <a:r>
              <a:rPr lang="en-GB" dirty="0">
                <a:solidFill>
                  <a:srgbClr val="000000"/>
                </a:solidFill>
              </a:rPr>
              <a:t>Ancillary highway services that run alongside the </a:t>
            </a:r>
            <a:r>
              <a:rPr lang="en-GB" dirty="0" err="1">
                <a:solidFill>
                  <a:srgbClr val="000000"/>
                </a:solidFill>
              </a:rPr>
              <a:t>streetworks</a:t>
            </a:r>
            <a:r>
              <a:rPr lang="en-GB" dirty="0">
                <a:solidFill>
                  <a:srgbClr val="000000"/>
                </a:solidFill>
              </a:rPr>
              <a:t> service will be cut, meaning additional pressure on the </a:t>
            </a:r>
            <a:r>
              <a:rPr lang="en-GB" dirty="0" err="1">
                <a:solidFill>
                  <a:srgbClr val="000000"/>
                </a:solidFill>
              </a:rPr>
              <a:t>streetworks</a:t>
            </a:r>
            <a:r>
              <a:rPr lang="en-GB" dirty="0">
                <a:solidFill>
                  <a:srgbClr val="000000"/>
                </a:solidFill>
              </a:rPr>
              <a:t> team </a:t>
            </a:r>
            <a:endParaRPr lang="en-GB" b="0" i="0" dirty="0">
              <a:solidFill>
                <a:srgbClr val="000000"/>
              </a:solidFill>
              <a:effectLst/>
            </a:endParaRPr>
          </a:p>
          <a:p>
            <a:pPr marL="742950" indent="-742950">
              <a:buAutoNum type="arabicPeriod"/>
            </a:pPr>
            <a:r>
              <a:rPr lang="en-GB" b="0" i="0" dirty="0">
                <a:solidFill>
                  <a:srgbClr val="000000"/>
                </a:solidFill>
                <a:effectLst/>
              </a:rPr>
              <a:t>All of this inevitably means that you might see a slower response to some enquiries or a cutting back of any services that are not statutory or fully funded by permits. </a:t>
            </a:r>
            <a:endParaRPr lang="en-GB" dirty="0"/>
          </a:p>
        </p:txBody>
      </p:sp>
      <p:sp>
        <p:nvSpPr>
          <p:cNvPr id="4" name="Content Placeholder 2">
            <a:extLst>
              <a:ext uri="{FF2B5EF4-FFF2-40B4-BE49-F238E27FC236}">
                <a16:creationId xmlns:a16="http://schemas.microsoft.com/office/drawing/2014/main" id="{9DF8F847-3E1B-5BAA-FB36-762D4E3EEC06}"/>
              </a:ext>
            </a:extLst>
          </p:cNvPr>
          <p:cNvSpPr txBox="1">
            <a:spLocks/>
          </p:cNvSpPr>
          <p:nvPr/>
        </p:nvSpPr>
        <p:spPr>
          <a:xfrm>
            <a:off x="12707816" y="4431891"/>
            <a:ext cx="8053753" cy="7873093"/>
          </a:xfrm>
          <a:prstGeom prst="rect">
            <a:avLst/>
          </a:prstGeom>
        </p:spPr>
        <p:txBody>
          <a:bodyPr>
            <a:noAutofit/>
          </a:bodyPr>
          <a:lstStyle>
            <a:lvl1pPr marL="0" indent="0" algn="l" defTabSz="1828709" rtl="0" eaLnBrk="1" latinLnBrk="0" hangingPunct="1">
              <a:lnSpc>
                <a:spcPct val="90000"/>
              </a:lnSpc>
              <a:spcBef>
                <a:spcPts val="2000"/>
              </a:spcBef>
              <a:buFont typeface="Arial" panose="020B0604020202020204" pitchFamily="34" charset="0"/>
              <a:buNone/>
              <a:defRPr sz="3600" kern="1200">
                <a:solidFill>
                  <a:srgbClr val="08314C"/>
                </a:solidFill>
                <a:latin typeface="Arial" panose="020B0604020202020204" pitchFamily="34" charset="0"/>
                <a:ea typeface="+mn-ea"/>
                <a:cs typeface="Arial" panose="020B0604020202020204" pitchFamily="34" charset="0"/>
              </a:defRPr>
            </a:lvl1pPr>
            <a:lvl2pPr marL="457200" indent="0" algn="l" defTabSz="1828709" rtl="0" eaLnBrk="1" latinLnBrk="0" hangingPunct="1">
              <a:lnSpc>
                <a:spcPct val="90000"/>
              </a:lnSpc>
              <a:spcBef>
                <a:spcPts val="1000"/>
              </a:spcBef>
              <a:buFont typeface="Arial" panose="020B0604020202020204" pitchFamily="34" charset="0"/>
              <a:buNone/>
              <a:defRPr sz="2800" kern="1200">
                <a:solidFill>
                  <a:srgbClr val="08314C"/>
                </a:solidFill>
                <a:latin typeface="Arial" panose="020B0604020202020204" pitchFamily="34" charset="0"/>
                <a:ea typeface="+mn-ea"/>
                <a:cs typeface="Arial" panose="020B0604020202020204" pitchFamily="34" charset="0"/>
              </a:defRPr>
            </a:lvl2pPr>
            <a:lvl3pPr marL="914400" indent="0" algn="l" defTabSz="1828709" rtl="0" eaLnBrk="1" latinLnBrk="0" hangingPunct="1">
              <a:lnSpc>
                <a:spcPct val="90000"/>
              </a:lnSpc>
              <a:spcBef>
                <a:spcPts val="1000"/>
              </a:spcBef>
              <a:buFont typeface="Arial" panose="020B0604020202020204" pitchFamily="34" charset="0"/>
              <a:buNone/>
              <a:defRPr sz="2400" kern="1200">
                <a:solidFill>
                  <a:srgbClr val="08314C"/>
                </a:solidFill>
                <a:latin typeface="Arial" panose="020B0604020202020204" pitchFamily="34" charset="0"/>
                <a:ea typeface="+mn-ea"/>
                <a:cs typeface="Arial" panose="020B0604020202020204" pitchFamily="34" charset="0"/>
              </a:defRPr>
            </a:lvl3pPr>
            <a:lvl4pPr marL="13716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4pPr>
            <a:lvl5pPr marL="1828800" indent="0" algn="l" defTabSz="1828709" rtl="0" eaLnBrk="1" latinLnBrk="0" hangingPunct="1">
              <a:lnSpc>
                <a:spcPct val="90000"/>
              </a:lnSpc>
              <a:spcBef>
                <a:spcPts val="1000"/>
              </a:spcBef>
              <a:buFont typeface="Arial" panose="020B0604020202020204" pitchFamily="34" charset="0"/>
              <a:buNone/>
              <a:defRPr sz="20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720688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9A9B-965A-5E4C-063A-B9C203CD83E1}"/>
              </a:ext>
            </a:extLst>
          </p:cNvPr>
          <p:cNvSpPr>
            <a:spLocks noGrp="1"/>
          </p:cNvSpPr>
          <p:nvPr>
            <p:ph type="title"/>
          </p:nvPr>
        </p:nvSpPr>
        <p:spPr/>
        <p:txBody>
          <a:bodyPr/>
          <a:lstStyle/>
          <a:p>
            <a:r>
              <a:rPr lang="en-GB" dirty="0"/>
              <a:t>HCC - Works Perf. Cat A Samples. Q2</a:t>
            </a:r>
          </a:p>
        </p:txBody>
      </p:sp>
      <p:pic>
        <p:nvPicPr>
          <p:cNvPr id="7" name="Content Placeholder 6" descr="A screenshot of a computer&#10;&#10;Description automatically generated">
            <a:extLst>
              <a:ext uri="{FF2B5EF4-FFF2-40B4-BE49-F238E27FC236}">
                <a16:creationId xmlns:a16="http://schemas.microsoft.com/office/drawing/2014/main" id="{0D673614-95B7-D866-BDC2-F7E753B05302}"/>
              </a:ext>
            </a:extLst>
          </p:cNvPr>
          <p:cNvPicPr>
            <a:picLocks noGrp="1" noChangeAspect="1"/>
          </p:cNvPicPr>
          <p:nvPr>
            <p:ph idx="13"/>
          </p:nvPr>
        </p:nvPicPr>
        <p:blipFill>
          <a:blip r:embed="rId2"/>
          <a:stretch>
            <a:fillRect/>
          </a:stretch>
        </p:blipFill>
        <p:spPr>
          <a:xfrm>
            <a:off x="4182176" y="2867289"/>
            <a:ext cx="14730690" cy="9995368"/>
          </a:xfrm>
        </p:spPr>
      </p:pic>
    </p:spTree>
    <p:extLst>
      <p:ext uri="{BB962C8B-B14F-4D97-AF65-F5344CB8AC3E}">
        <p14:creationId xmlns:p14="http://schemas.microsoft.com/office/powerpoint/2010/main" val="281966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9A9B-965A-5E4C-063A-B9C203CD83E1}"/>
              </a:ext>
            </a:extLst>
          </p:cNvPr>
          <p:cNvSpPr>
            <a:spLocks noGrp="1"/>
          </p:cNvSpPr>
          <p:nvPr>
            <p:ph type="title"/>
          </p:nvPr>
        </p:nvSpPr>
        <p:spPr/>
        <p:txBody>
          <a:bodyPr/>
          <a:lstStyle/>
          <a:p>
            <a:r>
              <a:rPr lang="en-GB" dirty="0"/>
              <a:t>HCC - Works Perf. Cat B Samples. Q2</a:t>
            </a:r>
          </a:p>
        </p:txBody>
      </p:sp>
      <p:pic>
        <p:nvPicPr>
          <p:cNvPr id="6" name="Content Placeholder 5" descr="A screenshot of a computer&#10;&#10;Description automatically generated">
            <a:extLst>
              <a:ext uri="{FF2B5EF4-FFF2-40B4-BE49-F238E27FC236}">
                <a16:creationId xmlns:a16="http://schemas.microsoft.com/office/drawing/2014/main" id="{1E5A1F59-F14D-B3C2-1BFF-FFD40FE60C03}"/>
              </a:ext>
            </a:extLst>
          </p:cNvPr>
          <p:cNvPicPr>
            <a:picLocks noGrp="1" noChangeAspect="1"/>
          </p:cNvPicPr>
          <p:nvPr>
            <p:ph idx="13"/>
          </p:nvPr>
        </p:nvPicPr>
        <p:blipFill>
          <a:blip r:embed="rId2"/>
          <a:stretch>
            <a:fillRect/>
          </a:stretch>
        </p:blipFill>
        <p:spPr>
          <a:xfrm>
            <a:off x="4947202" y="2892594"/>
            <a:ext cx="14369932" cy="9909006"/>
          </a:xfrm>
        </p:spPr>
      </p:pic>
    </p:spTree>
    <p:extLst>
      <p:ext uri="{BB962C8B-B14F-4D97-AF65-F5344CB8AC3E}">
        <p14:creationId xmlns:p14="http://schemas.microsoft.com/office/powerpoint/2010/main" val="3421507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9A9B-965A-5E4C-063A-B9C203CD83E1}"/>
              </a:ext>
            </a:extLst>
          </p:cNvPr>
          <p:cNvSpPr>
            <a:spLocks noGrp="1"/>
          </p:cNvSpPr>
          <p:nvPr>
            <p:ph type="title"/>
          </p:nvPr>
        </p:nvSpPr>
        <p:spPr/>
        <p:txBody>
          <a:bodyPr/>
          <a:lstStyle/>
          <a:p>
            <a:r>
              <a:rPr lang="en-GB" dirty="0"/>
              <a:t>HCC - Works Perf. Cat C Samples. Q2</a:t>
            </a:r>
          </a:p>
        </p:txBody>
      </p:sp>
      <p:pic>
        <p:nvPicPr>
          <p:cNvPr id="7" name="Content Placeholder 6" descr="A screenshot of a computer&#10;&#10;Description automatically generated">
            <a:extLst>
              <a:ext uri="{FF2B5EF4-FFF2-40B4-BE49-F238E27FC236}">
                <a16:creationId xmlns:a16="http://schemas.microsoft.com/office/drawing/2014/main" id="{FFE2592F-8450-8F55-1298-574ED2135EF9}"/>
              </a:ext>
            </a:extLst>
          </p:cNvPr>
          <p:cNvPicPr>
            <a:picLocks noGrp="1" noChangeAspect="1"/>
          </p:cNvPicPr>
          <p:nvPr>
            <p:ph idx="13"/>
          </p:nvPr>
        </p:nvPicPr>
        <p:blipFill>
          <a:blip r:embed="rId2"/>
          <a:stretch>
            <a:fillRect/>
          </a:stretch>
        </p:blipFill>
        <p:spPr>
          <a:xfrm>
            <a:off x="5081955" y="2959816"/>
            <a:ext cx="14482468" cy="9555914"/>
          </a:xfrm>
        </p:spPr>
      </p:pic>
    </p:spTree>
    <p:extLst>
      <p:ext uri="{BB962C8B-B14F-4D97-AF65-F5344CB8AC3E}">
        <p14:creationId xmlns:p14="http://schemas.microsoft.com/office/powerpoint/2010/main" val="17552424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358799b-757b-4cf3-84a9-4985256bc027">
      <Terms xmlns="http://schemas.microsoft.com/office/infopath/2007/PartnerControls"/>
    </lcf76f155ced4ddcb4097134ff3c332f>
    <TaxCatchAll xmlns="c5dbf80e-f509-45f6-9fe5-406e3eefabbb" xsi:nil="true"/>
    <_dlc_DocId xmlns="4d4d7803-6ba1-487e-919f-9fff55e42e7c">CESCDOCID-621931877-1246</_dlc_DocId>
    <_dlc_DocIdUrl xmlns="4d4d7803-6ba1-487e-919f-9fff55e42e7c">
      <Url>https://hants.sharepoint.com/sites/CESC/_layouts/15/DocIdRedir.aspx?ID=CESCDOCID-621931877-1246</Url>
      <Description>CESCDOCID-621931877-1246</Description>
    </_dlc_DocIdUrl>
    <SharedWithUsers xmlns="4d4d7803-6ba1-487e-919f-9fff55e42e7c">
      <UserInfo>
        <DisplayName>Clifford, Phoebe</DisplayName>
        <AccountId>10335</AccountId>
        <AccountType/>
      </UserInfo>
      <UserInfo>
        <DisplayName>Harris, Lucy</DisplayName>
        <AccountId>8258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FBB0EBC339B4E45A8DC17D7349DD62D" ma:contentTypeVersion="14" ma:contentTypeDescription="Create a new document." ma:contentTypeScope="" ma:versionID="fac16eb9ad4c60e9b4da73ef24fd9f55">
  <xsd:schema xmlns:xsd="http://www.w3.org/2001/XMLSchema" xmlns:xs="http://www.w3.org/2001/XMLSchema" xmlns:p="http://schemas.microsoft.com/office/2006/metadata/properties" xmlns:ns2="4d4d7803-6ba1-487e-919f-9fff55e42e7c" xmlns:ns3="f358799b-757b-4cf3-84a9-4985256bc027" xmlns:ns4="c5dbf80e-f509-45f6-9fe5-406e3eefabbb" targetNamespace="http://schemas.microsoft.com/office/2006/metadata/properties" ma:root="true" ma:fieldsID="86bcff71b14fc291be6972ea4b217818" ns2:_="" ns3:_="" ns4:_="">
    <xsd:import namespace="4d4d7803-6ba1-487e-919f-9fff55e42e7c"/>
    <xsd:import namespace="f358799b-757b-4cf3-84a9-4985256bc027"/>
    <xsd:import namespace="c5dbf80e-f509-45f6-9fe5-406e3eefabb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lcf76f155ced4ddcb4097134ff3c332f" minOccurs="0"/>
                <xsd:element ref="ns4:TaxCatchAll" minOccurs="0"/>
                <xsd:element ref="ns3:MediaServiceObjectDetectorVersion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4d7803-6ba1-487e-919f-9fff55e42e7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58799b-757b-4cf3-84a9-4985256bc02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f89ec84-2cb4-4509-912a-78db2a4cace3}" ma:internalName="TaxCatchAll" ma:showField="CatchAllData" ma:web="4d4d7803-6ba1-487e-919f-9fff55e42e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7E52E1-AEFC-40E6-9286-F835C66803DB}">
  <ds:schemaRefs>
    <ds:schemaRef ds:uri="http://purl.org/dc/elements/1.1/"/>
    <ds:schemaRef ds:uri="http://www.w3.org/XML/1998/namespace"/>
    <ds:schemaRef ds:uri="http://schemas.microsoft.com/office/infopath/2007/PartnerControls"/>
    <ds:schemaRef ds:uri="http://purl.org/dc/dcmitype/"/>
    <ds:schemaRef ds:uri="http://purl.org/dc/terms/"/>
    <ds:schemaRef ds:uri="c5dbf80e-f509-45f6-9fe5-406e3eefabbb"/>
    <ds:schemaRef ds:uri="f358799b-757b-4cf3-84a9-4985256bc027"/>
    <ds:schemaRef ds:uri="http://schemas.microsoft.com/office/2006/documentManagement/types"/>
    <ds:schemaRef ds:uri="http://schemas.openxmlformats.org/package/2006/metadata/core-properties"/>
    <ds:schemaRef ds:uri="4d4d7803-6ba1-487e-919f-9fff55e42e7c"/>
    <ds:schemaRef ds:uri="http://schemas.microsoft.com/office/2006/metadata/properties"/>
  </ds:schemaRefs>
</ds:datastoreItem>
</file>

<file path=customXml/itemProps2.xml><?xml version="1.0" encoding="utf-8"?>
<ds:datastoreItem xmlns:ds="http://schemas.openxmlformats.org/officeDocument/2006/customXml" ds:itemID="{FE8A3999-A4ED-4416-A45A-F56A7B233BC0}">
  <ds:schemaRefs>
    <ds:schemaRef ds:uri="http://schemas.microsoft.com/sharepoint/v3/contenttype/forms"/>
  </ds:schemaRefs>
</ds:datastoreItem>
</file>

<file path=customXml/itemProps3.xml><?xml version="1.0" encoding="utf-8"?>
<ds:datastoreItem xmlns:ds="http://schemas.openxmlformats.org/officeDocument/2006/customXml" ds:itemID="{431950B3-09A3-42A4-8DEA-18A83A633318}">
  <ds:schemaRefs>
    <ds:schemaRef ds:uri="http://schemas.microsoft.com/sharepoint/events"/>
  </ds:schemaRefs>
</ds:datastoreItem>
</file>

<file path=customXml/itemProps4.xml><?xml version="1.0" encoding="utf-8"?>
<ds:datastoreItem xmlns:ds="http://schemas.openxmlformats.org/officeDocument/2006/customXml" ds:itemID="{A0680AA1-A025-48B7-ACEC-BA3E97B818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4d7803-6ba1-487e-919f-9fff55e42e7c"/>
    <ds:schemaRef ds:uri="f358799b-757b-4cf3-84a9-4985256bc027"/>
    <ds:schemaRef ds:uri="c5dbf80e-f509-45f6-9fe5-406e3eefab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1395</TotalTime>
  <Words>714</Words>
  <Application>Microsoft Office PowerPoint</Application>
  <PresentationFormat>Custom</PresentationFormat>
  <Paragraphs>78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Symbol</vt:lpstr>
      <vt:lpstr>Office Theme</vt:lpstr>
      <vt:lpstr>PowerPoint Presentation</vt:lpstr>
      <vt:lpstr>Agenda</vt:lpstr>
      <vt:lpstr>SEHAUC / HAUC Update</vt:lpstr>
      <vt:lpstr>Local Matters – Coordination - HCC</vt:lpstr>
      <vt:lpstr>Local Matters – Policy / Procedure - HCC</vt:lpstr>
      <vt:lpstr>Local Matters – HCC Budget Constraints</vt:lpstr>
      <vt:lpstr>HCC - Works Perf. Cat A Samples. Q2</vt:lpstr>
      <vt:lpstr>HCC - Works Perf. Cat B Samples. Q2</vt:lpstr>
      <vt:lpstr>HCC - Works Perf. Cat C Samples. Q2</vt:lpstr>
      <vt:lpstr>HCC - Works Perf. FPN’s, April - Oct</vt:lpstr>
      <vt:lpstr>HCC - Works Perf. Overruns, Apr - Oct</vt:lpstr>
      <vt:lpstr>Other Performance Matters</vt:lpstr>
      <vt:lpstr>Lane Rental Development- HCC</vt:lpstr>
      <vt:lpstr>Lane Rental Map – HCC (indicative Only)</vt:lpstr>
      <vt:lpstr>Lane Rental Charges - HCC</vt:lpstr>
      <vt:lpstr>Lane Rental Liabilities - HCC</vt:lpstr>
      <vt:lpstr>AOB</vt:lpstr>
      <vt:lpstr>Next Meeting &amp; Frequency of Meetings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Nicholas</dc:creator>
  <cp:lastModifiedBy>Ackerman, Ian</cp:lastModifiedBy>
  <cp:revision>40</cp:revision>
  <dcterms:created xsi:type="dcterms:W3CDTF">2023-04-27T13:13:25Z</dcterms:created>
  <dcterms:modified xsi:type="dcterms:W3CDTF">2024-11-12T11:30:28Z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0x010100AFBB0EBC339B4E45A8DC17D7349DD62D</vt:lpwstr>
  </property>
  <property fmtid="{D5CDD505-2E9C-101B-9397-08002B2CF9AE}" pid="3" name="_dlc_DocIdItemGuid">
    <vt:lpwstr>7a46e629-7d66-4910-b8fc-746cf1227b77</vt:lpwstr>
  </property>
  <property fmtid="{D5CDD505-2E9C-101B-9397-08002B2CF9AE}" pid="4" name="MediaServiceImageTags">
    <vt:lpwstr/>
  </property>
</Properties>
</file>