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sldIdLst>
    <p:sldId id="256" r:id="rId6"/>
    <p:sldId id="257" r:id="rId7"/>
    <p:sldId id="258" r:id="rId8"/>
    <p:sldId id="261" r:id="rId9"/>
    <p:sldId id="262" r:id="rId10"/>
    <p:sldId id="263" r:id="rId11"/>
    <p:sldId id="266" r:id="rId12"/>
    <p:sldId id="267" r:id="rId13"/>
    <p:sldId id="268" r:id="rId14"/>
    <p:sldId id="270" r:id="rId15"/>
    <p:sldId id="264" r:id="rId16"/>
    <p:sldId id="271" r:id="rId17"/>
    <p:sldId id="259" r:id="rId18"/>
    <p:sldId id="269" r:id="rId19"/>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0" userDrawn="1">
          <p15:clr>
            <a:srgbClr val="A4A3A4"/>
          </p15:clr>
        </p15:guide>
        <p15:guide id="2" pos="853" userDrawn="1">
          <p15:clr>
            <a:srgbClr val="A4A3A4"/>
          </p15:clr>
        </p15:guide>
        <p15:guide id="3" pos="14483" userDrawn="1">
          <p15:clr>
            <a:srgbClr val="A4A3A4"/>
          </p15:clr>
        </p15:guide>
        <p15:guide id="4" orient="horz" pos="7767" userDrawn="1">
          <p15:clr>
            <a:srgbClr val="A4A3A4"/>
          </p15:clr>
        </p15:guide>
        <p15:guide id="5" pos="1556" userDrawn="1">
          <p15:clr>
            <a:srgbClr val="A4A3A4"/>
          </p15:clr>
        </p15:guide>
        <p15:guide id="6" pos="2032" userDrawn="1">
          <p15:clr>
            <a:srgbClr val="A4A3A4"/>
          </p15:clr>
        </p15:guide>
        <p15:guide id="7" pos="6727" userDrawn="1">
          <p15:clr>
            <a:srgbClr val="A4A3A4"/>
          </p15:clr>
        </p15:guide>
        <p15:guide id="8" pos="6296" userDrawn="1">
          <p15:clr>
            <a:srgbClr val="A4A3A4"/>
          </p15:clr>
        </p15:guide>
        <p15:guide id="9" pos="5548" userDrawn="1">
          <p15:clr>
            <a:srgbClr val="A4A3A4"/>
          </p15:clr>
        </p15:guide>
        <p15:guide id="10" pos="5117" userDrawn="1">
          <p15:clr>
            <a:srgbClr val="A4A3A4"/>
          </p15:clr>
        </p15:guide>
        <p15:guide id="11" pos="4346" userDrawn="1">
          <p15:clr>
            <a:srgbClr val="A4A3A4"/>
          </p15:clr>
        </p15:guide>
        <p15:guide id="12" pos="2758" userDrawn="1">
          <p15:clr>
            <a:srgbClr val="A4A3A4"/>
          </p15:clr>
        </p15:guide>
        <p15:guide id="13" pos="3212" userDrawn="1">
          <p15:clr>
            <a:srgbClr val="A4A3A4"/>
          </p15:clr>
        </p15:guide>
        <p15:guide id="14" pos="3915" userDrawn="1">
          <p15:clr>
            <a:srgbClr val="A4A3A4"/>
          </p15:clr>
        </p15:guide>
        <p15:guide id="15" pos="9789" userDrawn="1">
          <p15:clr>
            <a:srgbClr val="A4A3A4"/>
          </p15:clr>
        </p15:guide>
        <p15:guide id="16" pos="9063" userDrawn="1">
          <p15:clr>
            <a:srgbClr val="A4A3A4"/>
          </p15:clr>
        </p15:guide>
        <p15:guide id="17" pos="8632" userDrawn="1">
          <p15:clr>
            <a:srgbClr val="A4A3A4"/>
          </p15:clr>
        </p15:guide>
        <p15:guide id="18" pos="7453" userDrawn="1">
          <p15:clr>
            <a:srgbClr val="A4A3A4"/>
          </p15:clr>
        </p15:guide>
        <p15:guide id="19" pos="7884" userDrawn="1">
          <p15:clr>
            <a:srgbClr val="A4A3A4"/>
          </p15:clr>
        </p15:guide>
        <p15:guide id="20" pos="10242" userDrawn="1">
          <p15:clr>
            <a:srgbClr val="A4A3A4"/>
          </p15:clr>
        </p15:guide>
        <p15:guide id="21" pos="11399" userDrawn="1">
          <p15:clr>
            <a:srgbClr val="A4A3A4"/>
          </p15:clr>
        </p15:guide>
        <p15:guide id="22" pos="10968" userDrawn="1">
          <p15:clr>
            <a:srgbClr val="A4A3A4"/>
          </p15:clr>
        </p15:guide>
        <p15:guide id="23" pos="12125" userDrawn="1">
          <p15:clr>
            <a:srgbClr val="A4A3A4"/>
          </p15:clr>
        </p15:guide>
        <p15:guide id="24" pos="12556" userDrawn="1">
          <p15:clr>
            <a:srgbClr val="A4A3A4"/>
          </p15:clr>
        </p15:guide>
        <p15:guide id="25" pos="13327" userDrawn="1">
          <p15:clr>
            <a:srgbClr val="A4A3A4"/>
          </p15:clr>
        </p15:guide>
        <p15:guide id="26" pos="13758" userDrawn="1">
          <p15:clr>
            <a:srgbClr val="A4A3A4"/>
          </p15:clr>
        </p15:guide>
        <p15:guide id="27" orient="horz" pos="2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14C"/>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401391-1666-423E-83DF-2C9C3AD4D09A}" v="1" dt="2024-08-21T12:43:51.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87"/>
    <p:restoredTop sz="96197"/>
  </p:normalViewPr>
  <p:slideViewPr>
    <p:cSldViewPr snapToGrid="0" showGuides="1">
      <p:cViewPr varScale="1">
        <p:scale>
          <a:sx n="56" d="100"/>
          <a:sy n="56" d="100"/>
        </p:scale>
        <p:origin x="900" y="96"/>
      </p:cViewPr>
      <p:guideLst>
        <p:guide orient="horz" pos="850"/>
        <p:guide pos="853"/>
        <p:guide pos="14483"/>
        <p:guide orient="horz" pos="7767"/>
        <p:guide pos="1556"/>
        <p:guide pos="2032"/>
        <p:guide pos="6727"/>
        <p:guide pos="6296"/>
        <p:guide pos="5548"/>
        <p:guide pos="5117"/>
        <p:guide pos="4346"/>
        <p:guide pos="2758"/>
        <p:guide pos="3212"/>
        <p:guide pos="3915"/>
        <p:guide pos="9789"/>
        <p:guide pos="9063"/>
        <p:guide pos="8632"/>
        <p:guide pos="7453"/>
        <p:guide pos="7884"/>
        <p:guide pos="10242"/>
        <p:guide pos="11399"/>
        <p:guide pos="10968"/>
        <p:guide pos="12125"/>
        <p:guide pos="12556"/>
        <p:guide pos="13327"/>
        <p:guide pos="13758"/>
        <p:guide orient="horz" pos="21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ckerman, Ian" userId="56f76dd1-865c-4e85-bea3-61ae682c68e5" providerId="ADAL" clId="{75401391-1666-423E-83DF-2C9C3AD4D09A}"/>
    <pc:docChg chg="custSel addSld modSld">
      <pc:chgData name="Ackerman, Ian" userId="56f76dd1-865c-4e85-bea3-61ae682c68e5" providerId="ADAL" clId="{75401391-1666-423E-83DF-2C9C3AD4D09A}" dt="2024-08-21T12:44:42.008" v="416" actId="1076"/>
      <pc:docMkLst>
        <pc:docMk/>
      </pc:docMkLst>
      <pc:sldChg chg="addSp modSp mod">
        <pc:chgData name="Ackerman, Ian" userId="56f76dd1-865c-4e85-bea3-61ae682c68e5" providerId="ADAL" clId="{75401391-1666-423E-83DF-2C9C3AD4D09A}" dt="2024-08-21T12:44:42.008" v="416" actId="1076"/>
        <pc:sldMkLst>
          <pc:docMk/>
          <pc:sldMk cId="1108092462" sldId="256"/>
        </pc:sldMkLst>
        <pc:spChg chg="add mod">
          <ac:chgData name="Ackerman, Ian" userId="56f76dd1-865c-4e85-bea3-61ae682c68e5" providerId="ADAL" clId="{75401391-1666-423E-83DF-2C9C3AD4D09A}" dt="2024-08-21T12:43:56.350" v="313" actId="1076"/>
          <ac:spMkLst>
            <pc:docMk/>
            <pc:sldMk cId="1108092462" sldId="256"/>
            <ac:spMk id="2" creationId="{B5B4CA13-234F-B710-ACA4-60193D940567}"/>
          </ac:spMkLst>
        </pc:spChg>
        <pc:spChg chg="mod">
          <ac:chgData name="Ackerman, Ian" userId="56f76dd1-865c-4e85-bea3-61ae682c68e5" providerId="ADAL" clId="{75401391-1666-423E-83DF-2C9C3AD4D09A}" dt="2024-08-21T12:44:42.008" v="416" actId="1076"/>
          <ac:spMkLst>
            <pc:docMk/>
            <pc:sldMk cId="1108092462" sldId="256"/>
            <ac:spMk id="4" creationId="{29299A3B-E3FB-87B7-87F4-18F783B6628F}"/>
          </ac:spMkLst>
        </pc:spChg>
        <pc:spChg chg="mod">
          <ac:chgData name="Ackerman, Ian" userId="56f76dd1-865c-4e85-bea3-61ae682c68e5" providerId="ADAL" clId="{75401391-1666-423E-83DF-2C9C3AD4D09A}" dt="2024-08-21T12:44:37.326" v="415" actId="313"/>
          <ac:spMkLst>
            <pc:docMk/>
            <pc:sldMk cId="1108092462" sldId="256"/>
            <ac:spMk id="7" creationId="{4E453EA8-53F2-58EC-1315-F72F7D3632C2}"/>
          </ac:spMkLst>
        </pc:spChg>
      </pc:sldChg>
      <pc:sldChg chg="modSp mod modClrScheme chgLayout">
        <pc:chgData name="Ackerman, Ian" userId="56f76dd1-865c-4e85-bea3-61ae682c68e5" providerId="ADAL" clId="{75401391-1666-423E-83DF-2C9C3AD4D09A}" dt="2024-08-21T12:41:03.528" v="164" actId="20577"/>
        <pc:sldMkLst>
          <pc:docMk/>
          <pc:sldMk cId="497922519" sldId="259"/>
        </pc:sldMkLst>
        <pc:spChg chg="mod ord">
          <ac:chgData name="Ackerman, Ian" userId="56f76dd1-865c-4e85-bea3-61ae682c68e5" providerId="ADAL" clId="{75401391-1666-423E-83DF-2C9C3AD4D09A}" dt="2024-08-21T12:40:23.201" v="93" actId="700"/>
          <ac:spMkLst>
            <pc:docMk/>
            <pc:sldMk cId="497922519" sldId="259"/>
            <ac:spMk id="2" creationId="{57A85486-30ED-D3BD-C9FF-14F9F004DF49}"/>
          </ac:spMkLst>
        </pc:spChg>
        <pc:spChg chg="mod ord">
          <ac:chgData name="Ackerman, Ian" userId="56f76dd1-865c-4e85-bea3-61ae682c68e5" providerId="ADAL" clId="{75401391-1666-423E-83DF-2C9C3AD4D09A}" dt="2024-08-21T12:41:03.528" v="164" actId="20577"/>
          <ac:spMkLst>
            <pc:docMk/>
            <pc:sldMk cId="497922519" sldId="259"/>
            <ac:spMk id="3" creationId="{BE2B8EEC-33AB-53F9-2C54-99C2030089AA}"/>
          </ac:spMkLst>
        </pc:spChg>
      </pc:sldChg>
      <pc:sldChg chg="modSp mod">
        <pc:chgData name="Ackerman, Ian" userId="56f76dd1-865c-4e85-bea3-61ae682c68e5" providerId="ADAL" clId="{75401391-1666-423E-83DF-2C9C3AD4D09A}" dt="2024-08-21T12:43:18.612" v="307" actId="20577"/>
        <pc:sldMkLst>
          <pc:docMk/>
          <pc:sldMk cId="865767073" sldId="261"/>
        </pc:sldMkLst>
        <pc:spChg chg="mod">
          <ac:chgData name="Ackerman, Ian" userId="56f76dd1-865c-4e85-bea3-61ae682c68e5" providerId="ADAL" clId="{75401391-1666-423E-83DF-2C9C3AD4D09A}" dt="2024-08-21T12:43:18.612" v="307" actId="20577"/>
          <ac:spMkLst>
            <pc:docMk/>
            <pc:sldMk cId="865767073" sldId="261"/>
            <ac:spMk id="3" creationId="{3AE97947-ECB0-49AD-6EBD-33CC2428B090}"/>
          </ac:spMkLst>
        </pc:spChg>
      </pc:sldChg>
      <pc:sldChg chg="modSp mod modClrScheme chgLayout">
        <pc:chgData name="Ackerman, Ian" userId="56f76dd1-865c-4e85-bea3-61ae682c68e5" providerId="ADAL" clId="{75401391-1666-423E-83DF-2C9C3AD4D09A}" dt="2024-08-21T12:42:09.846" v="302" actId="20577"/>
        <pc:sldMkLst>
          <pc:docMk/>
          <pc:sldMk cId="3390334349" sldId="269"/>
        </pc:sldMkLst>
        <pc:spChg chg="mod ord">
          <ac:chgData name="Ackerman, Ian" userId="56f76dd1-865c-4e85-bea3-61ae682c68e5" providerId="ADAL" clId="{75401391-1666-423E-83DF-2C9C3AD4D09A}" dt="2024-08-21T12:41:57.809" v="279" actId="700"/>
          <ac:spMkLst>
            <pc:docMk/>
            <pc:sldMk cId="3390334349" sldId="269"/>
            <ac:spMk id="2" creationId="{57A85486-30ED-D3BD-C9FF-14F9F004DF49}"/>
          </ac:spMkLst>
        </pc:spChg>
        <pc:spChg chg="mod ord">
          <ac:chgData name="Ackerman, Ian" userId="56f76dd1-865c-4e85-bea3-61ae682c68e5" providerId="ADAL" clId="{75401391-1666-423E-83DF-2C9C3AD4D09A}" dt="2024-08-21T12:42:09.846" v="302" actId="20577"/>
          <ac:spMkLst>
            <pc:docMk/>
            <pc:sldMk cId="3390334349" sldId="269"/>
            <ac:spMk id="3" creationId="{BE2B8EEC-33AB-53F9-2C54-99C2030089AA}"/>
          </ac:spMkLst>
        </pc:spChg>
      </pc:sldChg>
      <pc:sldChg chg="modSp new mod modClrScheme chgLayout">
        <pc:chgData name="Ackerman, Ian" userId="56f76dd1-865c-4e85-bea3-61ae682c68e5" providerId="ADAL" clId="{75401391-1666-423E-83DF-2C9C3AD4D09A}" dt="2024-08-21T12:37:53.388" v="55" actId="20577"/>
        <pc:sldMkLst>
          <pc:docMk/>
          <pc:sldMk cId="3466704342" sldId="270"/>
        </pc:sldMkLst>
        <pc:spChg chg="mod ord">
          <ac:chgData name="Ackerman, Ian" userId="56f76dd1-865c-4e85-bea3-61ae682c68e5" providerId="ADAL" clId="{75401391-1666-423E-83DF-2C9C3AD4D09A}" dt="2024-08-21T12:37:27.474" v="49" actId="700"/>
          <ac:spMkLst>
            <pc:docMk/>
            <pc:sldMk cId="3466704342" sldId="270"/>
            <ac:spMk id="2" creationId="{FF673694-D5A8-1F18-1A44-B9045F2EEE93}"/>
          </ac:spMkLst>
        </pc:spChg>
        <pc:spChg chg="mod ord">
          <ac:chgData name="Ackerman, Ian" userId="56f76dd1-865c-4e85-bea3-61ae682c68e5" providerId="ADAL" clId="{75401391-1666-423E-83DF-2C9C3AD4D09A}" dt="2024-08-21T12:37:53.388" v="55" actId="20577"/>
          <ac:spMkLst>
            <pc:docMk/>
            <pc:sldMk cId="3466704342" sldId="270"/>
            <ac:spMk id="3" creationId="{6F6613F6-61D6-9C1F-E5EE-C2017C47C29E}"/>
          </ac:spMkLst>
        </pc:spChg>
      </pc:sldChg>
      <pc:sldChg chg="addSp delSp modSp new mod modClrScheme chgLayout">
        <pc:chgData name="Ackerman, Ian" userId="56f76dd1-865c-4e85-bea3-61ae682c68e5" providerId="ADAL" clId="{75401391-1666-423E-83DF-2C9C3AD4D09A}" dt="2024-08-21T12:39:50.681" v="91" actId="313"/>
        <pc:sldMkLst>
          <pc:docMk/>
          <pc:sldMk cId="3146565611" sldId="271"/>
        </pc:sldMkLst>
        <pc:spChg chg="del mod ord">
          <ac:chgData name="Ackerman, Ian" userId="56f76dd1-865c-4e85-bea3-61ae682c68e5" providerId="ADAL" clId="{75401391-1666-423E-83DF-2C9C3AD4D09A}" dt="2024-08-21T12:38:23.474" v="57" actId="700"/>
          <ac:spMkLst>
            <pc:docMk/>
            <pc:sldMk cId="3146565611" sldId="271"/>
            <ac:spMk id="2" creationId="{4D8C6B7A-652D-3056-0615-AA65AE6934BA}"/>
          </ac:spMkLst>
        </pc:spChg>
        <pc:spChg chg="del mod ord">
          <ac:chgData name="Ackerman, Ian" userId="56f76dd1-865c-4e85-bea3-61ae682c68e5" providerId="ADAL" clId="{75401391-1666-423E-83DF-2C9C3AD4D09A}" dt="2024-08-21T12:38:23.474" v="57" actId="700"/>
          <ac:spMkLst>
            <pc:docMk/>
            <pc:sldMk cId="3146565611" sldId="271"/>
            <ac:spMk id="3" creationId="{6195A95B-D7CD-95E0-800E-3F4CF07FF645}"/>
          </ac:spMkLst>
        </pc:spChg>
        <pc:spChg chg="add mod ord">
          <ac:chgData name="Ackerman, Ian" userId="56f76dd1-865c-4e85-bea3-61ae682c68e5" providerId="ADAL" clId="{75401391-1666-423E-83DF-2C9C3AD4D09A}" dt="2024-08-21T12:38:31.556" v="80" actId="20577"/>
          <ac:spMkLst>
            <pc:docMk/>
            <pc:sldMk cId="3146565611" sldId="271"/>
            <ac:spMk id="4" creationId="{7470CB10-A6F3-1458-636B-F79890144492}"/>
          </ac:spMkLst>
        </pc:spChg>
        <pc:spChg chg="add mod ord">
          <ac:chgData name="Ackerman, Ian" userId="56f76dd1-865c-4e85-bea3-61ae682c68e5" providerId="ADAL" clId="{75401391-1666-423E-83DF-2C9C3AD4D09A}" dt="2024-08-21T12:39:50.681" v="91" actId="313"/>
          <ac:spMkLst>
            <pc:docMk/>
            <pc:sldMk cId="3146565611" sldId="271"/>
            <ac:spMk id="5" creationId="{79E1901E-8B97-4FC4-A4E5-4EDFF14B43FE}"/>
          </ac:spMkLst>
        </pc:spChg>
      </pc:sldChg>
    </pc:docChg>
  </pc:docChgLst>
  <pc:docChgLst>
    <pc:chgData name="Ackerman, Ian" userId="56f76dd1-865c-4e85-bea3-61ae682c68e5" providerId="ADAL" clId="{384EDE36-2A9E-4448-864D-5115CF860263}"/>
    <pc:docChg chg="undo redo custSel addSld delSld modSld">
      <pc:chgData name="Ackerman, Ian" userId="56f76dd1-865c-4e85-bea3-61ae682c68e5" providerId="ADAL" clId="{384EDE36-2A9E-4448-864D-5115CF860263}" dt="2024-02-23T17:23:29.527" v="1712" actId="20577"/>
      <pc:docMkLst>
        <pc:docMk/>
      </pc:docMkLst>
      <pc:sldChg chg="modSp mod">
        <pc:chgData name="Ackerman, Ian" userId="56f76dd1-865c-4e85-bea3-61ae682c68e5" providerId="ADAL" clId="{384EDE36-2A9E-4448-864D-5115CF860263}" dt="2024-02-23T12:22:27.190" v="40" actId="20577"/>
        <pc:sldMkLst>
          <pc:docMk/>
          <pc:sldMk cId="1108092462" sldId="256"/>
        </pc:sldMkLst>
        <pc:spChg chg="mod">
          <ac:chgData name="Ackerman, Ian" userId="56f76dd1-865c-4e85-bea3-61ae682c68e5" providerId="ADAL" clId="{384EDE36-2A9E-4448-864D-5115CF860263}" dt="2024-02-23T12:22:00.014" v="17" actId="20577"/>
          <ac:spMkLst>
            <pc:docMk/>
            <pc:sldMk cId="1108092462" sldId="256"/>
            <ac:spMk id="4" creationId="{29299A3B-E3FB-87B7-87F4-18F783B6628F}"/>
          </ac:spMkLst>
        </pc:spChg>
        <pc:spChg chg="mod">
          <ac:chgData name="Ackerman, Ian" userId="56f76dd1-865c-4e85-bea3-61ae682c68e5" providerId="ADAL" clId="{384EDE36-2A9E-4448-864D-5115CF860263}" dt="2024-02-23T12:22:27.190" v="40" actId="20577"/>
          <ac:spMkLst>
            <pc:docMk/>
            <pc:sldMk cId="1108092462" sldId="256"/>
            <ac:spMk id="7" creationId="{4E453EA8-53F2-58EC-1315-F72F7D3632C2}"/>
          </ac:spMkLst>
        </pc:spChg>
      </pc:sldChg>
      <pc:sldChg chg="addSp modSp mod chgLayout">
        <pc:chgData name="Ackerman, Ian" userId="56f76dd1-865c-4e85-bea3-61ae682c68e5" providerId="ADAL" clId="{384EDE36-2A9E-4448-864D-5115CF860263}" dt="2024-02-23T17:23:29.527" v="1712" actId="20577"/>
        <pc:sldMkLst>
          <pc:docMk/>
          <pc:sldMk cId="4003918210" sldId="257"/>
        </pc:sldMkLst>
        <pc:spChg chg="mod ord">
          <ac:chgData name="Ackerman, Ian" userId="56f76dd1-865c-4e85-bea3-61ae682c68e5" providerId="ADAL" clId="{384EDE36-2A9E-4448-864D-5115CF860263}" dt="2024-02-23T12:24:07.703" v="74" actId="313"/>
          <ac:spMkLst>
            <pc:docMk/>
            <pc:sldMk cId="4003918210" sldId="257"/>
            <ac:spMk id="2" creationId="{2D3D1005-1878-50BA-FB41-2FBF4C3D5A42}"/>
          </ac:spMkLst>
        </pc:spChg>
        <pc:spChg chg="add mod ord">
          <ac:chgData name="Ackerman, Ian" userId="56f76dd1-865c-4e85-bea3-61ae682c68e5" providerId="ADAL" clId="{384EDE36-2A9E-4448-864D-5115CF860263}" dt="2024-02-23T17:23:29.527" v="1712" actId="20577"/>
          <ac:spMkLst>
            <pc:docMk/>
            <pc:sldMk cId="4003918210" sldId="257"/>
            <ac:spMk id="3" creationId="{2CBE13AA-0E33-86C2-28E7-A37BD0DFC9DA}"/>
          </ac:spMkLst>
        </pc:spChg>
      </pc:sldChg>
      <pc:sldChg chg="modSp mod">
        <pc:chgData name="Ackerman, Ian" userId="56f76dd1-865c-4e85-bea3-61ae682c68e5" providerId="ADAL" clId="{384EDE36-2A9E-4448-864D-5115CF860263}" dt="2024-02-23T12:28:52.315" v="371" actId="20577"/>
        <pc:sldMkLst>
          <pc:docMk/>
          <pc:sldMk cId="1457911303" sldId="258"/>
        </pc:sldMkLst>
        <pc:spChg chg="mod">
          <ac:chgData name="Ackerman, Ian" userId="56f76dd1-865c-4e85-bea3-61ae682c68e5" providerId="ADAL" clId="{384EDE36-2A9E-4448-864D-5115CF860263}" dt="2024-02-23T12:27:26.064" v="242" actId="20577"/>
          <ac:spMkLst>
            <pc:docMk/>
            <pc:sldMk cId="1457911303" sldId="258"/>
            <ac:spMk id="2" creationId="{2D3D1005-1878-50BA-FB41-2FBF4C3D5A42}"/>
          </ac:spMkLst>
        </pc:spChg>
        <pc:spChg chg="mod">
          <ac:chgData name="Ackerman, Ian" userId="56f76dd1-865c-4e85-bea3-61ae682c68e5" providerId="ADAL" clId="{384EDE36-2A9E-4448-864D-5115CF860263}" dt="2024-02-23T12:28:52.315" v="371" actId="20577"/>
          <ac:spMkLst>
            <pc:docMk/>
            <pc:sldMk cId="1457911303" sldId="258"/>
            <ac:spMk id="3" creationId="{3AE97947-ECB0-49AD-6EBD-33CC2428B090}"/>
          </ac:spMkLst>
        </pc:spChg>
      </pc:sldChg>
      <pc:sldChg chg="modSp mod">
        <pc:chgData name="Ackerman, Ian" userId="56f76dd1-865c-4e85-bea3-61ae682c68e5" providerId="ADAL" clId="{384EDE36-2A9E-4448-864D-5115CF860263}" dt="2024-02-23T15:25:10.757" v="1565" actId="20577"/>
        <pc:sldMkLst>
          <pc:docMk/>
          <pc:sldMk cId="497922519" sldId="259"/>
        </pc:sldMkLst>
        <pc:spChg chg="mod">
          <ac:chgData name="Ackerman, Ian" userId="56f76dd1-865c-4e85-bea3-61ae682c68e5" providerId="ADAL" clId="{384EDE36-2A9E-4448-864D-5115CF860263}" dt="2024-02-23T15:24:44.837" v="1562" actId="20577"/>
          <ac:spMkLst>
            <pc:docMk/>
            <pc:sldMk cId="497922519" sldId="259"/>
            <ac:spMk id="2" creationId="{57A85486-30ED-D3BD-C9FF-14F9F004DF49}"/>
          </ac:spMkLst>
        </pc:spChg>
        <pc:spChg chg="mod">
          <ac:chgData name="Ackerman, Ian" userId="56f76dd1-865c-4e85-bea3-61ae682c68e5" providerId="ADAL" clId="{384EDE36-2A9E-4448-864D-5115CF860263}" dt="2024-02-23T15:25:10.757" v="1565" actId="20577"/>
          <ac:spMkLst>
            <pc:docMk/>
            <pc:sldMk cId="497922519" sldId="259"/>
            <ac:spMk id="3" creationId="{BE2B8EEC-33AB-53F9-2C54-99C2030089AA}"/>
          </ac:spMkLst>
        </pc:spChg>
      </pc:sldChg>
      <pc:sldChg chg="del">
        <pc:chgData name="Ackerman, Ian" userId="56f76dd1-865c-4e85-bea3-61ae682c68e5" providerId="ADAL" clId="{384EDE36-2A9E-4448-864D-5115CF860263}" dt="2024-02-23T15:25:51.243" v="1603" actId="2696"/>
        <pc:sldMkLst>
          <pc:docMk/>
          <pc:sldMk cId="3427143259" sldId="260"/>
        </pc:sldMkLst>
      </pc:sldChg>
      <pc:sldChg chg="modSp add mod">
        <pc:chgData name="Ackerman, Ian" userId="56f76dd1-865c-4e85-bea3-61ae682c68e5" providerId="ADAL" clId="{384EDE36-2A9E-4448-864D-5115CF860263}" dt="2024-02-23T12:30:03.819" v="459" actId="20577"/>
        <pc:sldMkLst>
          <pc:docMk/>
          <pc:sldMk cId="865767073" sldId="261"/>
        </pc:sldMkLst>
        <pc:spChg chg="mod">
          <ac:chgData name="Ackerman, Ian" userId="56f76dd1-865c-4e85-bea3-61ae682c68e5" providerId="ADAL" clId="{384EDE36-2A9E-4448-864D-5115CF860263}" dt="2024-02-23T12:29:22.402" v="394" actId="20577"/>
          <ac:spMkLst>
            <pc:docMk/>
            <pc:sldMk cId="865767073" sldId="261"/>
            <ac:spMk id="2" creationId="{2D3D1005-1878-50BA-FB41-2FBF4C3D5A42}"/>
          </ac:spMkLst>
        </pc:spChg>
        <pc:spChg chg="mod">
          <ac:chgData name="Ackerman, Ian" userId="56f76dd1-865c-4e85-bea3-61ae682c68e5" providerId="ADAL" clId="{384EDE36-2A9E-4448-864D-5115CF860263}" dt="2024-02-23T12:30:03.819" v="459" actId="20577"/>
          <ac:spMkLst>
            <pc:docMk/>
            <pc:sldMk cId="865767073" sldId="261"/>
            <ac:spMk id="3" creationId="{3AE97947-ECB0-49AD-6EBD-33CC2428B090}"/>
          </ac:spMkLst>
        </pc:spChg>
      </pc:sldChg>
      <pc:sldChg chg="addSp modSp add mod modClrScheme chgLayout">
        <pc:chgData name="Ackerman, Ian" userId="56f76dd1-865c-4e85-bea3-61ae682c68e5" providerId="ADAL" clId="{384EDE36-2A9E-4448-864D-5115CF860263}" dt="2024-02-23T12:46:30.369" v="914" actId="20577"/>
        <pc:sldMkLst>
          <pc:docMk/>
          <pc:sldMk cId="3870761602" sldId="262"/>
        </pc:sldMkLst>
        <pc:spChg chg="mod ord">
          <ac:chgData name="Ackerman, Ian" userId="56f76dd1-865c-4e85-bea3-61ae682c68e5" providerId="ADAL" clId="{384EDE36-2A9E-4448-864D-5115CF860263}" dt="2024-02-23T12:33:38.853" v="727" actId="700"/>
          <ac:spMkLst>
            <pc:docMk/>
            <pc:sldMk cId="3870761602" sldId="262"/>
            <ac:spMk id="2" creationId="{2D3D1005-1878-50BA-FB41-2FBF4C3D5A42}"/>
          </ac:spMkLst>
        </pc:spChg>
        <pc:spChg chg="mod ord">
          <ac:chgData name="Ackerman, Ian" userId="56f76dd1-865c-4e85-bea3-61ae682c68e5" providerId="ADAL" clId="{384EDE36-2A9E-4448-864D-5115CF860263}" dt="2024-02-23T12:46:30.369" v="914" actId="20577"/>
          <ac:spMkLst>
            <pc:docMk/>
            <pc:sldMk cId="3870761602" sldId="262"/>
            <ac:spMk id="3" creationId="{3AE97947-ECB0-49AD-6EBD-33CC2428B090}"/>
          </ac:spMkLst>
        </pc:spChg>
        <pc:spChg chg="add mod">
          <ac:chgData name="Ackerman, Ian" userId="56f76dd1-865c-4e85-bea3-61ae682c68e5" providerId="ADAL" clId="{384EDE36-2A9E-4448-864D-5115CF860263}" dt="2024-02-23T12:36:08.567" v="857" actId="5793"/>
          <ac:spMkLst>
            <pc:docMk/>
            <pc:sldMk cId="3870761602" sldId="262"/>
            <ac:spMk id="4" creationId="{9DF8F847-3E1B-5BAA-FB36-762D4E3EEC06}"/>
          </ac:spMkLst>
        </pc:spChg>
        <pc:picChg chg="add mod">
          <ac:chgData name="Ackerman, Ian" userId="56f76dd1-865c-4e85-bea3-61ae682c68e5" providerId="ADAL" clId="{384EDE36-2A9E-4448-864D-5115CF860263}" dt="2024-02-23T12:45:32.436" v="865" actId="1076"/>
          <ac:picMkLst>
            <pc:docMk/>
            <pc:sldMk cId="3870761602" sldId="262"/>
            <ac:picMk id="6" creationId="{9CB119F5-B738-DB77-EC4E-C032101EFD10}"/>
          </ac:picMkLst>
        </pc:picChg>
      </pc:sldChg>
      <pc:sldChg chg="delSp modSp add mod">
        <pc:chgData name="Ackerman, Ian" userId="56f76dd1-865c-4e85-bea3-61ae682c68e5" providerId="ADAL" clId="{384EDE36-2A9E-4448-864D-5115CF860263}" dt="2024-02-23T15:27:22.191" v="1710" actId="14100"/>
        <pc:sldMkLst>
          <pc:docMk/>
          <pc:sldMk cId="532076216" sldId="263"/>
        </pc:sldMkLst>
        <pc:spChg chg="mod">
          <ac:chgData name="Ackerman, Ian" userId="56f76dd1-865c-4e85-bea3-61ae682c68e5" providerId="ADAL" clId="{384EDE36-2A9E-4448-864D-5115CF860263}" dt="2024-02-23T13:31:38.411" v="934" actId="20577"/>
          <ac:spMkLst>
            <pc:docMk/>
            <pc:sldMk cId="532076216" sldId="263"/>
            <ac:spMk id="2" creationId="{2D3D1005-1878-50BA-FB41-2FBF4C3D5A42}"/>
          </ac:spMkLst>
        </pc:spChg>
        <pc:spChg chg="mod">
          <ac:chgData name="Ackerman, Ian" userId="56f76dd1-865c-4e85-bea3-61ae682c68e5" providerId="ADAL" clId="{384EDE36-2A9E-4448-864D-5115CF860263}" dt="2024-02-23T15:27:22.191" v="1710" actId="14100"/>
          <ac:spMkLst>
            <pc:docMk/>
            <pc:sldMk cId="532076216" sldId="263"/>
            <ac:spMk id="3" creationId="{3AE97947-ECB0-49AD-6EBD-33CC2428B090}"/>
          </ac:spMkLst>
        </pc:spChg>
        <pc:picChg chg="del">
          <ac:chgData name="Ackerman, Ian" userId="56f76dd1-865c-4e85-bea3-61ae682c68e5" providerId="ADAL" clId="{384EDE36-2A9E-4448-864D-5115CF860263}" dt="2024-02-23T13:31:42.229" v="935" actId="478"/>
          <ac:picMkLst>
            <pc:docMk/>
            <pc:sldMk cId="532076216" sldId="263"/>
            <ac:picMk id="6" creationId="{9CB119F5-B738-DB77-EC4E-C032101EFD10}"/>
          </ac:picMkLst>
        </pc:picChg>
      </pc:sldChg>
      <pc:sldChg chg="addSp modSp add mod">
        <pc:chgData name="Ackerman, Ian" userId="56f76dd1-865c-4e85-bea3-61ae682c68e5" providerId="ADAL" clId="{384EDE36-2A9E-4448-864D-5115CF860263}" dt="2024-02-23T15:24:09.819" v="1559" actId="20577"/>
        <pc:sldMkLst>
          <pc:docMk/>
          <pc:sldMk cId="1386980660" sldId="264"/>
        </pc:sldMkLst>
        <pc:spChg chg="mod">
          <ac:chgData name="Ackerman, Ian" userId="56f76dd1-865c-4e85-bea3-61ae682c68e5" providerId="ADAL" clId="{384EDE36-2A9E-4448-864D-5115CF860263}" dt="2024-02-23T15:19:15.937" v="1294" actId="20577"/>
          <ac:spMkLst>
            <pc:docMk/>
            <pc:sldMk cId="1386980660" sldId="264"/>
            <ac:spMk id="2" creationId="{2D3D1005-1878-50BA-FB41-2FBF4C3D5A42}"/>
          </ac:spMkLst>
        </pc:spChg>
        <pc:spChg chg="mod">
          <ac:chgData name="Ackerman, Ian" userId="56f76dd1-865c-4e85-bea3-61ae682c68e5" providerId="ADAL" clId="{384EDE36-2A9E-4448-864D-5115CF860263}" dt="2024-02-23T15:24:09.819" v="1559" actId="20577"/>
          <ac:spMkLst>
            <pc:docMk/>
            <pc:sldMk cId="1386980660" sldId="264"/>
            <ac:spMk id="3" creationId="{3AE97947-ECB0-49AD-6EBD-33CC2428B090}"/>
          </ac:spMkLst>
        </pc:spChg>
        <pc:picChg chg="add mod">
          <ac:chgData name="Ackerman, Ian" userId="56f76dd1-865c-4e85-bea3-61ae682c68e5" providerId="ADAL" clId="{384EDE36-2A9E-4448-864D-5115CF860263}" dt="2024-02-23T15:22:55.007" v="1432" actId="14100"/>
          <ac:picMkLst>
            <pc:docMk/>
            <pc:sldMk cId="1386980660" sldId="264"/>
            <ac:picMk id="5" creationId="{F55752B4-7404-7348-3B1C-89C6B64053FB}"/>
          </ac:picMkLst>
        </pc:picChg>
      </pc:sldChg>
      <pc:sldChg chg="addSp delSp modSp new del mod modClrScheme chgLayout">
        <pc:chgData name="Ackerman, Ian" userId="56f76dd1-865c-4e85-bea3-61ae682c68e5" providerId="ADAL" clId="{384EDE36-2A9E-4448-864D-5115CF860263}" dt="2024-02-23T15:29:12.857" v="1711" actId="2696"/>
        <pc:sldMkLst>
          <pc:docMk/>
          <pc:sldMk cId="4246462809" sldId="265"/>
        </pc:sldMkLst>
        <pc:spChg chg="mod ord">
          <ac:chgData name="Ackerman, Ian" userId="56f76dd1-865c-4e85-bea3-61ae682c68e5" providerId="ADAL" clId="{384EDE36-2A9E-4448-864D-5115CF860263}" dt="2024-02-23T13:53:35.767" v="1197" actId="700"/>
          <ac:spMkLst>
            <pc:docMk/>
            <pc:sldMk cId="4246462809" sldId="265"/>
            <ac:spMk id="2" creationId="{3CA09A9B-965A-5E4C-063A-B9C203CD83E1}"/>
          </ac:spMkLst>
        </pc:spChg>
        <pc:spChg chg="del">
          <ac:chgData name="Ackerman, Ian" userId="56f76dd1-865c-4e85-bea3-61ae682c68e5" providerId="ADAL" clId="{384EDE36-2A9E-4448-864D-5115CF860263}" dt="2024-02-23T13:49:24.818" v="1186" actId="931"/>
          <ac:spMkLst>
            <pc:docMk/>
            <pc:sldMk cId="4246462809" sldId="265"/>
            <ac:spMk id="3" creationId="{2418039B-B2E9-F16A-1614-4DC40BA33E50}"/>
          </ac:spMkLst>
        </pc:spChg>
        <pc:spChg chg="add mod ord">
          <ac:chgData name="Ackerman, Ian" userId="56f76dd1-865c-4e85-bea3-61ae682c68e5" providerId="ADAL" clId="{384EDE36-2A9E-4448-864D-5115CF860263}" dt="2024-02-23T13:53:35.767" v="1197" actId="700"/>
          <ac:spMkLst>
            <pc:docMk/>
            <pc:sldMk cId="4246462809" sldId="265"/>
            <ac:spMk id="7" creationId="{51E19A59-6817-0BA8-4887-F3EE5DEFC17C}"/>
          </ac:spMkLst>
        </pc:spChg>
        <pc:picChg chg="add del mod">
          <ac:chgData name="Ackerman, Ian" userId="56f76dd1-865c-4e85-bea3-61ae682c68e5" providerId="ADAL" clId="{384EDE36-2A9E-4448-864D-5115CF860263}" dt="2024-02-23T13:50:04.002" v="1194" actId="478"/>
          <ac:picMkLst>
            <pc:docMk/>
            <pc:sldMk cId="4246462809" sldId="265"/>
            <ac:picMk id="5" creationId="{1FE3B2AA-53B3-6150-4B22-937ACDE72E4F}"/>
          </ac:picMkLst>
        </pc:picChg>
      </pc:sldChg>
      <pc:sldChg chg="modSp add mod">
        <pc:chgData name="Ackerman, Ian" userId="56f76dd1-865c-4e85-bea3-61ae682c68e5" providerId="ADAL" clId="{384EDE36-2A9E-4448-864D-5115CF860263}" dt="2024-02-23T13:54:13.694" v="1213" actId="20577"/>
        <pc:sldMkLst>
          <pc:docMk/>
          <pc:sldMk cId="2819662058" sldId="266"/>
        </pc:sldMkLst>
        <pc:spChg chg="mod">
          <ac:chgData name="Ackerman, Ian" userId="56f76dd1-865c-4e85-bea3-61ae682c68e5" providerId="ADAL" clId="{384EDE36-2A9E-4448-864D-5115CF860263}" dt="2024-02-23T13:54:13.694" v="1213" actId="20577"/>
          <ac:spMkLst>
            <pc:docMk/>
            <pc:sldMk cId="2819662058" sldId="266"/>
            <ac:spMk id="2" creationId="{3CA09A9B-965A-5E4C-063A-B9C203CD83E1}"/>
          </ac:spMkLst>
        </pc:spChg>
      </pc:sldChg>
      <pc:sldChg chg="addSp delSp modSp add mod">
        <pc:chgData name="Ackerman, Ian" userId="56f76dd1-865c-4e85-bea3-61ae682c68e5" providerId="ADAL" clId="{384EDE36-2A9E-4448-864D-5115CF860263}" dt="2024-02-23T15:08:23.742" v="1273" actId="1076"/>
        <pc:sldMkLst>
          <pc:docMk/>
          <pc:sldMk cId="3421507044" sldId="267"/>
        </pc:sldMkLst>
        <pc:spChg chg="mod">
          <ac:chgData name="Ackerman, Ian" userId="56f76dd1-865c-4e85-bea3-61ae682c68e5" providerId="ADAL" clId="{384EDE36-2A9E-4448-864D-5115CF860263}" dt="2024-02-23T13:54:02.216" v="1208" actId="20577"/>
          <ac:spMkLst>
            <pc:docMk/>
            <pc:sldMk cId="3421507044" sldId="267"/>
            <ac:spMk id="2" creationId="{3CA09A9B-965A-5E4C-063A-B9C203CD83E1}"/>
          </ac:spMkLst>
        </pc:spChg>
        <pc:spChg chg="add del mod">
          <ac:chgData name="Ackerman, Ian" userId="56f76dd1-865c-4e85-bea3-61ae682c68e5" providerId="ADAL" clId="{384EDE36-2A9E-4448-864D-5115CF860263}" dt="2024-02-23T15:08:08.518" v="1265" actId="931"/>
          <ac:spMkLst>
            <pc:docMk/>
            <pc:sldMk cId="3421507044" sldId="267"/>
            <ac:spMk id="4" creationId="{259840E1-FE1F-7143-E5BD-0744FE365F7D}"/>
          </ac:spMkLst>
        </pc:spChg>
        <pc:picChg chg="del">
          <ac:chgData name="Ackerman, Ian" userId="56f76dd1-865c-4e85-bea3-61ae682c68e5" providerId="ADAL" clId="{384EDE36-2A9E-4448-864D-5115CF860263}" dt="2024-02-23T13:54:07.409" v="1209" actId="478"/>
          <ac:picMkLst>
            <pc:docMk/>
            <pc:sldMk cId="3421507044" sldId="267"/>
            <ac:picMk id="5" creationId="{1FE3B2AA-53B3-6150-4B22-937ACDE72E4F}"/>
          </ac:picMkLst>
        </pc:picChg>
        <pc:picChg chg="add mod">
          <ac:chgData name="Ackerman, Ian" userId="56f76dd1-865c-4e85-bea3-61ae682c68e5" providerId="ADAL" clId="{384EDE36-2A9E-4448-864D-5115CF860263}" dt="2024-02-23T15:08:23.742" v="1273" actId="1076"/>
          <ac:picMkLst>
            <pc:docMk/>
            <pc:sldMk cId="3421507044" sldId="267"/>
            <ac:picMk id="7" creationId="{560B2831-992C-6F01-5457-C664A17F82C5}"/>
          </ac:picMkLst>
        </pc:picChg>
      </pc:sldChg>
      <pc:sldChg chg="addSp delSp modSp add mod">
        <pc:chgData name="Ackerman, Ian" userId="56f76dd1-865c-4e85-bea3-61ae682c68e5" providerId="ADAL" clId="{384EDE36-2A9E-4448-864D-5115CF860263}" dt="2024-02-23T15:18:33.297" v="1283" actId="1076"/>
        <pc:sldMkLst>
          <pc:docMk/>
          <pc:sldMk cId="1755242450" sldId="268"/>
        </pc:sldMkLst>
        <pc:spChg chg="add del mod">
          <ac:chgData name="Ackerman, Ian" userId="56f76dd1-865c-4e85-bea3-61ae682c68e5" providerId="ADAL" clId="{384EDE36-2A9E-4448-864D-5115CF860263}" dt="2024-02-23T15:17:57.777" v="1276" actId="931"/>
          <ac:spMkLst>
            <pc:docMk/>
            <pc:sldMk cId="1755242450" sldId="268"/>
            <ac:spMk id="4" creationId="{EE933F8B-6DDD-5E00-3BA4-5CFC1968F702}"/>
          </ac:spMkLst>
        </pc:spChg>
        <pc:picChg chg="add mod">
          <ac:chgData name="Ackerman, Ian" userId="56f76dd1-865c-4e85-bea3-61ae682c68e5" providerId="ADAL" clId="{384EDE36-2A9E-4448-864D-5115CF860263}" dt="2024-02-23T15:18:33.297" v="1283" actId="1076"/>
          <ac:picMkLst>
            <pc:docMk/>
            <pc:sldMk cId="1755242450" sldId="268"/>
            <ac:picMk id="6" creationId="{40457B24-C600-523B-D502-7169FE652F00}"/>
          </ac:picMkLst>
        </pc:picChg>
        <pc:picChg chg="del">
          <ac:chgData name="Ackerman, Ian" userId="56f76dd1-865c-4e85-bea3-61ae682c68e5" providerId="ADAL" clId="{384EDE36-2A9E-4448-864D-5115CF860263}" dt="2024-02-23T15:17:42.287" v="1275" actId="478"/>
          <ac:picMkLst>
            <pc:docMk/>
            <pc:sldMk cId="1755242450" sldId="268"/>
            <ac:picMk id="7" creationId="{560B2831-992C-6F01-5457-C664A17F82C5}"/>
          </ac:picMkLst>
        </pc:picChg>
      </pc:sldChg>
      <pc:sldChg chg="modSp add mod">
        <pc:chgData name="Ackerman, Ian" userId="56f76dd1-865c-4e85-bea3-61ae682c68e5" providerId="ADAL" clId="{384EDE36-2A9E-4448-864D-5115CF860263}" dt="2024-02-23T15:25:39.312" v="1602" actId="20577"/>
        <pc:sldMkLst>
          <pc:docMk/>
          <pc:sldMk cId="3390334349" sldId="269"/>
        </pc:sldMkLst>
        <pc:spChg chg="mod">
          <ac:chgData name="Ackerman, Ian" userId="56f76dd1-865c-4e85-bea3-61ae682c68e5" providerId="ADAL" clId="{384EDE36-2A9E-4448-864D-5115CF860263}" dt="2024-02-23T15:25:39.312" v="1602" actId="20577"/>
          <ac:spMkLst>
            <pc:docMk/>
            <pc:sldMk cId="3390334349" sldId="269"/>
            <ac:spMk id="2" creationId="{57A85486-30ED-D3BD-C9FF-14F9F004DF4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067EE23-E277-AB58-8114-749FB5027518}"/>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2156FD89-A7F3-F672-BDD0-324A1AF5FCC0}"/>
              </a:ext>
            </a:extLst>
          </p:cNvPr>
          <p:cNvSpPr>
            <a:spLocks noGrp="1"/>
          </p:cNvSpPr>
          <p:nvPr>
            <p:ph idx="13" hasCustomPrompt="1"/>
          </p:nvPr>
        </p:nvSpPr>
        <p:spPr>
          <a:xfrm>
            <a:off x="1371601" y="4431892"/>
            <a:ext cx="21334521" cy="7873093"/>
          </a:xfrm>
          <a:prstGeom prst="rect">
            <a:avLst/>
          </a:prstGeom>
        </p:spPr>
        <p:txBody>
          <a:bodyPr>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402111160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83EA5EF-3F67-70CD-A348-18CB90A31E73}"/>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EA8E40C1-4B1D-4451-5CB2-7B324DC4B90F}"/>
              </a:ext>
            </a:extLst>
          </p:cNvPr>
          <p:cNvSpPr>
            <a:spLocks noGrp="1"/>
          </p:cNvSpPr>
          <p:nvPr>
            <p:ph idx="13" hasCustomPrompt="1"/>
          </p:nvPr>
        </p:nvSpPr>
        <p:spPr>
          <a:xfrm>
            <a:off x="1371601" y="4431892"/>
            <a:ext cx="21334521" cy="7873093"/>
          </a:xfrm>
          <a:prstGeom prst="rect">
            <a:avLst/>
          </a:prstGeom>
        </p:spPr>
        <p:txBody>
          <a:bodyPr numCol="2" spcCol="1944000">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44628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2B4218E-6D7B-2109-031B-83AF94FDD7B4}"/>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64CF047D-5B36-A014-931C-DB5D2FBCE8FD}"/>
              </a:ext>
            </a:extLst>
          </p:cNvPr>
          <p:cNvSpPr>
            <a:spLocks noGrp="1"/>
          </p:cNvSpPr>
          <p:nvPr>
            <p:ph idx="13" hasCustomPrompt="1"/>
          </p:nvPr>
        </p:nvSpPr>
        <p:spPr>
          <a:xfrm>
            <a:off x="1371601" y="4431892"/>
            <a:ext cx="21334521" cy="7873093"/>
          </a:xfrm>
          <a:prstGeom prst="rect">
            <a:avLst/>
          </a:prstGeom>
        </p:spPr>
        <p:txBody>
          <a:bodyPr wrap="square" numCol="3" spcCol="1944000">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28740055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5"/>
          <a:srcRect/>
          <a:stretch/>
        </p:blipFill>
        <p:spPr>
          <a:xfrm>
            <a:off x="2" y="446"/>
            <a:ext cx="24383207" cy="13715553"/>
          </a:xfrm>
          <a:prstGeom prst="rect">
            <a:avLst/>
          </a:prstGeom>
        </p:spPr>
      </p:pic>
    </p:spTree>
    <p:extLst>
      <p:ext uri="{BB962C8B-B14F-4D97-AF65-F5344CB8AC3E}">
        <p14:creationId xmlns:p14="http://schemas.microsoft.com/office/powerpoint/2010/main" val="156597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299A3B-E3FB-87B7-87F4-18F783B6628F}"/>
              </a:ext>
            </a:extLst>
          </p:cNvPr>
          <p:cNvSpPr txBox="1"/>
          <p:nvPr/>
        </p:nvSpPr>
        <p:spPr>
          <a:xfrm>
            <a:off x="1317622" y="3608701"/>
            <a:ext cx="21674138" cy="2246769"/>
          </a:xfrm>
          <a:prstGeom prst="rect">
            <a:avLst/>
          </a:prstGeom>
          <a:noFill/>
        </p:spPr>
        <p:txBody>
          <a:bodyPr wrap="square" rtlCol="0">
            <a:spAutoFit/>
          </a:bodyPr>
          <a:lstStyle/>
          <a:p>
            <a:r>
              <a:rPr lang="en-US" sz="14000" b="1" dirty="0">
                <a:solidFill>
                  <a:schemeClr val="bg1"/>
                </a:solidFill>
                <a:latin typeface="Arial" panose="020B0604020202020204" pitchFamily="34" charset="0"/>
                <a:cs typeface="Arial" panose="020B0604020202020204" pitchFamily="34" charset="0"/>
              </a:rPr>
              <a:t>Hampshire HAUC</a:t>
            </a:r>
          </a:p>
        </p:txBody>
      </p:sp>
      <p:sp>
        <p:nvSpPr>
          <p:cNvPr id="7" name="TextBox 6">
            <a:extLst>
              <a:ext uri="{FF2B5EF4-FFF2-40B4-BE49-F238E27FC236}">
                <a16:creationId xmlns:a16="http://schemas.microsoft.com/office/drawing/2014/main" id="{4E453EA8-53F2-58EC-1315-F72F7D3632C2}"/>
              </a:ext>
            </a:extLst>
          </p:cNvPr>
          <p:cNvSpPr txBox="1"/>
          <p:nvPr/>
        </p:nvSpPr>
        <p:spPr>
          <a:xfrm>
            <a:off x="1354135" y="6290960"/>
            <a:ext cx="21637625" cy="2308324"/>
          </a:xfrm>
          <a:prstGeom prst="rect">
            <a:avLst/>
          </a:prstGeom>
          <a:noFill/>
        </p:spPr>
        <p:txBody>
          <a:bodyPr wrap="square" rtlCol="0">
            <a:spAutoFit/>
          </a:bodyPr>
          <a:lstStyle/>
          <a:p>
            <a:r>
              <a:rPr lang="en-US" sz="7200" dirty="0">
                <a:solidFill>
                  <a:schemeClr val="bg1"/>
                </a:solidFill>
                <a:latin typeface="Arial" panose="020B0604020202020204" pitchFamily="34" charset="0"/>
                <a:cs typeface="Arial" panose="020B0604020202020204" pitchFamily="34" charset="0"/>
              </a:rPr>
              <a:t>Hampshire County Council, Southampton City Council, Portsmouth City Council</a:t>
            </a:r>
          </a:p>
        </p:txBody>
      </p:sp>
      <p:sp>
        <p:nvSpPr>
          <p:cNvPr id="5" name="TextBox 4">
            <a:extLst>
              <a:ext uri="{FF2B5EF4-FFF2-40B4-BE49-F238E27FC236}">
                <a16:creationId xmlns:a16="http://schemas.microsoft.com/office/drawing/2014/main" id="{E882D7DB-C822-3E70-84B9-C71DE85D6094}"/>
              </a:ext>
            </a:extLst>
          </p:cNvPr>
          <p:cNvSpPr txBox="1"/>
          <p:nvPr/>
        </p:nvSpPr>
        <p:spPr>
          <a:xfrm>
            <a:off x="2744789" y="12236655"/>
            <a:ext cx="20246974" cy="738664"/>
          </a:xfrm>
          <a:prstGeom prst="rect">
            <a:avLst/>
          </a:prstGeom>
          <a:noFill/>
        </p:spPr>
        <p:txBody>
          <a:bodyPr wrap="square" rtlCol="0">
            <a:spAutoFit/>
          </a:bodyPr>
          <a:lstStyle/>
          <a:p>
            <a:pPr algn="r"/>
            <a:r>
              <a:rPr lang="en-US" sz="4200" dirty="0">
                <a:solidFill>
                  <a:srgbClr val="08314C"/>
                </a:solidFill>
                <a:latin typeface="Arial" panose="020B0604020202020204" pitchFamily="34" charset="0"/>
                <a:cs typeface="Arial" panose="020B0604020202020204" pitchFamily="34" charset="0"/>
              </a:rPr>
              <a:t>Team name (optional)</a:t>
            </a:r>
          </a:p>
        </p:txBody>
      </p:sp>
      <p:sp>
        <p:nvSpPr>
          <p:cNvPr id="2" name="TextBox 1">
            <a:extLst>
              <a:ext uri="{FF2B5EF4-FFF2-40B4-BE49-F238E27FC236}">
                <a16:creationId xmlns:a16="http://schemas.microsoft.com/office/drawing/2014/main" id="{B5B4CA13-234F-B710-ACA4-60193D940567}"/>
              </a:ext>
            </a:extLst>
          </p:cNvPr>
          <p:cNvSpPr txBox="1"/>
          <p:nvPr/>
        </p:nvSpPr>
        <p:spPr>
          <a:xfrm>
            <a:off x="1354136" y="8983914"/>
            <a:ext cx="21637625" cy="1200329"/>
          </a:xfrm>
          <a:prstGeom prst="rect">
            <a:avLst/>
          </a:prstGeom>
          <a:noFill/>
        </p:spPr>
        <p:txBody>
          <a:bodyPr wrap="square" rtlCol="0">
            <a:spAutoFit/>
          </a:bodyPr>
          <a:lstStyle/>
          <a:p>
            <a:r>
              <a:rPr lang="en-US" sz="7200" dirty="0">
                <a:solidFill>
                  <a:schemeClr val="bg1"/>
                </a:solidFill>
                <a:latin typeface="Arial" panose="020B0604020202020204" pitchFamily="34" charset="0"/>
                <a:cs typeface="Arial" panose="020B0604020202020204" pitchFamily="34" charset="0"/>
              </a:rPr>
              <a:t>26 February 2024</a:t>
            </a:r>
          </a:p>
        </p:txBody>
      </p:sp>
    </p:spTree>
    <p:extLst>
      <p:ext uri="{BB962C8B-B14F-4D97-AF65-F5344CB8AC3E}">
        <p14:creationId xmlns:p14="http://schemas.microsoft.com/office/powerpoint/2010/main" val="110809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73694-D5A8-1F18-1A44-B9045F2EEE93}"/>
              </a:ext>
            </a:extLst>
          </p:cNvPr>
          <p:cNvSpPr>
            <a:spLocks noGrp="1"/>
          </p:cNvSpPr>
          <p:nvPr>
            <p:ph type="title"/>
          </p:nvPr>
        </p:nvSpPr>
        <p:spPr/>
        <p:txBody>
          <a:bodyPr/>
          <a:lstStyle/>
          <a:p>
            <a:r>
              <a:rPr lang="en-GB" dirty="0"/>
              <a:t>Other Performance Matters</a:t>
            </a:r>
          </a:p>
        </p:txBody>
      </p:sp>
      <p:sp>
        <p:nvSpPr>
          <p:cNvPr id="3" name="Content Placeholder 2">
            <a:extLst>
              <a:ext uri="{FF2B5EF4-FFF2-40B4-BE49-F238E27FC236}">
                <a16:creationId xmlns:a16="http://schemas.microsoft.com/office/drawing/2014/main" id="{6F6613F6-61D6-9C1F-E5EE-C2017C47C29E}"/>
              </a:ext>
            </a:extLst>
          </p:cNvPr>
          <p:cNvSpPr>
            <a:spLocks noGrp="1"/>
          </p:cNvSpPr>
          <p:nvPr>
            <p:ph idx="13"/>
          </p:nvPr>
        </p:nvSpPr>
        <p:spPr/>
        <p:txBody>
          <a:bodyPr/>
          <a:lstStyle/>
          <a:p>
            <a:pPr marL="571500" indent="-571500">
              <a:buFont typeface="Arial" panose="020B0604020202020204" pitchFamily="34" charset="0"/>
              <a:buChar char="•"/>
            </a:pPr>
            <a:r>
              <a:rPr lang="en-GB" sz="4400" kern="100" dirty="0">
                <a:effectLst/>
                <a:ea typeface="Calibri" panose="020F0502020204030204" pitchFamily="34" charset="0"/>
              </a:rPr>
              <a:t>HCC has problems with SGN extending major projects and use of immediate permits</a:t>
            </a:r>
          </a:p>
          <a:p>
            <a:pPr marL="571500" indent="-571500">
              <a:buFont typeface="Arial" panose="020B0604020202020204" pitchFamily="34" charset="0"/>
              <a:buChar char="•"/>
            </a:pPr>
            <a:r>
              <a:rPr lang="en-GB" sz="4400" kern="100" dirty="0">
                <a:effectLst/>
                <a:ea typeface="Calibri" panose="020F0502020204030204" pitchFamily="34" charset="0"/>
              </a:rPr>
              <a:t>SW Cat A performance has significantly dropped</a:t>
            </a:r>
          </a:p>
          <a:p>
            <a:pPr marL="571500" indent="-571500">
              <a:buFont typeface="Arial" panose="020B0604020202020204" pitchFamily="34" charset="0"/>
              <a:buChar char="•"/>
            </a:pPr>
            <a:r>
              <a:rPr lang="en-GB" sz="4400" kern="100" dirty="0">
                <a:effectLst/>
                <a:ea typeface="Calibri" panose="020F0502020204030204" pitchFamily="34" charset="0"/>
              </a:rPr>
              <a:t>Lack of volume of works in SCC can cause problems in determining trends. </a:t>
            </a:r>
          </a:p>
          <a:p>
            <a:endParaRPr lang="en-GB" dirty="0"/>
          </a:p>
        </p:txBody>
      </p:sp>
    </p:spTree>
    <p:extLst>
      <p:ext uri="{BB962C8B-B14F-4D97-AF65-F5344CB8AC3E}">
        <p14:creationId xmlns:p14="http://schemas.microsoft.com/office/powerpoint/2010/main" val="3466704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1005-1878-50BA-FB41-2FBF4C3D5A42}"/>
              </a:ext>
            </a:extLst>
          </p:cNvPr>
          <p:cNvSpPr>
            <a:spLocks noGrp="1"/>
          </p:cNvSpPr>
          <p:nvPr>
            <p:ph type="title"/>
          </p:nvPr>
        </p:nvSpPr>
        <p:spPr/>
        <p:txBody>
          <a:bodyPr/>
          <a:lstStyle/>
          <a:p>
            <a:r>
              <a:rPr lang="en-GB" dirty="0"/>
              <a:t>Lane Rental</a:t>
            </a:r>
          </a:p>
        </p:txBody>
      </p:sp>
      <p:sp>
        <p:nvSpPr>
          <p:cNvPr id="3" name="Content Placeholder 2">
            <a:extLst>
              <a:ext uri="{FF2B5EF4-FFF2-40B4-BE49-F238E27FC236}">
                <a16:creationId xmlns:a16="http://schemas.microsoft.com/office/drawing/2014/main" id="{3AE97947-ECB0-49AD-6EBD-33CC2428B090}"/>
              </a:ext>
            </a:extLst>
          </p:cNvPr>
          <p:cNvSpPr>
            <a:spLocks noGrp="1"/>
          </p:cNvSpPr>
          <p:nvPr>
            <p:ph idx="13"/>
          </p:nvPr>
        </p:nvSpPr>
        <p:spPr>
          <a:xfrm>
            <a:off x="1371600" y="4431892"/>
            <a:ext cx="7666891" cy="7873093"/>
          </a:xfrm>
        </p:spPr>
        <p:txBody>
          <a:bodyPr/>
          <a:lstStyle/>
          <a:p>
            <a:pPr marL="742950" indent="-742950">
              <a:buAutoNum type="arabicPeriod"/>
            </a:pPr>
            <a:r>
              <a:rPr lang="en-GB" dirty="0"/>
              <a:t>Hants CC has appointed a consultant to assess the viability of a scheme.</a:t>
            </a:r>
          </a:p>
          <a:p>
            <a:pPr marL="742950" indent="-742950">
              <a:buAutoNum type="arabicPeriod"/>
            </a:pPr>
            <a:r>
              <a:rPr lang="en-GB" dirty="0"/>
              <a:t>Routes will link with neighbouring Authorities</a:t>
            </a:r>
          </a:p>
          <a:p>
            <a:pPr marL="742950" indent="-742950">
              <a:buAutoNum type="arabicPeriod"/>
            </a:pPr>
            <a:r>
              <a:rPr lang="en-GB" dirty="0"/>
              <a:t>Making use of good practice determined from WSCC, KCC and Surrey CC schemes.</a:t>
            </a:r>
          </a:p>
          <a:p>
            <a:pPr marL="742950" indent="-742950">
              <a:buAutoNum type="arabicPeriod"/>
            </a:pPr>
            <a:r>
              <a:rPr lang="en-GB" dirty="0"/>
              <a:t>Sharing development info with SCC and PCC</a:t>
            </a:r>
          </a:p>
          <a:p>
            <a:pPr marL="742950" indent="-742950">
              <a:buAutoNum type="arabicPeriod"/>
            </a:pPr>
            <a:endParaRPr lang="en-GB" dirty="0"/>
          </a:p>
          <a:p>
            <a:pPr marL="742950" indent="-742950">
              <a:buAutoNum type="arabicPeriod"/>
            </a:pPr>
            <a:endParaRPr lang="en-GB" dirty="0"/>
          </a:p>
        </p:txBody>
      </p:sp>
      <p:sp>
        <p:nvSpPr>
          <p:cNvPr id="4" name="Content Placeholder 2">
            <a:extLst>
              <a:ext uri="{FF2B5EF4-FFF2-40B4-BE49-F238E27FC236}">
                <a16:creationId xmlns:a16="http://schemas.microsoft.com/office/drawing/2014/main" id="{9DF8F847-3E1B-5BAA-FB36-762D4E3EEC06}"/>
              </a:ext>
            </a:extLst>
          </p:cNvPr>
          <p:cNvSpPr txBox="1">
            <a:spLocks/>
          </p:cNvSpPr>
          <p:nvPr/>
        </p:nvSpPr>
        <p:spPr>
          <a:xfrm>
            <a:off x="12707816" y="4431891"/>
            <a:ext cx="8053753" cy="7873093"/>
          </a:xfrm>
          <a:prstGeom prst="rect">
            <a:avLst/>
          </a:prstGeom>
        </p:spPr>
        <p:txBody>
          <a:bodyPr>
            <a:noAutofit/>
          </a:bodyPr>
          <a:lstStyle>
            <a:lvl1pPr marL="0" indent="0" algn="l" defTabSz="1828709" rtl="0" eaLnBrk="1" latinLnBrk="0" hangingPunct="1">
              <a:lnSpc>
                <a:spcPct val="90000"/>
              </a:lnSpc>
              <a:spcBef>
                <a:spcPts val="2000"/>
              </a:spcBef>
              <a:buFont typeface="Arial" panose="020B0604020202020204" pitchFamily="34" charset="0"/>
              <a:buNone/>
              <a:defRPr sz="3600" kern="1200">
                <a:solidFill>
                  <a:srgbClr val="08314C"/>
                </a:solidFill>
                <a:latin typeface="Arial" panose="020B0604020202020204" pitchFamily="34" charset="0"/>
                <a:ea typeface="+mn-ea"/>
                <a:cs typeface="Arial" panose="020B0604020202020204" pitchFamily="34" charset="0"/>
              </a:defRPr>
            </a:lvl1pPr>
            <a:lvl2pPr marL="457200" indent="0" algn="l" defTabSz="1828709" rtl="0" eaLnBrk="1" latinLnBrk="0" hangingPunct="1">
              <a:lnSpc>
                <a:spcPct val="90000"/>
              </a:lnSpc>
              <a:spcBef>
                <a:spcPts val="1000"/>
              </a:spcBef>
              <a:buFont typeface="Arial" panose="020B0604020202020204" pitchFamily="34" charset="0"/>
              <a:buNone/>
              <a:defRPr sz="2800" kern="1200">
                <a:solidFill>
                  <a:srgbClr val="08314C"/>
                </a:solidFill>
                <a:latin typeface="Arial" panose="020B0604020202020204" pitchFamily="34" charset="0"/>
                <a:ea typeface="+mn-ea"/>
                <a:cs typeface="Arial" panose="020B0604020202020204" pitchFamily="34" charset="0"/>
              </a:defRPr>
            </a:lvl2pPr>
            <a:lvl3pPr marL="914400" indent="0" algn="l" defTabSz="1828709" rtl="0" eaLnBrk="1" latinLnBrk="0" hangingPunct="1">
              <a:lnSpc>
                <a:spcPct val="90000"/>
              </a:lnSpc>
              <a:spcBef>
                <a:spcPts val="1000"/>
              </a:spcBef>
              <a:buFont typeface="Arial" panose="020B0604020202020204" pitchFamily="34" charset="0"/>
              <a:buNone/>
              <a:defRPr sz="2400" kern="1200">
                <a:solidFill>
                  <a:srgbClr val="08314C"/>
                </a:solidFill>
                <a:latin typeface="Arial" panose="020B0604020202020204" pitchFamily="34" charset="0"/>
                <a:ea typeface="+mn-ea"/>
                <a:cs typeface="Arial" panose="020B0604020202020204" pitchFamily="34" charset="0"/>
              </a:defRPr>
            </a:lvl3pPr>
            <a:lvl4pPr marL="13716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4pPr>
            <a:lvl5pPr marL="18288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pic>
        <p:nvPicPr>
          <p:cNvPr id="5" name="Picture 4" descr="Map&#10;&#10;Description automatically generated">
            <a:extLst>
              <a:ext uri="{FF2B5EF4-FFF2-40B4-BE49-F238E27FC236}">
                <a16:creationId xmlns:a16="http://schemas.microsoft.com/office/drawing/2014/main" id="{F55752B4-7404-7348-3B1C-89C6B6405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7758" y="4137199"/>
            <a:ext cx="12074741" cy="8167785"/>
          </a:xfrm>
          <a:prstGeom prst="rect">
            <a:avLst/>
          </a:prstGeom>
        </p:spPr>
      </p:pic>
    </p:spTree>
    <p:extLst>
      <p:ext uri="{BB962C8B-B14F-4D97-AF65-F5344CB8AC3E}">
        <p14:creationId xmlns:p14="http://schemas.microsoft.com/office/powerpoint/2010/main" val="1386980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70CB10-A6F3-1458-636B-F79890144492}"/>
              </a:ext>
            </a:extLst>
          </p:cNvPr>
          <p:cNvSpPr>
            <a:spLocks noGrp="1"/>
          </p:cNvSpPr>
          <p:nvPr>
            <p:ph type="title"/>
          </p:nvPr>
        </p:nvSpPr>
        <p:spPr/>
        <p:txBody>
          <a:bodyPr/>
          <a:lstStyle/>
          <a:p>
            <a:r>
              <a:rPr lang="en-GB" dirty="0"/>
              <a:t>Lane Rental Discussion</a:t>
            </a:r>
          </a:p>
        </p:txBody>
      </p:sp>
      <p:sp>
        <p:nvSpPr>
          <p:cNvPr id="5" name="Content Placeholder 4">
            <a:extLst>
              <a:ext uri="{FF2B5EF4-FFF2-40B4-BE49-F238E27FC236}">
                <a16:creationId xmlns:a16="http://schemas.microsoft.com/office/drawing/2014/main" id="{79E1901E-8B97-4FC4-A4E5-4EDFF14B43FE}"/>
              </a:ext>
            </a:extLst>
          </p:cNvPr>
          <p:cNvSpPr>
            <a:spLocks noGrp="1"/>
          </p:cNvSpPr>
          <p:nvPr>
            <p:ph idx="13"/>
          </p:nvPr>
        </p:nvSpPr>
        <p:spPr/>
        <p:txBody>
          <a:bodyPr/>
          <a:lstStyle/>
          <a:p>
            <a:pPr marL="571500" indent="-571500">
              <a:buFont typeface="Arial" panose="020B0604020202020204" pitchFamily="34" charset="0"/>
              <a:buChar char="•"/>
            </a:pPr>
            <a:r>
              <a:rPr lang="en-GB" sz="4000" kern="100" dirty="0">
                <a:effectLst/>
                <a:ea typeface="Calibri" panose="020F0502020204030204" pitchFamily="34" charset="0"/>
              </a:rPr>
              <a:t>SCC and HCC will be sharing information and will be collaborating on schemes in order to assist the development of each scheme and try to harmonise them so that they operate in similar ways.</a:t>
            </a:r>
          </a:p>
          <a:p>
            <a:pPr marL="571500" indent="-571500">
              <a:buFont typeface="Arial" panose="020B0604020202020204" pitchFamily="34" charset="0"/>
              <a:buChar char="•"/>
            </a:pPr>
            <a:r>
              <a:rPr lang="en-GB" sz="4000" kern="100" dirty="0">
                <a:effectLst/>
                <a:ea typeface="Calibri" panose="020F0502020204030204" pitchFamily="34" charset="0"/>
              </a:rPr>
              <a:t>PCC are considering options re LR but have concerns as to how this would operate under their PFI.</a:t>
            </a:r>
          </a:p>
          <a:p>
            <a:pPr marL="571500" indent="-571500">
              <a:buFont typeface="Arial" panose="020B0604020202020204" pitchFamily="34" charset="0"/>
              <a:buChar char="•"/>
            </a:pPr>
            <a:r>
              <a:rPr lang="en-GB" sz="4000" kern="100" dirty="0">
                <a:effectLst/>
                <a:ea typeface="Calibri" panose="020F0502020204030204" pitchFamily="34" charset="0"/>
              </a:rPr>
              <a:t>HCC confirmed that they have appointed a consultant to help develop their scheme. </a:t>
            </a:r>
          </a:p>
          <a:p>
            <a:pPr marL="571500" indent="-571500">
              <a:buFont typeface="Arial" panose="020B0604020202020204" pitchFamily="34" charset="0"/>
              <a:buChar char="•"/>
            </a:pPr>
            <a:r>
              <a:rPr lang="en-GB" sz="4000" kern="100" dirty="0">
                <a:effectLst/>
                <a:ea typeface="Calibri" panose="020F0502020204030204" pitchFamily="34" charset="0"/>
              </a:rPr>
              <a:t>HCC and SCC will keep the works promoters updated with progress and will undertake detailed consultation as the schemes progress.</a:t>
            </a:r>
          </a:p>
          <a:p>
            <a:pPr marL="571500" indent="-571500">
              <a:buFont typeface="Arial" panose="020B0604020202020204" pitchFamily="34" charset="0"/>
              <a:buChar char="•"/>
            </a:pPr>
            <a:r>
              <a:rPr lang="en-GB" sz="4000" kern="100" dirty="0">
                <a:effectLst/>
                <a:ea typeface="Calibri" panose="020F0502020204030204" pitchFamily="34" charset="0"/>
              </a:rPr>
              <a:t>Concerns raised re operation of the ‘funding pot’. Needs transparency with charging of fees and use of funds.</a:t>
            </a:r>
          </a:p>
          <a:p>
            <a:pPr marL="571500" indent="-571500">
              <a:buFont typeface="Arial" panose="020B0604020202020204" pitchFamily="34" charset="0"/>
              <a:buChar char="•"/>
            </a:pPr>
            <a:r>
              <a:rPr lang="en-GB" sz="4000" kern="100" dirty="0">
                <a:effectLst/>
                <a:ea typeface="Calibri" panose="020F0502020204030204" pitchFamily="34" charset="0"/>
              </a:rPr>
              <a:t>SU’s concerned about ensuring that LR fees reflect the traffic sensitivity and impact on the street.</a:t>
            </a:r>
          </a:p>
          <a:p>
            <a:endParaRPr lang="en-GB" dirty="0"/>
          </a:p>
        </p:txBody>
      </p:sp>
    </p:spTree>
    <p:extLst>
      <p:ext uri="{BB962C8B-B14F-4D97-AF65-F5344CB8AC3E}">
        <p14:creationId xmlns:p14="http://schemas.microsoft.com/office/powerpoint/2010/main" val="3146565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85486-30ED-D3BD-C9FF-14F9F004DF49}"/>
              </a:ext>
            </a:extLst>
          </p:cNvPr>
          <p:cNvSpPr>
            <a:spLocks noGrp="1"/>
          </p:cNvSpPr>
          <p:nvPr>
            <p:ph type="title"/>
          </p:nvPr>
        </p:nvSpPr>
        <p:spPr/>
        <p:txBody>
          <a:bodyPr/>
          <a:lstStyle/>
          <a:p>
            <a:r>
              <a:rPr lang="en-GB" dirty="0"/>
              <a:t>AOB</a:t>
            </a:r>
          </a:p>
        </p:txBody>
      </p:sp>
      <p:sp>
        <p:nvSpPr>
          <p:cNvPr id="3" name="Content Placeholder 2">
            <a:extLst>
              <a:ext uri="{FF2B5EF4-FFF2-40B4-BE49-F238E27FC236}">
                <a16:creationId xmlns:a16="http://schemas.microsoft.com/office/drawing/2014/main" id="{BE2B8EEC-33AB-53F9-2C54-99C2030089AA}"/>
              </a:ext>
            </a:extLst>
          </p:cNvPr>
          <p:cNvSpPr>
            <a:spLocks noGrp="1"/>
          </p:cNvSpPr>
          <p:nvPr>
            <p:ph idx="13"/>
          </p:nvPr>
        </p:nvSpPr>
        <p:spPr/>
        <p:txBody>
          <a:bodyPr/>
          <a:lstStyle/>
          <a:p>
            <a:r>
              <a:rPr lang="en-GB" dirty="0"/>
              <a:t>1. IBAA (Incinerator Bottom Ash Aggregate) Discussion: Provided an overview of IBAA principles and its application in ensuring asset reliability and performance. Consideration given to exploring opportunities for collaboration and knowledge sharing regarding IBAA implementation.</a:t>
            </a:r>
          </a:p>
          <a:p>
            <a:r>
              <a:rPr lang="en-GB" dirty="0"/>
              <a:t>2. Inclusion of Isle of Wight in Future Meetings. HCC to invite IOW to future Hants HAUC meetings</a:t>
            </a:r>
          </a:p>
        </p:txBody>
      </p:sp>
    </p:spTree>
    <p:extLst>
      <p:ext uri="{BB962C8B-B14F-4D97-AF65-F5344CB8AC3E}">
        <p14:creationId xmlns:p14="http://schemas.microsoft.com/office/powerpoint/2010/main" val="497922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85486-30ED-D3BD-C9FF-14F9F004DF49}"/>
              </a:ext>
            </a:extLst>
          </p:cNvPr>
          <p:cNvSpPr>
            <a:spLocks noGrp="1"/>
          </p:cNvSpPr>
          <p:nvPr>
            <p:ph type="title"/>
          </p:nvPr>
        </p:nvSpPr>
        <p:spPr/>
        <p:txBody>
          <a:bodyPr/>
          <a:lstStyle/>
          <a:p>
            <a:r>
              <a:rPr lang="en-GB" dirty="0"/>
              <a:t>Next Meeting &amp; Frequency of Meetings</a:t>
            </a:r>
          </a:p>
        </p:txBody>
      </p:sp>
      <p:sp>
        <p:nvSpPr>
          <p:cNvPr id="3" name="Content Placeholder 2">
            <a:extLst>
              <a:ext uri="{FF2B5EF4-FFF2-40B4-BE49-F238E27FC236}">
                <a16:creationId xmlns:a16="http://schemas.microsoft.com/office/drawing/2014/main" id="{BE2B8EEC-33AB-53F9-2C54-99C2030089AA}"/>
              </a:ext>
            </a:extLst>
          </p:cNvPr>
          <p:cNvSpPr>
            <a:spLocks noGrp="1"/>
          </p:cNvSpPr>
          <p:nvPr>
            <p:ph idx="13"/>
          </p:nvPr>
        </p:nvSpPr>
        <p:spPr/>
        <p:txBody>
          <a:bodyPr/>
          <a:lstStyle/>
          <a:p>
            <a:pPr marL="742950" indent="-742950">
              <a:buAutoNum type="arabicPeriod"/>
            </a:pPr>
            <a:r>
              <a:rPr lang="en-GB" dirty="0"/>
              <a:t>To be 2/3 times / year depending on items for discussion. </a:t>
            </a:r>
          </a:p>
          <a:p>
            <a:pPr marL="742950" indent="-742950">
              <a:buAutoNum type="arabicPeriod"/>
            </a:pPr>
            <a:r>
              <a:rPr lang="en-GB" dirty="0"/>
              <a:t>Meeting to be hybrid</a:t>
            </a:r>
          </a:p>
          <a:p>
            <a:pPr marL="742950" indent="-742950">
              <a:buAutoNum type="arabicPeriod"/>
            </a:pPr>
            <a:r>
              <a:rPr lang="en-GB" dirty="0"/>
              <a:t>HCC to arrange a further Hants HAUC for Autumn 2024 </a:t>
            </a:r>
          </a:p>
        </p:txBody>
      </p:sp>
    </p:spTree>
    <p:extLst>
      <p:ext uri="{BB962C8B-B14F-4D97-AF65-F5344CB8AC3E}">
        <p14:creationId xmlns:p14="http://schemas.microsoft.com/office/powerpoint/2010/main" val="3390334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1005-1878-50BA-FB41-2FBF4C3D5A42}"/>
              </a:ext>
            </a:extLst>
          </p:cNvPr>
          <p:cNvSpPr>
            <a:spLocks noGrp="1"/>
          </p:cNvSpPr>
          <p:nvPr>
            <p:ph type="title"/>
          </p:nvPr>
        </p:nvSpPr>
        <p:spPr/>
        <p:txBody>
          <a:bodyPr/>
          <a:lstStyle/>
          <a:p>
            <a:r>
              <a:rPr lang="en-GB" dirty="0"/>
              <a:t>General ‘Admin’</a:t>
            </a:r>
          </a:p>
        </p:txBody>
      </p:sp>
      <p:sp>
        <p:nvSpPr>
          <p:cNvPr id="3" name="Content Placeholder 2">
            <a:extLst>
              <a:ext uri="{FF2B5EF4-FFF2-40B4-BE49-F238E27FC236}">
                <a16:creationId xmlns:a16="http://schemas.microsoft.com/office/drawing/2014/main" id="{2CBE13AA-0E33-86C2-28E7-A37BD0DFC9DA}"/>
              </a:ext>
            </a:extLst>
          </p:cNvPr>
          <p:cNvSpPr>
            <a:spLocks noGrp="1"/>
          </p:cNvSpPr>
          <p:nvPr>
            <p:ph idx="13"/>
          </p:nvPr>
        </p:nvSpPr>
        <p:spPr/>
        <p:txBody>
          <a:bodyPr/>
          <a:lstStyle/>
          <a:p>
            <a:r>
              <a:rPr lang="en-GB" dirty="0"/>
              <a:t>Phones to silent please</a:t>
            </a:r>
          </a:p>
          <a:p>
            <a:r>
              <a:rPr lang="en-GB" dirty="0"/>
              <a:t>Session will be a hybrid one with some colleagues joining via Teams</a:t>
            </a:r>
          </a:p>
          <a:p>
            <a:r>
              <a:rPr lang="en-GB"/>
              <a:t>Fire </a:t>
            </a:r>
            <a:r>
              <a:rPr lang="en-GB" dirty="0"/>
              <a:t>alarm drill </a:t>
            </a:r>
          </a:p>
          <a:p>
            <a:r>
              <a:rPr lang="en-GB" dirty="0"/>
              <a:t>Toilets</a:t>
            </a:r>
          </a:p>
        </p:txBody>
      </p:sp>
    </p:spTree>
    <p:extLst>
      <p:ext uri="{BB962C8B-B14F-4D97-AF65-F5344CB8AC3E}">
        <p14:creationId xmlns:p14="http://schemas.microsoft.com/office/powerpoint/2010/main" val="4003918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1005-1878-50BA-FB41-2FBF4C3D5A42}"/>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3AE97947-ECB0-49AD-6EBD-33CC2428B090}"/>
              </a:ext>
            </a:extLst>
          </p:cNvPr>
          <p:cNvSpPr>
            <a:spLocks noGrp="1"/>
          </p:cNvSpPr>
          <p:nvPr>
            <p:ph idx="13"/>
          </p:nvPr>
        </p:nvSpPr>
        <p:spPr/>
        <p:txBody>
          <a:bodyPr/>
          <a:lstStyle/>
          <a:p>
            <a:pPr marL="742950" indent="-742950">
              <a:buAutoNum type="arabicPeriod"/>
            </a:pPr>
            <a:r>
              <a:rPr lang="en-GB" dirty="0"/>
              <a:t>Introductions / Apologies</a:t>
            </a:r>
          </a:p>
          <a:p>
            <a:pPr marL="742950" indent="-742950">
              <a:buAutoNum type="arabicPeriod"/>
            </a:pPr>
            <a:r>
              <a:rPr lang="en-GB" dirty="0"/>
              <a:t>SEHAUC / HAUC Update</a:t>
            </a:r>
          </a:p>
          <a:p>
            <a:pPr marL="742950" indent="-742950">
              <a:buAutoNum type="arabicPeriod"/>
            </a:pPr>
            <a:r>
              <a:rPr lang="en-GB" dirty="0"/>
              <a:t>Local Matters</a:t>
            </a:r>
          </a:p>
          <a:p>
            <a:pPr marL="742950" indent="-742950">
              <a:buAutoNum type="arabicPeriod"/>
            </a:pPr>
            <a:r>
              <a:rPr lang="en-GB" dirty="0"/>
              <a:t>Works Performance</a:t>
            </a:r>
          </a:p>
          <a:p>
            <a:pPr marL="742950" indent="-742950">
              <a:buAutoNum type="arabicPeriod"/>
            </a:pPr>
            <a:r>
              <a:rPr lang="en-GB" dirty="0"/>
              <a:t>Lane Rental</a:t>
            </a:r>
          </a:p>
          <a:p>
            <a:pPr marL="742950" indent="-742950">
              <a:buAutoNum type="arabicPeriod"/>
            </a:pPr>
            <a:r>
              <a:rPr lang="en-GB" dirty="0"/>
              <a:t>AOB</a:t>
            </a:r>
          </a:p>
          <a:p>
            <a:pPr marL="742950" indent="-742950">
              <a:buAutoNum type="arabicPeriod"/>
            </a:pPr>
            <a:r>
              <a:rPr lang="en-GB" dirty="0"/>
              <a:t>Next Meeting</a:t>
            </a:r>
          </a:p>
        </p:txBody>
      </p:sp>
    </p:spTree>
    <p:extLst>
      <p:ext uri="{BB962C8B-B14F-4D97-AF65-F5344CB8AC3E}">
        <p14:creationId xmlns:p14="http://schemas.microsoft.com/office/powerpoint/2010/main" val="145791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1005-1878-50BA-FB41-2FBF4C3D5A42}"/>
              </a:ext>
            </a:extLst>
          </p:cNvPr>
          <p:cNvSpPr>
            <a:spLocks noGrp="1"/>
          </p:cNvSpPr>
          <p:nvPr>
            <p:ph type="title"/>
          </p:nvPr>
        </p:nvSpPr>
        <p:spPr/>
        <p:txBody>
          <a:bodyPr/>
          <a:lstStyle/>
          <a:p>
            <a:r>
              <a:rPr lang="en-GB" dirty="0"/>
              <a:t>SEHAUC / HAUC Update</a:t>
            </a:r>
          </a:p>
        </p:txBody>
      </p:sp>
      <p:sp>
        <p:nvSpPr>
          <p:cNvPr id="3" name="Content Placeholder 2">
            <a:extLst>
              <a:ext uri="{FF2B5EF4-FFF2-40B4-BE49-F238E27FC236}">
                <a16:creationId xmlns:a16="http://schemas.microsoft.com/office/drawing/2014/main" id="{3AE97947-ECB0-49AD-6EBD-33CC2428B090}"/>
              </a:ext>
            </a:extLst>
          </p:cNvPr>
          <p:cNvSpPr>
            <a:spLocks noGrp="1"/>
          </p:cNvSpPr>
          <p:nvPr>
            <p:ph idx="13"/>
          </p:nvPr>
        </p:nvSpPr>
        <p:spPr/>
        <p:txBody>
          <a:bodyPr/>
          <a:lstStyle/>
          <a:p>
            <a:pPr marL="342900" lvl="0" indent="-342900">
              <a:buFont typeface="Symbol" panose="05050102010706020507" pitchFamily="18" charset="2"/>
              <a:buChar char=""/>
            </a:pPr>
            <a:r>
              <a:rPr lang="en-GB" sz="4000" kern="100" dirty="0">
                <a:effectLst/>
                <a:ea typeface="Calibri" panose="020F0502020204030204" pitchFamily="34" charset="0"/>
              </a:rPr>
              <a:t>2023 changes to the inspection process and performance related target setting. HCC confirmed that many sample targets are likely to reduce in the 2024/2025</a:t>
            </a:r>
          </a:p>
          <a:p>
            <a:pPr marL="342900" lvl="0" indent="-342900">
              <a:buFont typeface="Symbol" panose="05050102010706020507" pitchFamily="18" charset="2"/>
              <a:buChar char=""/>
            </a:pPr>
            <a:r>
              <a:rPr lang="en-GB" sz="4000" kern="100" dirty="0">
                <a:effectLst/>
                <a:ea typeface="Calibri" panose="020F0502020204030204" pitchFamily="34" charset="0"/>
              </a:rPr>
              <a:t>NCT changes, including the requirement to notify the LA re any changes to TM for major works. No issues reported so far with this. </a:t>
            </a:r>
          </a:p>
          <a:p>
            <a:pPr marL="342900" lvl="0" indent="-342900">
              <a:buFont typeface="Symbol" panose="05050102010706020507" pitchFamily="18" charset="2"/>
              <a:buChar char=""/>
            </a:pPr>
            <a:r>
              <a:rPr lang="en-GB" sz="4000" kern="100" dirty="0">
                <a:effectLst/>
                <a:ea typeface="Calibri" panose="020F0502020204030204" pitchFamily="34" charset="0"/>
              </a:rPr>
              <a:t>No SEHAUC event in 2024, planning one for 2025.</a:t>
            </a:r>
          </a:p>
          <a:p>
            <a:pPr marL="342900" lvl="0" indent="-342900">
              <a:buFont typeface="Symbol" panose="05050102010706020507" pitchFamily="18" charset="2"/>
              <a:buChar char=""/>
            </a:pPr>
            <a:r>
              <a:rPr lang="en-GB" sz="4000" kern="100" dirty="0">
                <a:effectLst/>
                <a:ea typeface="Calibri" panose="020F0502020204030204" pitchFamily="34" charset="0"/>
              </a:rPr>
              <a:t>National Traffic Manager Conference in Oct 2024.</a:t>
            </a:r>
          </a:p>
          <a:p>
            <a:pPr marL="342900" lvl="0" indent="-342900">
              <a:buFont typeface="Symbol" panose="05050102010706020507" pitchFamily="18" charset="2"/>
              <a:buChar char=""/>
            </a:pPr>
            <a:r>
              <a:rPr lang="en-GB" sz="4000" kern="100" dirty="0">
                <a:effectLst/>
                <a:ea typeface="Calibri" panose="020F0502020204030204" pitchFamily="34" charset="0"/>
              </a:rPr>
              <a:t>Many areas reporting difficulties in booking </a:t>
            </a:r>
            <a:r>
              <a:rPr lang="en-GB" sz="4000" kern="100" dirty="0" err="1">
                <a:effectLst/>
                <a:ea typeface="Calibri" panose="020F0502020204030204" pitchFamily="34" charset="0"/>
              </a:rPr>
              <a:t>roadspace</a:t>
            </a:r>
            <a:r>
              <a:rPr lang="en-GB" sz="4000" kern="100" dirty="0">
                <a:effectLst/>
                <a:ea typeface="Calibri" panose="020F0502020204030204" pitchFamily="34" charset="0"/>
              </a:rPr>
              <a:t> owing to large volume of works going on</a:t>
            </a:r>
          </a:p>
        </p:txBody>
      </p:sp>
    </p:spTree>
    <p:extLst>
      <p:ext uri="{BB962C8B-B14F-4D97-AF65-F5344CB8AC3E}">
        <p14:creationId xmlns:p14="http://schemas.microsoft.com/office/powerpoint/2010/main" val="865767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1005-1878-50BA-FB41-2FBF4C3D5A42}"/>
              </a:ext>
            </a:extLst>
          </p:cNvPr>
          <p:cNvSpPr>
            <a:spLocks noGrp="1"/>
          </p:cNvSpPr>
          <p:nvPr>
            <p:ph type="title"/>
          </p:nvPr>
        </p:nvSpPr>
        <p:spPr/>
        <p:txBody>
          <a:bodyPr/>
          <a:lstStyle/>
          <a:p>
            <a:r>
              <a:rPr lang="en-GB" dirty="0"/>
              <a:t>Local Matters - Coordination</a:t>
            </a:r>
          </a:p>
        </p:txBody>
      </p:sp>
      <p:sp>
        <p:nvSpPr>
          <p:cNvPr id="3" name="Content Placeholder 2">
            <a:extLst>
              <a:ext uri="{FF2B5EF4-FFF2-40B4-BE49-F238E27FC236}">
                <a16:creationId xmlns:a16="http://schemas.microsoft.com/office/drawing/2014/main" id="{3AE97947-ECB0-49AD-6EBD-33CC2428B090}"/>
              </a:ext>
            </a:extLst>
          </p:cNvPr>
          <p:cNvSpPr>
            <a:spLocks noGrp="1"/>
          </p:cNvSpPr>
          <p:nvPr>
            <p:ph idx="13"/>
          </p:nvPr>
        </p:nvSpPr>
        <p:spPr>
          <a:xfrm>
            <a:off x="1371601" y="4431892"/>
            <a:ext cx="8053753" cy="7873093"/>
          </a:xfrm>
        </p:spPr>
        <p:txBody>
          <a:bodyPr/>
          <a:lstStyle/>
          <a:p>
            <a:pPr marL="742950" indent="-742950">
              <a:buAutoNum type="arabicPeriod"/>
            </a:pPr>
            <a:r>
              <a:rPr lang="en-GB" dirty="0"/>
              <a:t>Volumes of works / permits have increased significantly over the past few years; Fibre rollouts and new developments. In some areas ‘road-space’ is highly restricted.</a:t>
            </a:r>
          </a:p>
          <a:p>
            <a:pPr marL="742950" indent="-742950">
              <a:buAutoNum type="arabicPeriod"/>
            </a:pPr>
            <a:r>
              <a:rPr lang="en-GB" dirty="0"/>
              <a:t>Major new DCO for M3 J9 Winchester</a:t>
            </a:r>
          </a:p>
          <a:p>
            <a:pPr marL="742950" indent="-742950">
              <a:buAutoNum type="arabicPeriod"/>
            </a:pPr>
            <a:r>
              <a:rPr lang="en-GB" dirty="0"/>
              <a:t>A number of highway improvement / maintenance schemes along the M27 / A27 corridor</a:t>
            </a:r>
          </a:p>
          <a:p>
            <a:pPr marL="742950" indent="-742950">
              <a:buAutoNum type="arabicPeriod"/>
            </a:pPr>
            <a:r>
              <a:rPr lang="en-GB" dirty="0"/>
              <a:t>Major schemes in Farnborough and Alton-Bordon</a:t>
            </a:r>
          </a:p>
        </p:txBody>
      </p:sp>
      <p:sp>
        <p:nvSpPr>
          <p:cNvPr id="4" name="Content Placeholder 2">
            <a:extLst>
              <a:ext uri="{FF2B5EF4-FFF2-40B4-BE49-F238E27FC236}">
                <a16:creationId xmlns:a16="http://schemas.microsoft.com/office/drawing/2014/main" id="{9DF8F847-3E1B-5BAA-FB36-762D4E3EEC06}"/>
              </a:ext>
            </a:extLst>
          </p:cNvPr>
          <p:cNvSpPr txBox="1">
            <a:spLocks/>
          </p:cNvSpPr>
          <p:nvPr/>
        </p:nvSpPr>
        <p:spPr>
          <a:xfrm>
            <a:off x="12707816" y="4431891"/>
            <a:ext cx="8053753" cy="7873093"/>
          </a:xfrm>
          <a:prstGeom prst="rect">
            <a:avLst/>
          </a:prstGeom>
        </p:spPr>
        <p:txBody>
          <a:bodyPr>
            <a:noAutofit/>
          </a:bodyPr>
          <a:lstStyle>
            <a:lvl1pPr marL="0" indent="0" algn="l" defTabSz="1828709" rtl="0" eaLnBrk="1" latinLnBrk="0" hangingPunct="1">
              <a:lnSpc>
                <a:spcPct val="90000"/>
              </a:lnSpc>
              <a:spcBef>
                <a:spcPts val="2000"/>
              </a:spcBef>
              <a:buFont typeface="Arial" panose="020B0604020202020204" pitchFamily="34" charset="0"/>
              <a:buNone/>
              <a:defRPr sz="3600" kern="1200">
                <a:solidFill>
                  <a:srgbClr val="08314C"/>
                </a:solidFill>
                <a:latin typeface="Arial" panose="020B0604020202020204" pitchFamily="34" charset="0"/>
                <a:ea typeface="+mn-ea"/>
                <a:cs typeface="Arial" panose="020B0604020202020204" pitchFamily="34" charset="0"/>
              </a:defRPr>
            </a:lvl1pPr>
            <a:lvl2pPr marL="457200" indent="0" algn="l" defTabSz="1828709" rtl="0" eaLnBrk="1" latinLnBrk="0" hangingPunct="1">
              <a:lnSpc>
                <a:spcPct val="90000"/>
              </a:lnSpc>
              <a:spcBef>
                <a:spcPts val="1000"/>
              </a:spcBef>
              <a:buFont typeface="Arial" panose="020B0604020202020204" pitchFamily="34" charset="0"/>
              <a:buNone/>
              <a:defRPr sz="2800" kern="1200">
                <a:solidFill>
                  <a:srgbClr val="08314C"/>
                </a:solidFill>
                <a:latin typeface="Arial" panose="020B0604020202020204" pitchFamily="34" charset="0"/>
                <a:ea typeface="+mn-ea"/>
                <a:cs typeface="Arial" panose="020B0604020202020204" pitchFamily="34" charset="0"/>
              </a:defRPr>
            </a:lvl2pPr>
            <a:lvl3pPr marL="914400" indent="0" algn="l" defTabSz="1828709" rtl="0" eaLnBrk="1" latinLnBrk="0" hangingPunct="1">
              <a:lnSpc>
                <a:spcPct val="90000"/>
              </a:lnSpc>
              <a:spcBef>
                <a:spcPts val="1000"/>
              </a:spcBef>
              <a:buFont typeface="Arial" panose="020B0604020202020204" pitchFamily="34" charset="0"/>
              <a:buNone/>
              <a:defRPr sz="2400" kern="1200">
                <a:solidFill>
                  <a:srgbClr val="08314C"/>
                </a:solidFill>
                <a:latin typeface="Arial" panose="020B0604020202020204" pitchFamily="34" charset="0"/>
                <a:ea typeface="+mn-ea"/>
                <a:cs typeface="Arial" panose="020B0604020202020204" pitchFamily="34" charset="0"/>
              </a:defRPr>
            </a:lvl3pPr>
            <a:lvl4pPr marL="13716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4pPr>
            <a:lvl5pPr marL="18288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pic>
        <p:nvPicPr>
          <p:cNvPr id="6" name="Picture 5" descr="A map of a city&#10;&#10;Description automatically generated">
            <a:extLst>
              <a:ext uri="{FF2B5EF4-FFF2-40B4-BE49-F238E27FC236}">
                <a16:creationId xmlns:a16="http://schemas.microsoft.com/office/drawing/2014/main" id="{9CB119F5-B738-DB77-EC4E-C032101EFD10}"/>
              </a:ext>
            </a:extLst>
          </p:cNvPr>
          <p:cNvPicPr>
            <a:picLocks noChangeAspect="1"/>
          </p:cNvPicPr>
          <p:nvPr/>
        </p:nvPicPr>
        <p:blipFill>
          <a:blip r:embed="rId2"/>
          <a:stretch>
            <a:fillRect/>
          </a:stretch>
        </p:blipFill>
        <p:spPr>
          <a:xfrm>
            <a:off x="11076618" y="3381377"/>
            <a:ext cx="10897580" cy="9174038"/>
          </a:xfrm>
          <a:prstGeom prst="rect">
            <a:avLst/>
          </a:prstGeom>
        </p:spPr>
      </p:pic>
    </p:spTree>
    <p:extLst>
      <p:ext uri="{BB962C8B-B14F-4D97-AF65-F5344CB8AC3E}">
        <p14:creationId xmlns:p14="http://schemas.microsoft.com/office/powerpoint/2010/main" val="3870761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1005-1878-50BA-FB41-2FBF4C3D5A42}"/>
              </a:ext>
            </a:extLst>
          </p:cNvPr>
          <p:cNvSpPr>
            <a:spLocks noGrp="1"/>
          </p:cNvSpPr>
          <p:nvPr>
            <p:ph type="title"/>
          </p:nvPr>
        </p:nvSpPr>
        <p:spPr/>
        <p:txBody>
          <a:bodyPr/>
          <a:lstStyle/>
          <a:p>
            <a:r>
              <a:rPr lang="en-GB" dirty="0"/>
              <a:t>Local Matters – Policy / Procedure</a:t>
            </a:r>
          </a:p>
        </p:txBody>
      </p:sp>
      <p:sp>
        <p:nvSpPr>
          <p:cNvPr id="3" name="Content Placeholder 2">
            <a:extLst>
              <a:ext uri="{FF2B5EF4-FFF2-40B4-BE49-F238E27FC236}">
                <a16:creationId xmlns:a16="http://schemas.microsoft.com/office/drawing/2014/main" id="{3AE97947-ECB0-49AD-6EBD-33CC2428B090}"/>
              </a:ext>
            </a:extLst>
          </p:cNvPr>
          <p:cNvSpPr>
            <a:spLocks noGrp="1"/>
          </p:cNvSpPr>
          <p:nvPr>
            <p:ph idx="13"/>
          </p:nvPr>
        </p:nvSpPr>
        <p:spPr>
          <a:xfrm>
            <a:off x="1371601" y="4431892"/>
            <a:ext cx="21334522" cy="7873093"/>
          </a:xfrm>
        </p:spPr>
        <p:txBody>
          <a:bodyPr/>
          <a:lstStyle/>
          <a:p>
            <a:pPr marL="742950" indent="-742950">
              <a:buAutoNum type="arabicPeriod"/>
            </a:pPr>
            <a:r>
              <a:rPr lang="en-GB" dirty="0"/>
              <a:t>Hants CC Permit Scheme. Into the 4</a:t>
            </a:r>
            <a:r>
              <a:rPr lang="en-GB" baseline="30000" dirty="0"/>
              <a:t>th</a:t>
            </a:r>
            <a:r>
              <a:rPr lang="en-GB" dirty="0"/>
              <a:t> year. Seems to be operating well.</a:t>
            </a:r>
          </a:p>
          <a:p>
            <a:pPr marL="742950" indent="-742950">
              <a:buAutoNum type="arabicPeriod"/>
            </a:pPr>
            <a:r>
              <a:rPr lang="en-GB" dirty="0"/>
              <a:t>No plans to increase permit charges</a:t>
            </a:r>
          </a:p>
          <a:p>
            <a:pPr marL="742950" indent="-742950">
              <a:buAutoNum type="arabicPeriod"/>
            </a:pPr>
            <a:r>
              <a:rPr lang="en-GB" dirty="0"/>
              <a:t>Owing to increase in permits / works HCC is likely to increase staff to cope</a:t>
            </a:r>
          </a:p>
          <a:p>
            <a:pPr marL="742950" indent="-742950">
              <a:buAutoNum type="arabicPeriod"/>
            </a:pPr>
            <a:r>
              <a:rPr lang="en-GB" dirty="0"/>
              <a:t>Increase in EVCP’s – HCC developing a rollout strategy</a:t>
            </a:r>
          </a:p>
          <a:p>
            <a:pPr marL="742950" indent="-742950">
              <a:buAutoNum type="arabicPeriod"/>
            </a:pPr>
            <a:r>
              <a:rPr lang="en-GB" dirty="0"/>
              <a:t>Interest from PC’s and Cllrs – driving increased comms and NCT11b</a:t>
            </a:r>
          </a:p>
        </p:txBody>
      </p:sp>
      <p:sp>
        <p:nvSpPr>
          <p:cNvPr id="4" name="Content Placeholder 2">
            <a:extLst>
              <a:ext uri="{FF2B5EF4-FFF2-40B4-BE49-F238E27FC236}">
                <a16:creationId xmlns:a16="http://schemas.microsoft.com/office/drawing/2014/main" id="{9DF8F847-3E1B-5BAA-FB36-762D4E3EEC06}"/>
              </a:ext>
            </a:extLst>
          </p:cNvPr>
          <p:cNvSpPr txBox="1">
            <a:spLocks/>
          </p:cNvSpPr>
          <p:nvPr/>
        </p:nvSpPr>
        <p:spPr>
          <a:xfrm>
            <a:off x="12707816" y="4431891"/>
            <a:ext cx="8053753" cy="7873093"/>
          </a:xfrm>
          <a:prstGeom prst="rect">
            <a:avLst/>
          </a:prstGeom>
        </p:spPr>
        <p:txBody>
          <a:bodyPr>
            <a:noAutofit/>
          </a:bodyPr>
          <a:lstStyle>
            <a:lvl1pPr marL="0" indent="0" algn="l" defTabSz="1828709" rtl="0" eaLnBrk="1" latinLnBrk="0" hangingPunct="1">
              <a:lnSpc>
                <a:spcPct val="90000"/>
              </a:lnSpc>
              <a:spcBef>
                <a:spcPts val="2000"/>
              </a:spcBef>
              <a:buFont typeface="Arial" panose="020B0604020202020204" pitchFamily="34" charset="0"/>
              <a:buNone/>
              <a:defRPr sz="3600" kern="1200">
                <a:solidFill>
                  <a:srgbClr val="08314C"/>
                </a:solidFill>
                <a:latin typeface="Arial" panose="020B0604020202020204" pitchFamily="34" charset="0"/>
                <a:ea typeface="+mn-ea"/>
                <a:cs typeface="Arial" panose="020B0604020202020204" pitchFamily="34" charset="0"/>
              </a:defRPr>
            </a:lvl1pPr>
            <a:lvl2pPr marL="457200" indent="0" algn="l" defTabSz="1828709" rtl="0" eaLnBrk="1" latinLnBrk="0" hangingPunct="1">
              <a:lnSpc>
                <a:spcPct val="90000"/>
              </a:lnSpc>
              <a:spcBef>
                <a:spcPts val="1000"/>
              </a:spcBef>
              <a:buFont typeface="Arial" panose="020B0604020202020204" pitchFamily="34" charset="0"/>
              <a:buNone/>
              <a:defRPr sz="2800" kern="1200">
                <a:solidFill>
                  <a:srgbClr val="08314C"/>
                </a:solidFill>
                <a:latin typeface="Arial" panose="020B0604020202020204" pitchFamily="34" charset="0"/>
                <a:ea typeface="+mn-ea"/>
                <a:cs typeface="Arial" panose="020B0604020202020204" pitchFamily="34" charset="0"/>
              </a:defRPr>
            </a:lvl2pPr>
            <a:lvl3pPr marL="914400" indent="0" algn="l" defTabSz="1828709" rtl="0" eaLnBrk="1" latinLnBrk="0" hangingPunct="1">
              <a:lnSpc>
                <a:spcPct val="90000"/>
              </a:lnSpc>
              <a:spcBef>
                <a:spcPts val="1000"/>
              </a:spcBef>
              <a:buFont typeface="Arial" panose="020B0604020202020204" pitchFamily="34" charset="0"/>
              <a:buNone/>
              <a:defRPr sz="2400" kern="1200">
                <a:solidFill>
                  <a:srgbClr val="08314C"/>
                </a:solidFill>
                <a:latin typeface="Arial" panose="020B0604020202020204" pitchFamily="34" charset="0"/>
                <a:ea typeface="+mn-ea"/>
                <a:cs typeface="Arial" panose="020B0604020202020204" pitchFamily="34" charset="0"/>
              </a:defRPr>
            </a:lvl3pPr>
            <a:lvl4pPr marL="13716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4pPr>
            <a:lvl5pPr marL="18288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53207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9A9B-965A-5E4C-063A-B9C203CD83E1}"/>
              </a:ext>
            </a:extLst>
          </p:cNvPr>
          <p:cNvSpPr>
            <a:spLocks noGrp="1"/>
          </p:cNvSpPr>
          <p:nvPr>
            <p:ph type="title"/>
          </p:nvPr>
        </p:nvSpPr>
        <p:spPr/>
        <p:txBody>
          <a:bodyPr/>
          <a:lstStyle/>
          <a:p>
            <a:r>
              <a:rPr lang="en-GB" dirty="0"/>
              <a:t>Works Performance. Cat A Samples. Q4</a:t>
            </a:r>
          </a:p>
        </p:txBody>
      </p:sp>
      <p:pic>
        <p:nvPicPr>
          <p:cNvPr id="5" name="Content Placeholder 4" descr="A screenshot of a computer&#10;&#10;Description automatically generated">
            <a:extLst>
              <a:ext uri="{FF2B5EF4-FFF2-40B4-BE49-F238E27FC236}">
                <a16:creationId xmlns:a16="http://schemas.microsoft.com/office/drawing/2014/main" id="{1FE3B2AA-53B3-6150-4B22-937ACDE72E4F}"/>
              </a:ext>
            </a:extLst>
          </p:cNvPr>
          <p:cNvPicPr>
            <a:picLocks noGrp="1" noChangeAspect="1"/>
          </p:cNvPicPr>
          <p:nvPr>
            <p:ph idx="13"/>
          </p:nvPr>
        </p:nvPicPr>
        <p:blipFill>
          <a:blip r:embed="rId2"/>
          <a:stretch>
            <a:fillRect/>
          </a:stretch>
        </p:blipFill>
        <p:spPr>
          <a:xfrm>
            <a:off x="3448335" y="2743201"/>
            <a:ext cx="15736482" cy="9977938"/>
          </a:xfrm>
        </p:spPr>
      </p:pic>
    </p:spTree>
    <p:extLst>
      <p:ext uri="{BB962C8B-B14F-4D97-AF65-F5344CB8AC3E}">
        <p14:creationId xmlns:p14="http://schemas.microsoft.com/office/powerpoint/2010/main" val="281966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9A9B-965A-5E4C-063A-B9C203CD83E1}"/>
              </a:ext>
            </a:extLst>
          </p:cNvPr>
          <p:cNvSpPr>
            <a:spLocks noGrp="1"/>
          </p:cNvSpPr>
          <p:nvPr>
            <p:ph type="title"/>
          </p:nvPr>
        </p:nvSpPr>
        <p:spPr/>
        <p:txBody>
          <a:bodyPr/>
          <a:lstStyle/>
          <a:p>
            <a:r>
              <a:rPr lang="en-GB" dirty="0"/>
              <a:t>Works Performance. Cat B Samples. Q4</a:t>
            </a:r>
          </a:p>
        </p:txBody>
      </p:sp>
      <p:pic>
        <p:nvPicPr>
          <p:cNvPr id="7" name="Content Placeholder 6" descr="A screenshot of a computer&#10;&#10;Description automatically generated">
            <a:extLst>
              <a:ext uri="{FF2B5EF4-FFF2-40B4-BE49-F238E27FC236}">
                <a16:creationId xmlns:a16="http://schemas.microsoft.com/office/drawing/2014/main" id="{560B2831-992C-6F01-5457-C664A17F82C5}"/>
              </a:ext>
            </a:extLst>
          </p:cNvPr>
          <p:cNvPicPr>
            <a:picLocks noGrp="1" noChangeAspect="1"/>
          </p:cNvPicPr>
          <p:nvPr>
            <p:ph idx="13"/>
          </p:nvPr>
        </p:nvPicPr>
        <p:blipFill>
          <a:blip r:embed="rId2"/>
          <a:stretch>
            <a:fillRect/>
          </a:stretch>
        </p:blipFill>
        <p:spPr>
          <a:xfrm>
            <a:off x="4290647" y="2853260"/>
            <a:ext cx="15354240" cy="9649401"/>
          </a:xfrm>
        </p:spPr>
      </p:pic>
    </p:spTree>
    <p:extLst>
      <p:ext uri="{BB962C8B-B14F-4D97-AF65-F5344CB8AC3E}">
        <p14:creationId xmlns:p14="http://schemas.microsoft.com/office/powerpoint/2010/main" val="3421507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9A9B-965A-5E4C-063A-B9C203CD83E1}"/>
              </a:ext>
            </a:extLst>
          </p:cNvPr>
          <p:cNvSpPr>
            <a:spLocks noGrp="1"/>
          </p:cNvSpPr>
          <p:nvPr>
            <p:ph type="title"/>
          </p:nvPr>
        </p:nvSpPr>
        <p:spPr/>
        <p:txBody>
          <a:bodyPr/>
          <a:lstStyle/>
          <a:p>
            <a:r>
              <a:rPr lang="en-GB" dirty="0"/>
              <a:t>Works Performance. Cat B Samples. Q4</a:t>
            </a:r>
          </a:p>
        </p:txBody>
      </p:sp>
      <p:pic>
        <p:nvPicPr>
          <p:cNvPr id="6" name="Content Placeholder 5" descr="A screenshot of a computer&#10;&#10;Description automatically generated">
            <a:extLst>
              <a:ext uri="{FF2B5EF4-FFF2-40B4-BE49-F238E27FC236}">
                <a16:creationId xmlns:a16="http://schemas.microsoft.com/office/drawing/2014/main" id="{40457B24-C600-523B-D502-7169FE652F00}"/>
              </a:ext>
            </a:extLst>
          </p:cNvPr>
          <p:cNvPicPr>
            <a:picLocks noGrp="1" noChangeAspect="1"/>
          </p:cNvPicPr>
          <p:nvPr>
            <p:ph idx="13"/>
          </p:nvPr>
        </p:nvPicPr>
        <p:blipFill>
          <a:blip r:embed="rId2"/>
          <a:stretch>
            <a:fillRect/>
          </a:stretch>
        </p:blipFill>
        <p:spPr>
          <a:xfrm>
            <a:off x="4452630" y="2784828"/>
            <a:ext cx="15477151" cy="9761306"/>
          </a:xfrm>
        </p:spPr>
      </p:pic>
    </p:spTree>
    <p:extLst>
      <p:ext uri="{BB962C8B-B14F-4D97-AF65-F5344CB8AC3E}">
        <p14:creationId xmlns:p14="http://schemas.microsoft.com/office/powerpoint/2010/main" val="17552424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358799b-757b-4cf3-84a9-4985256bc027">
      <Terms xmlns="http://schemas.microsoft.com/office/infopath/2007/PartnerControls"/>
    </lcf76f155ced4ddcb4097134ff3c332f>
    <TaxCatchAll xmlns="c5dbf80e-f509-45f6-9fe5-406e3eefabbb" xsi:nil="true"/>
    <_dlc_DocId xmlns="4d4d7803-6ba1-487e-919f-9fff55e42e7c">CESCDOCID-621931877-1246</_dlc_DocId>
    <_dlc_DocIdUrl xmlns="4d4d7803-6ba1-487e-919f-9fff55e42e7c">
      <Url>https://hants.sharepoint.com/sites/CESC/_layouts/15/DocIdRedir.aspx?ID=CESCDOCID-621931877-1246</Url>
      <Description>CESCDOCID-621931877-1246</Description>
    </_dlc_DocIdUrl>
    <SharedWithUsers xmlns="4d4d7803-6ba1-487e-919f-9fff55e42e7c">
      <UserInfo>
        <DisplayName>Clifford, Phoebe</DisplayName>
        <AccountId>10335</AccountId>
        <AccountType/>
      </UserInfo>
      <UserInfo>
        <DisplayName>Harris, Lucy</DisplayName>
        <AccountId>8258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FBB0EBC339B4E45A8DC17D7349DD62D" ma:contentTypeVersion="14" ma:contentTypeDescription="Create a new document." ma:contentTypeScope="" ma:versionID="fac16eb9ad4c60e9b4da73ef24fd9f55">
  <xsd:schema xmlns:xsd="http://www.w3.org/2001/XMLSchema" xmlns:xs="http://www.w3.org/2001/XMLSchema" xmlns:p="http://schemas.microsoft.com/office/2006/metadata/properties" xmlns:ns2="4d4d7803-6ba1-487e-919f-9fff55e42e7c" xmlns:ns3="f358799b-757b-4cf3-84a9-4985256bc027" xmlns:ns4="c5dbf80e-f509-45f6-9fe5-406e3eefabbb" targetNamespace="http://schemas.microsoft.com/office/2006/metadata/properties" ma:root="true" ma:fieldsID="86bcff71b14fc291be6972ea4b217818" ns2:_="" ns3:_="" ns4:_="">
    <xsd:import namespace="4d4d7803-6ba1-487e-919f-9fff55e42e7c"/>
    <xsd:import namespace="f358799b-757b-4cf3-84a9-4985256bc027"/>
    <xsd:import namespace="c5dbf80e-f509-45f6-9fe5-406e3eefabb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lcf76f155ced4ddcb4097134ff3c332f" minOccurs="0"/>
                <xsd:element ref="ns4:TaxCatchAll" minOccurs="0"/>
                <xsd:element ref="ns3:MediaServiceObjectDetectorVersion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4d7803-6ba1-487e-919f-9fff55e42e7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58799b-757b-4cf3-84a9-4985256bc02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f89ec84-2cb4-4509-912a-78db2a4cace3}" ma:internalName="TaxCatchAll" ma:showField="CatchAllData" ma:web="4d4d7803-6ba1-487e-919f-9fff55e42e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7E52E1-AEFC-40E6-9286-F835C66803DB}">
  <ds:schemaRefs>
    <ds:schemaRef ds:uri="http://purl.org/dc/elements/1.1/"/>
    <ds:schemaRef ds:uri="http://www.w3.org/XML/1998/namespace"/>
    <ds:schemaRef ds:uri="http://schemas.microsoft.com/office/infopath/2007/PartnerControls"/>
    <ds:schemaRef ds:uri="http://purl.org/dc/dcmitype/"/>
    <ds:schemaRef ds:uri="http://purl.org/dc/terms/"/>
    <ds:schemaRef ds:uri="c5dbf80e-f509-45f6-9fe5-406e3eefabbb"/>
    <ds:schemaRef ds:uri="f358799b-757b-4cf3-84a9-4985256bc027"/>
    <ds:schemaRef ds:uri="http://schemas.microsoft.com/office/2006/documentManagement/types"/>
    <ds:schemaRef ds:uri="http://schemas.openxmlformats.org/package/2006/metadata/core-properties"/>
    <ds:schemaRef ds:uri="4d4d7803-6ba1-487e-919f-9fff55e42e7c"/>
    <ds:schemaRef ds:uri="http://schemas.microsoft.com/office/2006/metadata/properties"/>
  </ds:schemaRefs>
</ds:datastoreItem>
</file>

<file path=customXml/itemProps2.xml><?xml version="1.0" encoding="utf-8"?>
<ds:datastoreItem xmlns:ds="http://schemas.openxmlformats.org/officeDocument/2006/customXml" ds:itemID="{FE8A3999-A4ED-4416-A45A-F56A7B233BC0}">
  <ds:schemaRefs>
    <ds:schemaRef ds:uri="http://schemas.microsoft.com/sharepoint/v3/contenttype/forms"/>
  </ds:schemaRefs>
</ds:datastoreItem>
</file>

<file path=customXml/itemProps3.xml><?xml version="1.0" encoding="utf-8"?>
<ds:datastoreItem xmlns:ds="http://schemas.openxmlformats.org/officeDocument/2006/customXml" ds:itemID="{431950B3-09A3-42A4-8DEA-18A83A633318}">
  <ds:schemaRefs>
    <ds:schemaRef ds:uri="http://schemas.microsoft.com/sharepoint/events"/>
  </ds:schemaRefs>
</ds:datastoreItem>
</file>

<file path=customXml/itemProps4.xml><?xml version="1.0" encoding="utf-8"?>
<ds:datastoreItem xmlns:ds="http://schemas.openxmlformats.org/officeDocument/2006/customXml" ds:itemID="{A0680AA1-A025-48B7-ACEC-BA3E97B818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4d7803-6ba1-487e-919f-9fff55e42e7c"/>
    <ds:schemaRef ds:uri="f358799b-757b-4cf3-84a9-4985256bc027"/>
    <ds:schemaRef ds:uri="c5dbf80e-f509-45f6-9fe5-406e3eefab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1012</TotalTime>
  <Words>605</Words>
  <Application>Microsoft Office PowerPoint</Application>
  <PresentationFormat>Custom</PresentationFormat>
  <Paragraphs>60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Symbol</vt:lpstr>
      <vt:lpstr>Office Theme</vt:lpstr>
      <vt:lpstr>PowerPoint Presentation</vt:lpstr>
      <vt:lpstr>General ‘Admin’</vt:lpstr>
      <vt:lpstr>Agenda</vt:lpstr>
      <vt:lpstr>SEHAUC / HAUC Update</vt:lpstr>
      <vt:lpstr>Local Matters - Coordination</vt:lpstr>
      <vt:lpstr>Local Matters – Policy / Procedure</vt:lpstr>
      <vt:lpstr>Works Performance. Cat A Samples. Q4</vt:lpstr>
      <vt:lpstr>Works Performance. Cat B Samples. Q4</vt:lpstr>
      <vt:lpstr>Works Performance. Cat B Samples. Q4</vt:lpstr>
      <vt:lpstr>Other Performance Matters</vt:lpstr>
      <vt:lpstr>Lane Rental</vt:lpstr>
      <vt:lpstr>Lane Rental Discussion</vt:lpstr>
      <vt:lpstr>AOB</vt:lpstr>
      <vt:lpstr>Next Meeting &amp; Frequency of Meetings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Nicholas</dc:creator>
  <cp:lastModifiedBy>Ackerman, Ian</cp:lastModifiedBy>
  <cp:revision>39</cp:revision>
  <dcterms:created xsi:type="dcterms:W3CDTF">2023-04-27T13:13:25Z</dcterms:created>
  <dcterms:modified xsi:type="dcterms:W3CDTF">2024-08-21T12:44:43Z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0x010100AFBB0EBC339B4E45A8DC17D7349DD62D</vt:lpwstr>
  </property>
  <property fmtid="{D5CDD505-2E9C-101B-9397-08002B2CF9AE}" pid="3" name="_dlc_DocIdItemGuid">
    <vt:lpwstr>7a46e629-7d66-4910-b8fc-746cf1227b77</vt:lpwstr>
  </property>
  <property fmtid="{D5CDD505-2E9C-101B-9397-08002B2CF9AE}" pid="4" name="MediaServiceImageTags">
    <vt:lpwstr/>
  </property>
</Properties>
</file>