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handoutMasterIdLst>
    <p:handoutMasterId r:id="rId9"/>
  </p:handoutMasterIdLst>
  <p:sldIdLst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4D90EB-6D2B-4A45-8C36-198E54D8BC1E}" v="1" dt="2024-10-30T11:14:29.204"/>
    <p1510:client id="{FBFC137F-C05E-E049-ABFD-8941317872EB}" v="66" dt="2024-10-30T11:04:11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 autoAdjust="0"/>
    <p:restoredTop sz="94422" autoAdjust="0"/>
  </p:normalViewPr>
  <p:slideViewPr>
    <p:cSldViewPr snapToGrid="0">
      <p:cViewPr varScale="1">
        <p:scale>
          <a:sx n="116" d="100"/>
          <a:sy n="116" d="100"/>
        </p:scale>
        <p:origin x="7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1330B-F571-1277-4226-C44C7221A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549825"/>
            <a:ext cx="11399520" cy="2438281"/>
          </a:xfrm>
        </p:spPr>
        <p:txBody>
          <a:bodyPr>
            <a:noAutofit/>
          </a:bodyPr>
          <a:lstStyle/>
          <a:p>
            <a:r>
              <a:rPr lang="en-GB" sz="199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True</a:t>
            </a:r>
            <a:endParaRPr lang="en-US" sz="19900" dirty="0"/>
          </a:p>
        </p:txBody>
      </p:sp>
    </p:spTree>
    <p:extLst>
      <p:ext uri="{BB962C8B-B14F-4D97-AF65-F5344CB8AC3E}">
        <p14:creationId xmlns:p14="http://schemas.microsoft.com/office/powerpoint/2010/main" val="4069565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E6EF8-6A2C-90F9-7AA2-F52A3419D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19BE8-D3FF-0D1C-975C-802682DE8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549825"/>
            <a:ext cx="11399520" cy="2438281"/>
          </a:xfrm>
        </p:spPr>
        <p:txBody>
          <a:bodyPr>
            <a:noAutofit/>
          </a:bodyPr>
          <a:lstStyle/>
          <a:p>
            <a:r>
              <a:rPr lang="en-GB" sz="199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False</a:t>
            </a:r>
            <a:endParaRPr lang="en-US" sz="19900" dirty="0"/>
          </a:p>
        </p:txBody>
      </p:sp>
    </p:spTree>
    <p:extLst>
      <p:ext uri="{BB962C8B-B14F-4D97-AF65-F5344CB8AC3E}">
        <p14:creationId xmlns:p14="http://schemas.microsoft.com/office/powerpoint/2010/main" val="76099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CMADOCID-622055444-95023</_dlc_DocId>
    <_dlc_DocIdUrl xmlns="94a50df7-253c-4c60-8332-2ed5ae23abd5">
      <Url>https://hants.sharepoint.com/sites/CMA/_layouts/15/DocIdRedir.aspx?ID=CMADOCID-622055444-95023</Url>
      <Description>CMADOCID-622055444-95023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7C33B81-5D55-4357-B434-1618AA0FEB41}">
  <ds:schemaRefs>
    <ds:schemaRef ds:uri="http://www.w3.org/XML/1998/namespace"/>
    <ds:schemaRef ds:uri="http://schemas.microsoft.com/office/2006/metadata/properties"/>
    <ds:schemaRef ds:uri="http://purl.org/dc/terms/"/>
    <ds:schemaRef ds:uri="http://purl.org/dc/dcmitype/"/>
    <ds:schemaRef ds:uri="c5dbf80e-f509-45f6-9fe5-406e3eefabbb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56b13485-ef72-40c3-95d5-20484a6d0217"/>
    <ds:schemaRef ds:uri="94a50df7-253c-4c60-8332-2ed5ae23abd5"/>
  </ds:schemaRefs>
</ds:datastoreItem>
</file>

<file path=customXml/itemProps3.xml><?xml version="1.0" encoding="utf-8"?>
<ds:datastoreItem xmlns:ds="http://schemas.openxmlformats.org/officeDocument/2006/customXml" ds:itemID="{C6FAB2A3-9275-4DBE-B991-92AF28111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True</vt:lpstr>
      <vt:lpstr>False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Chang, Michelle</cp:lastModifiedBy>
  <cp:revision>26</cp:revision>
  <dcterms:created xsi:type="dcterms:W3CDTF">2018-05-14T09:57:54Z</dcterms:created>
  <dcterms:modified xsi:type="dcterms:W3CDTF">2025-08-14T15:25:02Z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57959e91-a4ee-455f-9126-72b06be988a2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