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sldIdLst>
    <p:sldId id="262" r:id="rId6"/>
    <p:sldId id="263" r:id="rId7"/>
    <p:sldId id="264" r:id="rId8"/>
    <p:sldId id="265" r:id="rId9"/>
    <p:sldId id="266" r:id="rId10"/>
  </p:sldIdLst>
  <p:sldSz cx="24382413"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50" userDrawn="1">
          <p15:clr>
            <a:srgbClr val="A4A3A4"/>
          </p15:clr>
        </p15:guide>
        <p15:guide id="2" pos="853" userDrawn="1">
          <p15:clr>
            <a:srgbClr val="A4A3A4"/>
          </p15:clr>
        </p15:guide>
        <p15:guide id="3" pos="14483" userDrawn="1">
          <p15:clr>
            <a:srgbClr val="A4A3A4"/>
          </p15:clr>
        </p15:guide>
        <p15:guide id="4" orient="horz" pos="7767" userDrawn="1">
          <p15:clr>
            <a:srgbClr val="A4A3A4"/>
          </p15:clr>
        </p15:guide>
        <p15:guide id="5" pos="1556" userDrawn="1">
          <p15:clr>
            <a:srgbClr val="A4A3A4"/>
          </p15:clr>
        </p15:guide>
        <p15:guide id="6" pos="2032" userDrawn="1">
          <p15:clr>
            <a:srgbClr val="A4A3A4"/>
          </p15:clr>
        </p15:guide>
        <p15:guide id="7" pos="6727" userDrawn="1">
          <p15:clr>
            <a:srgbClr val="A4A3A4"/>
          </p15:clr>
        </p15:guide>
        <p15:guide id="8" pos="6296" userDrawn="1">
          <p15:clr>
            <a:srgbClr val="A4A3A4"/>
          </p15:clr>
        </p15:guide>
        <p15:guide id="9" pos="5548" userDrawn="1">
          <p15:clr>
            <a:srgbClr val="A4A3A4"/>
          </p15:clr>
        </p15:guide>
        <p15:guide id="10" pos="5117" userDrawn="1">
          <p15:clr>
            <a:srgbClr val="A4A3A4"/>
          </p15:clr>
        </p15:guide>
        <p15:guide id="11" pos="4346" userDrawn="1">
          <p15:clr>
            <a:srgbClr val="A4A3A4"/>
          </p15:clr>
        </p15:guide>
        <p15:guide id="12" pos="2758" userDrawn="1">
          <p15:clr>
            <a:srgbClr val="A4A3A4"/>
          </p15:clr>
        </p15:guide>
        <p15:guide id="13" pos="3189" userDrawn="1">
          <p15:clr>
            <a:srgbClr val="A4A3A4"/>
          </p15:clr>
        </p15:guide>
        <p15:guide id="14" pos="3915" userDrawn="1">
          <p15:clr>
            <a:srgbClr val="A4A3A4"/>
          </p15:clr>
        </p15:guide>
        <p15:guide id="15" pos="9789" userDrawn="1">
          <p15:clr>
            <a:srgbClr val="A4A3A4"/>
          </p15:clr>
        </p15:guide>
        <p15:guide id="16" pos="9063" userDrawn="1">
          <p15:clr>
            <a:srgbClr val="A4A3A4"/>
          </p15:clr>
        </p15:guide>
        <p15:guide id="17" pos="8632" userDrawn="1">
          <p15:clr>
            <a:srgbClr val="A4A3A4"/>
          </p15:clr>
        </p15:guide>
        <p15:guide id="18" pos="7453" userDrawn="1">
          <p15:clr>
            <a:srgbClr val="A4A3A4"/>
          </p15:clr>
        </p15:guide>
        <p15:guide id="19" pos="7884" userDrawn="1">
          <p15:clr>
            <a:srgbClr val="A4A3A4"/>
          </p15:clr>
        </p15:guide>
        <p15:guide id="20" pos="10242" userDrawn="1">
          <p15:clr>
            <a:srgbClr val="A4A3A4"/>
          </p15:clr>
        </p15:guide>
        <p15:guide id="21" pos="11399" userDrawn="1">
          <p15:clr>
            <a:srgbClr val="A4A3A4"/>
          </p15:clr>
        </p15:guide>
        <p15:guide id="22" pos="10968" userDrawn="1">
          <p15:clr>
            <a:srgbClr val="A4A3A4"/>
          </p15:clr>
        </p15:guide>
        <p15:guide id="23" pos="12125" userDrawn="1">
          <p15:clr>
            <a:srgbClr val="A4A3A4"/>
          </p15:clr>
        </p15:guide>
        <p15:guide id="24" pos="12556" userDrawn="1">
          <p15:clr>
            <a:srgbClr val="A4A3A4"/>
          </p15:clr>
        </p15:guide>
        <p15:guide id="25" pos="13327" userDrawn="1">
          <p15:clr>
            <a:srgbClr val="A4A3A4"/>
          </p15:clr>
        </p15:guide>
        <p15:guide id="26" pos="13758" userDrawn="1">
          <p15:clr>
            <a:srgbClr val="A4A3A4"/>
          </p15:clr>
        </p15:guide>
        <p15:guide id="27" orient="horz" pos="216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14C"/>
    <a:srgbClr val="E40520"/>
    <a:srgbClr val="42C4C6"/>
    <a:srgbClr val="E7F7F7"/>
    <a:srgbClr val="FEF7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69"/>
    <p:restoredTop sz="96197"/>
  </p:normalViewPr>
  <p:slideViewPr>
    <p:cSldViewPr snapToGrid="0" showGuides="1">
      <p:cViewPr varScale="1">
        <p:scale>
          <a:sx n="56" d="100"/>
          <a:sy n="56" d="100"/>
        </p:scale>
        <p:origin x="1074" y="96"/>
      </p:cViewPr>
      <p:guideLst>
        <p:guide orient="horz" pos="850"/>
        <p:guide pos="853"/>
        <p:guide pos="14483"/>
        <p:guide orient="horz" pos="7767"/>
        <p:guide pos="1556"/>
        <p:guide pos="2032"/>
        <p:guide pos="6727"/>
        <p:guide pos="6296"/>
        <p:guide pos="5548"/>
        <p:guide pos="5117"/>
        <p:guide pos="4346"/>
        <p:guide pos="2758"/>
        <p:guide pos="3189"/>
        <p:guide pos="3915"/>
        <p:guide pos="9789"/>
        <p:guide pos="9063"/>
        <p:guide pos="8632"/>
        <p:guide pos="7453"/>
        <p:guide pos="7884"/>
        <p:guide pos="10242"/>
        <p:guide pos="11399"/>
        <p:guide pos="10968"/>
        <p:guide pos="12125"/>
        <p:guide pos="12556"/>
        <p:guide pos="13327"/>
        <p:guide pos="13758"/>
        <p:guide orient="horz" pos="216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ne-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8237FE20-A8A3-752B-0D9E-2FE4732A62EB}"/>
              </a:ext>
            </a:extLst>
          </p:cNvPr>
          <p:cNvSpPr>
            <a:spLocks noGrp="1"/>
          </p:cNvSpPr>
          <p:nvPr>
            <p:ph type="title"/>
          </p:nvPr>
        </p:nvSpPr>
        <p:spPr>
          <a:xfrm>
            <a:off x="1371601" y="730251"/>
            <a:ext cx="21334522" cy="2651126"/>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8" name="Content Placeholder 2">
            <a:extLst>
              <a:ext uri="{FF2B5EF4-FFF2-40B4-BE49-F238E27FC236}">
                <a16:creationId xmlns:a16="http://schemas.microsoft.com/office/drawing/2014/main" id="{9D8344E3-FCCE-D1E8-C36A-78EFEDBAB259}"/>
              </a:ext>
            </a:extLst>
          </p:cNvPr>
          <p:cNvSpPr>
            <a:spLocks noGrp="1"/>
          </p:cNvSpPr>
          <p:nvPr>
            <p:ph idx="13" hasCustomPrompt="1"/>
          </p:nvPr>
        </p:nvSpPr>
        <p:spPr>
          <a:xfrm>
            <a:off x="1371601" y="4431892"/>
            <a:ext cx="21334521" cy="7873093"/>
          </a:xfrm>
          <a:prstGeom prst="rect">
            <a:avLst/>
          </a:prstGeom>
        </p:spPr>
        <p:txBody>
          <a:bodyPr>
            <a:noAutofit/>
          </a:bodyPr>
          <a:lstStyle>
            <a:lvl1pPr marL="0" indent="0">
              <a:buNone/>
              <a:defRPr sz="3600">
                <a:solidFill>
                  <a:srgbClr val="08314C"/>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a:defRPr sz="2000"/>
            </a:lvl6pPr>
            <a:lvl7pPr>
              <a:defRPr sz="2000"/>
            </a:lvl7pPr>
            <a:lvl8pPr>
              <a:defRPr sz="2000"/>
            </a:lvl8pPr>
            <a:lvl9pPr>
              <a:defRPr sz="20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a:t>
            </a:r>
          </a:p>
        </p:txBody>
      </p:sp>
    </p:spTree>
    <p:extLst>
      <p:ext uri="{BB962C8B-B14F-4D97-AF65-F5344CB8AC3E}">
        <p14:creationId xmlns:p14="http://schemas.microsoft.com/office/powerpoint/2010/main" val="4021111606"/>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one-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8237FE20-A8A3-752B-0D9E-2FE4732A62EB}"/>
              </a:ext>
            </a:extLst>
          </p:cNvPr>
          <p:cNvSpPr>
            <a:spLocks noGrp="1"/>
          </p:cNvSpPr>
          <p:nvPr>
            <p:ph type="title"/>
          </p:nvPr>
        </p:nvSpPr>
        <p:spPr>
          <a:xfrm>
            <a:off x="1371601" y="730251"/>
            <a:ext cx="21334522" cy="2651126"/>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8" name="Content Placeholder 2">
            <a:extLst>
              <a:ext uri="{FF2B5EF4-FFF2-40B4-BE49-F238E27FC236}">
                <a16:creationId xmlns:a16="http://schemas.microsoft.com/office/drawing/2014/main" id="{9D8344E3-FCCE-D1E8-C36A-78EFEDBAB259}"/>
              </a:ext>
            </a:extLst>
          </p:cNvPr>
          <p:cNvSpPr>
            <a:spLocks noGrp="1"/>
          </p:cNvSpPr>
          <p:nvPr>
            <p:ph idx="13" hasCustomPrompt="1"/>
          </p:nvPr>
        </p:nvSpPr>
        <p:spPr>
          <a:xfrm>
            <a:off x="1371601" y="4431892"/>
            <a:ext cx="21334521" cy="7873093"/>
          </a:xfrm>
          <a:prstGeom prst="rect">
            <a:avLst/>
          </a:prstGeom>
        </p:spPr>
        <p:txBody>
          <a:bodyPr>
            <a:noAutofit/>
          </a:bodyPr>
          <a:lstStyle>
            <a:lvl1pPr marL="0" indent="0">
              <a:buNone/>
              <a:defRPr sz="3600">
                <a:solidFill>
                  <a:srgbClr val="08314C"/>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a:defRPr sz="2000"/>
            </a:lvl6pPr>
            <a:lvl7pPr>
              <a:defRPr sz="2000"/>
            </a:lvl7pPr>
            <a:lvl8pPr>
              <a:defRPr sz="2000"/>
            </a:lvl8pPr>
            <a:lvl9pPr>
              <a:defRPr sz="20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Body copy style in one column of text. </a:t>
            </a:r>
          </a:p>
        </p:txBody>
      </p:sp>
    </p:spTree>
    <p:extLst>
      <p:ext uri="{BB962C8B-B14F-4D97-AF65-F5344CB8AC3E}">
        <p14:creationId xmlns:p14="http://schemas.microsoft.com/office/powerpoint/2010/main" val="931249960"/>
      </p:ext>
    </p:extLst>
  </p:cSld>
  <p:clrMapOvr>
    <a:masterClrMapping/>
  </p:clrMapOvr>
  <p:extLst>
    <p:ext uri="{DCECCB84-F9BA-43D5-87BE-67443E8EF086}">
      <p15:sldGuideLst xmlns:p15="http://schemas.microsoft.com/office/powerpoint/2012/main">
        <p15:guide id="1" orient="horz" pos="4320">
          <p15:clr>
            <a:srgbClr val="FBAE40"/>
          </p15:clr>
        </p15:guide>
        <p15:guide id="2" pos="767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wo-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7508ED1C-93B8-F765-F5A1-D739AA88F0CD}"/>
              </a:ext>
            </a:extLst>
          </p:cNvPr>
          <p:cNvSpPr>
            <a:spLocks noGrp="1"/>
          </p:cNvSpPr>
          <p:nvPr>
            <p:ph type="title"/>
          </p:nvPr>
        </p:nvSpPr>
        <p:spPr>
          <a:xfrm>
            <a:off x="1371601" y="730251"/>
            <a:ext cx="21334522" cy="2651126"/>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8" name="Content Placeholder 2">
            <a:extLst>
              <a:ext uri="{FF2B5EF4-FFF2-40B4-BE49-F238E27FC236}">
                <a16:creationId xmlns:a16="http://schemas.microsoft.com/office/drawing/2014/main" id="{ADD64CD5-C2D6-E5D4-A5CB-6F75488A3D1B}"/>
              </a:ext>
            </a:extLst>
          </p:cNvPr>
          <p:cNvSpPr>
            <a:spLocks noGrp="1"/>
          </p:cNvSpPr>
          <p:nvPr>
            <p:ph idx="13" hasCustomPrompt="1"/>
          </p:nvPr>
        </p:nvSpPr>
        <p:spPr>
          <a:xfrm>
            <a:off x="1371601" y="4431892"/>
            <a:ext cx="21334521" cy="7873093"/>
          </a:xfrm>
          <a:prstGeom prst="rect">
            <a:avLst/>
          </a:prstGeom>
        </p:spPr>
        <p:txBody>
          <a:bodyPr numCol="2" spcCol="1944000">
            <a:noAutofit/>
          </a:bodyPr>
          <a:lstStyle>
            <a:lvl1pPr marL="0" indent="0">
              <a:buNone/>
              <a:defRPr sz="3600">
                <a:solidFill>
                  <a:srgbClr val="08314C"/>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a:defRPr sz="2000"/>
            </a:lvl6pPr>
            <a:lvl7pPr>
              <a:defRPr sz="2000"/>
            </a:lvl7pPr>
            <a:lvl8pPr>
              <a:defRPr sz="2000"/>
            </a:lvl8pPr>
            <a:lvl9pPr>
              <a:defRPr sz="20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two columns of text. Body copy style in two columns of text. Body copy style in two columns of text. Body copy style in two columns of text. Body copy style in two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two columns of text. Body copy style in two columns of text. Body copy style in two columns of text. Body copy style in two columns of text. Body copy style in two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two columns of text. Body copy style in two columns of text. Body copy style in two columns of text. Body copy style in two columns of text. Body copy style in two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two columns of text. Body copy style in two columns of text. Body copy style in two columns of text. Body copy style in two columns of text. Body copy style in two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Tree>
    <p:extLst>
      <p:ext uri="{BB962C8B-B14F-4D97-AF65-F5344CB8AC3E}">
        <p14:creationId xmlns:p14="http://schemas.microsoft.com/office/powerpoint/2010/main" val="1446281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wo-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7508ED1C-93B8-F765-F5A1-D739AA88F0CD}"/>
              </a:ext>
            </a:extLst>
          </p:cNvPr>
          <p:cNvSpPr>
            <a:spLocks noGrp="1"/>
          </p:cNvSpPr>
          <p:nvPr>
            <p:ph type="title"/>
          </p:nvPr>
        </p:nvSpPr>
        <p:spPr>
          <a:xfrm>
            <a:off x="1371601" y="730251"/>
            <a:ext cx="21334522" cy="2651126"/>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8" name="Content Placeholder 2">
            <a:extLst>
              <a:ext uri="{FF2B5EF4-FFF2-40B4-BE49-F238E27FC236}">
                <a16:creationId xmlns:a16="http://schemas.microsoft.com/office/drawing/2014/main" id="{ADD64CD5-C2D6-E5D4-A5CB-6F75488A3D1B}"/>
              </a:ext>
            </a:extLst>
          </p:cNvPr>
          <p:cNvSpPr>
            <a:spLocks noGrp="1"/>
          </p:cNvSpPr>
          <p:nvPr>
            <p:ph idx="13" hasCustomPrompt="1"/>
          </p:nvPr>
        </p:nvSpPr>
        <p:spPr>
          <a:xfrm>
            <a:off x="1371601" y="4431892"/>
            <a:ext cx="21334521" cy="7873093"/>
          </a:xfrm>
          <a:prstGeom prst="rect">
            <a:avLst/>
          </a:prstGeom>
        </p:spPr>
        <p:txBody>
          <a:bodyPr numCol="2" spcCol="1944000">
            <a:noAutofit/>
          </a:bodyPr>
          <a:lstStyle>
            <a:lvl1pPr marL="0" indent="0">
              <a:buNone/>
              <a:defRPr sz="3600">
                <a:solidFill>
                  <a:srgbClr val="08314C"/>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a:defRPr sz="2000"/>
            </a:lvl6pPr>
            <a:lvl7pPr>
              <a:defRPr sz="2000"/>
            </a:lvl7pPr>
            <a:lvl8pPr>
              <a:defRPr sz="2000"/>
            </a:lvl8pPr>
            <a:lvl9pPr>
              <a:defRPr sz="20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two columns of text. Body copy style in two columns of text. Body copy style in two columns of text. Body copy style in two columns of text. Body copy style in two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two columns of text. Body copy style in two columns of text. Body copy style in two columns of text. Body copy style in two columns of text. Body copy style in two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two columns of text. Body copy style in two columns of text. Body copy style in two columns of text. Body copy style in two columns of text. Body copy style in two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two columns of text. Body copy style in two columns of text. Body copy style in two columns of text. Body copy style in two columns of text. Body copy style in two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Tree>
    <p:extLst>
      <p:ext uri="{BB962C8B-B14F-4D97-AF65-F5344CB8AC3E}">
        <p14:creationId xmlns:p14="http://schemas.microsoft.com/office/powerpoint/2010/main" val="1970520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8EAA7BA0-EF08-30D8-085A-B34682ECC82F}"/>
              </a:ext>
            </a:extLst>
          </p:cNvPr>
          <p:cNvSpPr>
            <a:spLocks noGrp="1"/>
          </p:cNvSpPr>
          <p:nvPr>
            <p:ph type="title"/>
          </p:nvPr>
        </p:nvSpPr>
        <p:spPr>
          <a:xfrm>
            <a:off x="1371601" y="730251"/>
            <a:ext cx="21334522" cy="2651126"/>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8" name="Content Placeholder 2">
            <a:extLst>
              <a:ext uri="{FF2B5EF4-FFF2-40B4-BE49-F238E27FC236}">
                <a16:creationId xmlns:a16="http://schemas.microsoft.com/office/drawing/2014/main" id="{01DE3926-4D74-F006-40D7-61E10545FC24}"/>
              </a:ext>
            </a:extLst>
          </p:cNvPr>
          <p:cNvSpPr>
            <a:spLocks noGrp="1"/>
          </p:cNvSpPr>
          <p:nvPr>
            <p:ph idx="13" hasCustomPrompt="1"/>
          </p:nvPr>
        </p:nvSpPr>
        <p:spPr>
          <a:xfrm>
            <a:off x="1371601" y="4431892"/>
            <a:ext cx="21334521" cy="7873093"/>
          </a:xfrm>
          <a:prstGeom prst="rect">
            <a:avLst/>
          </a:prstGeom>
        </p:spPr>
        <p:txBody>
          <a:bodyPr wrap="square" numCol="3" spcCol="1944000">
            <a:noAutofit/>
          </a:bodyPr>
          <a:lstStyle>
            <a:lvl1pPr marL="0" indent="0">
              <a:buNone/>
              <a:defRPr sz="3600">
                <a:solidFill>
                  <a:srgbClr val="08314C"/>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a:defRPr sz="2000"/>
            </a:lvl6pPr>
            <a:lvl7pPr>
              <a:defRPr sz="2000"/>
            </a:lvl7pPr>
            <a:lvl8pPr>
              <a:defRPr sz="2000"/>
            </a:lvl8pPr>
            <a:lvl9pPr>
              <a:defRPr sz="20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Tree>
    <p:extLst>
      <p:ext uri="{BB962C8B-B14F-4D97-AF65-F5344CB8AC3E}">
        <p14:creationId xmlns:p14="http://schemas.microsoft.com/office/powerpoint/2010/main" val="3287400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hree-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8EAA7BA0-EF08-30D8-085A-B34682ECC82F}"/>
              </a:ext>
            </a:extLst>
          </p:cNvPr>
          <p:cNvSpPr>
            <a:spLocks noGrp="1"/>
          </p:cNvSpPr>
          <p:nvPr>
            <p:ph type="title"/>
          </p:nvPr>
        </p:nvSpPr>
        <p:spPr>
          <a:xfrm>
            <a:off x="1371601" y="730251"/>
            <a:ext cx="21334522" cy="2651126"/>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8" name="Content Placeholder 2">
            <a:extLst>
              <a:ext uri="{FF2B5EF4-FFF2-40B4-BE49-F238E27FC236}">
                <a16:creationId xmlns:a16="http://schemas.microsoft.com/office/drawing/2014/main" id="{01DE3926-4D74-F006-40D7-61E10545FC24}"/>
              </a:ext>
            </a:extLst>
          </p:cNvPr>
          <p:cNvSpPr>
            <a:spLocks noGrp="1"/>
          </p:cNvSpPr>
          <p:nvPr>
            <p:ph idx="13" hasCustomPrompt="1"/>
          </p:nvPr>
        </p:nvSpPr>
        <p:spPr>
          <a:xfrm>
            <a:off x="1371601" y="4431892"/>
            <a:ext cx="21334521" cy="7873093"/>
          </a:xfrm>
          <a:prstGeom prst="rect">
            <a:avLst/>
          </a:prstGeom>
        </p:spPr>
        <p:txBody>
          <a:bodyPr wrap="square" numCol="3" spcCol="1944000">
            <a:noAutofit/>
          </a:bodyPr>
          <a:lstStyle>
            <a:lvl1pPr marL="0" indent="0">
              <a:buNone/>
              <a:defRPr sz="3600">
                <a:solidFill>
                  <a:srgbClr val="08314C"/>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a:defRPr sz="2000"/>
            </a:lvl6pPr>
            <a:lvl7pPr>
              <a:defRPr sz="2000"/>
            </a:lvl7pPr>
            <a:lvl8pPr>
              <a:defRPr sz="2000"/>
            </a:lvl8pPr>
            <a:lvl9pPr>
              <a:defRPr sz="20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 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Body copy style in three columns of text.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Tree>
    <p:extLst>
      <p:ext uri="{BB962C8B-B14F-4D97-AF65-F5344CB8AC3E}">
        <p14:creationId xmlns:p14="http://schemas.microsoft.com/office/powerpoint/2010/main" val="33520843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5970319"/>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2" r:id="rId3"/>
    <p:sldLayoutId id="2147483665" r:id="rId4"/>
    <p:sldLayoutId id="2147483663" r:id="rId5"/>
    <p:sldLayoutId id="2147483666" r:id="rId6"/>
  </p:sldLayoutIdLst>
  <p:txStyles>
    <p:titleStyle>
      <a:lvl1pPr algn="l" defTabSz="1828709" rtl="0" eaLnBrk="1" latinLnBrk="0" hangingPunct="1">
        <a:lnSpc>
          <a:spcPct val="90000"/>
        </a:lnSpc>
        <a:spcBef>
          <a:spcPct val="0"/>
        </a:spcBef>
        <a:buNone/>
        <a:defRPr sz="8800" b="1" kern="1200">
          <a:solidFill>
            <a:srgbClr val="08314C"/>
          </a:solidFill>
          <a:latin typeface="Arial" panose="020B0604020202020204" pitchFamily="34" charset="0"/>
          <a:ea typeface="+mj-ea"/>
          <a:cs typeface="Arial" panose="020B0604020202020204" pitchFamily="34" charset="0"/>
        </a:defRPr>
      </a:lvl1pPr>
    </p:titleStyle>
    <p:bodyStyle>
      <a:lvl1pPr marL="457177" indent="-457177" algn="l" defTabSz="1828709" rtl="0" eaLnBrk="1" latinLnBrk="0" hangingPunct="1">
        <a:lnSpc>
          <a:spcPct val="90000"/>
        </a:lnSpc>
        <a:spcBef>
          <a:spcPts val="2000"/>
        </a:spcBef>
        <a:buFont typeface="Arial" panose="020B0604020202020204" pitchFamily="34" charset="0"/>
        <a:buChar char="•"/>
        <a:defRPr sz="5600" kern="1200">
          <a:solidFill>
            <a:srgbClr val="08314C"/>
          </a:solidFill>
          <a:latin typeface="Arial" panose="020B0604020202020204" pitchFamily="34" charset="0"/>
          <a:ea typeface="+mn-ea"/>
          <a:cs typeface="Arial" panose="020B0604020202020204" pitchFamily="34" charset="0"/>
        </a:defRPr>
      </a:lvl1pPr>
      <a:lvl2pPr marL="1371531" indent="-457177" algn="l" defTabSz="1828709" rtl="0" eaLnBrk="1" latinLnBrk="0" hangingPunct="1">
        <a:lnSpc>
          <a:spcPct val="90000"/>
        </a:lnSpc>
        <a:spcBef>
          <a:spcPts val="1000"/>
        </a:spcBef>
        <a:buFont typeface="Arial" panose="020B0604020202020204" pitchFamily="34" charset="0"/>
        <a:buChar char="•"/>
        <a:defRPr sz="4800" kern="1200">
          <a:solidFill>
            <a:srgbClr val="08314C"/>
          </a:solidFill>
          <a:latin typeface="Arial" panose="020B0604020202020204" pitchFamily="34" charset="0"/>
          <a:ea typeface="+mn-ea"/>
          <a:cs typeface="Arial" panose="020B0604020202020204" pitchFamily="34" charset="0"/>
        </a:defRPr>
      </a:lvl2pPr>
      <a:lvl3pPr marL="2285886" indent="-457177" algn="l" defTabSz="1828709" rtl="0" eaLnBrk="1" latinLnBrk="0" hangingPunct="1">
        <a:lnSpc>
          <a:spcPct val="90000"/>
        </a:lnSpc>
        <a:spcBef>
          <a:spcPts val="1000"/>
        </a:spcBef>
        <a:buFont typeface="Arial" panose="020B0604020202020204" pitchFamily="34" charset="0"/>
        <a:buChar char="•"/>
        <a:defRPr sz="4000" kern="1200">
          <a:solidFill>
            <a:srgbClr val="08314C"/>
          </a:solidFill>
          <a:latin typeface="Arial" panose="020B0604020202020204" pitchFamily="34" charset="0"/>
          <a:ea typeface="+mn-ea"/>
          <a:cs typeface="Arial" panose="020B0604020202020204" pitchFamily="34" charset="0"/>
        </a:defRPr>
      </a:lvl3pPr>
      <a:lvl4pPr marL="3200240" indent="-457177" algn="l" defTabSz="1828709" rtl="0" eaLnBrk="1" latinLnBrk="0" hangingPunct="1">
        <a:lnSpc>
          <a:spcPct val="90000"/>
        </a:lnSpc>
        <a:spcBef>
          <a:spcPts val="1000"/>
        </a:spcBef>
        <a:buFont typeface="Arial" panose="020B0604020202020204" pitchFamily="34" charset="0"/>
        <a:buChar char="•"/>
        <a:defRPr sz="3600" kern="1200">
          <a:solidFill>
            <a:srgbClr val="08314C"/>
          </a:solidFill>
          <a:latin typeface="Arial" panose="020B0604020202020204" pitchFamily="34" charset="0"/>
          <a:ea typeface="+mn-ea"/>
          <a:cs typeface="Arial" panose="020B0604020202020204" pitchFamily="34" charset="0"/>
        </a:defRPr>
      </a:lvl4pPr>
      <a:lvl5pPr marL="4114594" indent="-457177" algn="l" defTabSz="1828709" rtl="0" eaLnBrk="1" latinLnBrk="0" hangingPunct="1">
        <a:lnSpc>
          <a:spcPct val="90000"/>
        </a:lnSpc>
        <a:spcBef>
          <a:spcPts val="1000"/>
        </a:spcBef>
        <a:buFont typeface="Arial" panose="020B0604020202020204" pitchFamily="34" charset="0"/>
        <a:buChar char="•"/>
        <a:defRPr sz="3600" kern="1200">
          <a:solidFill>
            <a:srgbClr val="08314C"/>
          </a:solidFill>
          <a:latin typeface="Arial" panose="020B0604020202020204" pitchFamily="34" charset="0"/>
          <a:ea typeface="+mn-ea"/>
          <a:cs typeface="Arial" panose="020B0604020202020204" pitchFamily="34" charset="0"/>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709" rtl="0" eaLnBrk="1" latinLnBrk="0" hangingPunct="1">
        <a:defRPr sz="3600" kern="1200">
          <a:solidFill>
            <a:schemeClr val="tx1"/>
          </a:solidFill>
          <a:latin typeface="+mn-lt"/>
          <a:ea typeface="+mn-ea"/>
          <a:cs typeface="+mn-cs"/>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20">
          <p15:clr>
            <a:srgbClr val="F26B43"/>
          </p15:clr>
        </p15:guide>
        <p15:guide id="2" pos="767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gmbeewell.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gmbeewell.org/" TargetMode="External"/><Relationship Id="rId2" Type="http://schemas.openxmlformats.org/officeDocument/2006/relationships/hyperlink" Target="https://www.hants.gov.uk/socialcareandhealth/publichealth/hampshirehealthineducation/aboutu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E531012-CCBC-7FCB-E98E-9B2C11A1198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DB5A9EE-534A-A97B-7B54-FD3349EB9AE0}"/>
              </a:ext>
            </a:extLst>
          </p:cNvPr>
          <p:cNvSpPr txBox="1"/>
          <p:nvPr/>
        </p:nvSpPr>
        <p:spPr>
          <a:xfrm>
            <a:off x="1354138" y="6183407"/>
            <a:ext cx="18348594" cy="3046988"/>
          </a:xfrm>
          <a:prstGeom prst="rect">
            <a:avLst/>
          </a:prstGeom>
          <a:noFill/>
        </p:spPr>
        <p:txBody>
          <a:bodyPr wrap="square" rtlCol="0">
            <a:spAutoFit/>
          </a:bodyPr>
          <a:lstStyle/>
          <a:p>
            <a:r>
              <a:rPr lang="en-US" sz="9600" dirty="0">
                <a:solidFill>
                  <a:srgbClr val="08314C"/>
                </a:solidFill>
                <a:latin typeface="Aptos ExtraBold" panose="020F0502020204030204" pitchFamily="34" charset="0"/>
                <a:cs typeface="Arial" panose="020B0604020202020204" pitchFamily="34" charset="0"/>
              </a:rPr>
              <a:t>Hampshire Health in Education</a:t>
            </a:r>
          </a:p>
          <a:p>
            <a:r>
              <a:rPr lang="en-US" sz="9600" dirty="0" err="1">
                <a:solidFill>
                  <a:srgbClr val="08314C"/>
                </a:solidFill>
                <a:latin typeface="Aptos ExtraBold" panose="020F0502020204030204" pitchFamily="34" charset="0"/>
                <a:cs typeface="Arial" panose="020B0604020202020204" pitchFamily="34" charset="0"/>
              </a:rPr>
              <a:t>HealthEd</a:t>
            </a:r>
            <a:r>
              <a:rPr lang="en-US" sz="9600" dirty="0">
                <a:solidFill>
                  <a:srgbClr val="08314C"/>
                </a:solidFill>
                <a:latin typeface="Aptos ExtraBold" panose="020F0502020204030204" pitchFamily="34" charset="0"/>
                <a:cs typeface="Arial" panose="020B0604020202020204" pitchFamily="34" charset="0"/>
              </a:rPr>
              <a:t> Surveys 2025/26</a:t>
            </a:r>
          </a:p>
        </p:txBody>
      </p:sp>
    </p:spTree>
    <p:extLst>
      <p:ext uri="{BB962C8B-B14F-4D97-AF65-F5344CB8AC3E}">
        <p14:creationId xmlns:p14="http://schemas.microsoft.com/office/powerpoint/2010/main" val="3530042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368EF-005C-6546-69B9-11B13E9D785E}"/>
              </a:ext>
            </a:extLst>
          </p:cNvPr>
          <p:cNvSpPr>
            <a:spLocks noGrp="1"/>
          </p:cNvSpPr>
          <p:nvPr>
            <p:ph type="title"/>
          </p:nvPr>
        </p:nvSpPr>
        <p:spPr/>
        <p:txBody>
          <a:bodyPr>
            <a:normAutofit/>
          </a:bodyPr>
          <a:lstStyle/>
          <a:p>
            <a:pPr>
              <a:lnSpc>
                <a:spcPct val="115000"/>
              </a:lnSpc>
              <a:spcAft>
                <a:spcPts val="800"/>
              </a:spcAft>
            </a:pPr>
            <a:r>
              <a:rPr lang="en-GB" dirty="0">
                <a:latin typeface="Aptos ExtraBold" panose="020B0004020202020204" pitchFamily="34" charset="0"/>
                <a:cs typeface="Calibri" panose="020F0502020204030204" pitchFamily="34" charset="0"/>
              </a:rPr>
              <a:t>What is available?</a:t>
            </a:r>
            <a:endParaRPr lang="en-GB" dirty="0"/>
          </a:p>
        </p:txBody>
      </p:sp>
      <p:sp>
        <p:nvSpPr>
          <p:cNvPr id="3" name="Content Placeholder 2">
            <a:extLst>
              <a:ext uri="{FF2B5EF4-FFF2-40B4-BE49-F238E27FC236}">
                <a16:creationId xmlns:a16="http://schemas.microsoft.com/office/drawing/2014/main" id="{421EBDE9-5539-5064-3629-77648D49614C}"/>
              </a:ext>
            </a:extLst>
          </p:cNvPr>
          <p:cNvSpPr>
            <a:spLocks noGrp="1"/>
          </p:cNvSpPr>
          <p:nvPr>
            <p:ph idx="13"/>
          </p:nvPr>
        </p:nvSpPr>
        <p:spPr>
          <a:xfrm>
            <a:off x="1371601" y="4750161"/>
            <a:ext cx="21334521" cy="5584285"/>
          </a:xfrm>
        </p:spPr>
        <p:txBody>
          <a:bodyPr/>
          <a:lstStyle/>
          <a:p>
            <a:r>
              <a:rPr lang="en-GB" b="1" dirty="0">
                <a:latin typeface="Aptos" panose="020B0004020202020204" pitchFamily="34" charset="0"/>
                <a:cs typeface="Calibri" panose="020F0502020204030204" pitchFamily="34" charset="0"/>
              </a:rPr>
              <a:t>For all Hampshire academy, maintained, special, independent and alternative provision settings:</a:t>
            </a:r>
          </a:p>
          <a:p>
            <a:r>
              <a:rPr lang="en-GB" b="1" dirty="0">
                <a:solidFill>
                  <a:srgbClr val="E15D58"/>
                </a:solidFill>
                <a:latin typeface="Aptos" panose="020B0004020202020204" pitchFamily="34" charset="0"/>
                <a:cs typeface="Calibri" panose="020F0502020204030204" pitchFamily="34" charset="0"/>
              </a:rPr>
              <a:t>Junior, Primary and All-through settings:</a:t>
            </a:r>
            <a:r>
              <a:rPr lang="en-GB" dirty="0">
                <a:latin typeface="Aptos" panose="020B0004020202020204" pitchFamily="34" charset="0"/>
                <a:cs typeface="Calibri" panose="020F0502020204030204" pitchFamily="34" charset="0"/>
              </a:rPr>
              <a:t> Year 5 and Year 6 Pupil Hampshire </a:t>
            </a:r>
            <a:r>
              <a:rPr lang="en-GB" dirty="0" err="1">
                <a:latin typeface="Aptos" panose="020B0004020202020204" pitchFamily="34" charset="0"/>
                <a:cs typeface="Calibri" panose="020F0502020204030204" pitchFamily="34" charset="0"/>
              </a:rPr>
              <a:t>HealthEd</a:t>
            </a:r>
            <a:r>
              <a:rPr lang="en-GB" dirty="0">
                <a:latin typeface="Aptos" panose="020B0004020202020204" pitchFamily="34" charset="0"/>
                <a:cs typeface="Calibri" panose="020F0502020204030204" pitchFamily="34" charset="0"/>
              </a:rPr>
              <a:t> survey (accessible version)</a:t>
            </a:r>
          </a:p>
          <a:p>
            <a:r>
              <a:rPr lang="en-GB" b="1" dirty="0">
                <a:solidFill>
                  <a:srgbClr val="E15D58"/>
                </a:solidFill>
                <a:latin typeface="Aptos" panose="020B0004020202020204" pitchFamily="34" charset="0"/>
                <a:cs typeface="Calibri" panose="020F0502020204030204" pitchFamily="34" charset="0"/>
              </a:rPr>
              <a:t>Post-16 settings</a:t>
            </a:r>
            <a:r>
              <a:rPr lang="en-GB" dirty="0">
                <a:solidFill>
                  <a:srgbClr val="E15D58"/>
                </a:solidFill>
                <a:latin typeface="Aptos" panose="020B0004020202020204" pitchFamily="34" charset="0"/>
                <a:cs typeface="Calibri" panose="020F0502020204030204" pitchFamily="34" charset="0"/>
              </a:rPr>
              <a:t>:</a:t>
            </a:r>
            <a:r>
              <a:rPr lang="en-GB" dirty="0">
                <a:latin typeface="Aptos" panose="020B0004020202020204" pitchFamily="34" charset="0"/>
                <a:cs typeface="Calibri" panose="020F0502020204030204" pitchFamily="34" charset="0"/>
              </a:rPr>
              <a:t> Post-16 Hampshire </a:t>
            </a:r>
            <a:r>
              <a:rPr lang="en-GB" dirty="0" err="1">
                <a:latin typeface="Aptos" panose="020B0004020202020204" pitchFamily="34" charset="0"/>
                <a:cs typeface="Calibri" panose="020F0502020204030204" pitchFamily="34" charset="0"/>
              </a:rPr>
              <a:t>HealthEd</a:t>
            </a:r>
            <a:r>
              <a:rPr lang="en-GB" dirty="0">
                <a:latin typeface="Aptos" panose="020B0004020202020204" pitchFamily="34" charset="0"/>
                <a:cs typeface="Calibri" panose="020F0502020204030204" pitchFamily="34" charset="0"/>
              </a:rPr>
              <a:t> survey (accessible version)</a:t>
            </a:r>
          </a:p>
          <a:p>
            <a:r>
              <a:rPr lang="en-GB" b="1" dirty="0">
                <a:solidFill>
                  <a:srgbClr val="E15D58"/>
                </a:solidFill>
                <a:latin typeface="Aptos" panose="020B0004020202020204" pitchFamily="34" charset="0"/>
                <a:cs typeface="Calibri" panose="020F0502020204030204" pitchFamily="34" charset="0"/>
              </a:rPr>
              <a:t>All education settings and staff, all phases Early Years (EY) to Post-16:</a:t>
            </a:r>
            <a:r>
              <a:rPr lang="en-GB" b="1" dirty="0">
                <a:latin typeface="Aptos" panose="020B0004020202020204" pitchFamily="34" charset="0"/>
                <a:cs typeface="Calibri" panose="020F0502020204030204" pitchFamily="34" charset="0"/>
              </a:rPr>
              <a:t> </a:t>
            </a:r>
            <a:r>
              <a:rPr lang="en-GB" dirty="0">
                <a:latin typeface="Aptos" panose="020B0004020202020204" pitchFamily="34" charset="0"/>
                <a:cs typeface="Calibri" panose="020F0502020204030204" pitchFamily="34" charset="0"/>
              </a:rPr>
              <a:t>Hampshire </a:t>
            </a:r>
            <a:r>
              <a:rPr lang="en-GB" dirty="0" err="1">
                <a:latin typeface="Aptos" panose="020B0004020202020204" pitchFamily="34" charset="0"/>
                <a:cs typeface="Calibri" panose="020F0502020204030204" pitchFamily="34" charset="0"/>
              </a:rPr>
              <a:t>HealthEd</a:t>
            </a:r>
            <a:r>
              <a:rPr lang="en-GB" dirty="0">
                <a:latin typeface="Aptos" panose="020B0004020202020204" pitchFamily="34" charset="0"/>
                <a:cs typeface="Calibri" panose="020F0502020204030204" pitchFamily="34" charset="0"/>
              </a:rPr>
              <a:t> staff survey</a:t>
            </a:r>
          </a:p>
          <a:p>
            <a:endParaRPr lang="en-GB" b="1" dirty="0">
              <a:latin typeface="Aptos" panose="020B0004020202020204" pitchFamily="34" charset="0"/>
              <a:cs typeface="Calibri" panose="020F0502020204030204" pitchFamily="34" charset="0"/>
            </a:endParaRPr>
          </a:p>
          <a:p>
            <a:r>
              <a:rPr lang="en-GB" b="1" dirty="0">
                <a:latin typeface="Aptos" panose="020B0004020202020204" pitchFamily="34" charset="0"/>
                <a:cs typeface="Calibri"/>
              </a:rPr>
              <a:t>Secondary settings: </a:t>
            </a:r>
            <a:r>
              <a:rPr lang="en-GB" dirty="0">
                <a:latin typeface="Aptos" panose="020B0004020202020204" pitchFamily="34" charset="0"/>
                <a:cs typeface="Calibri"/>
              </a:rPr>
              <a:t>Secondary settings will be completing the </a:t>
            </a:r>
            <a:r>
              <a:rPr lang="en-GB" b="1" dirty="0">
                <a:latin typeface="Aptos" panose="020B0004020202020204" pitchFamily="34" charset="0"/>
                <a:cs typeface="Calibri"/>
                <a:hlinkClick r:id="rId2"/>
              </a:rPr>
              <a:t>#BeeWell </a:t>
            </a:r>
            <a:r>
              <a:rPr lang="en-GB" dirty="0">
                <a:latin typeface="Aptos" panose="020B0004020202020204" pitchFamily="34" charset="0"/>
                <a:cs typeface="Calibri"/>
              </a:rPr>
              <a:t>survey in Years 7 and 10</a:t>
            </a:r>
          </a:p>
          <a:p>
            <a:endParaRPr lang="en-GB" dirty="0"/>
          </a:p>
        </p:txBody>
      </p:sp>
    </p:spTree>
    <p:extLst>
      <p:ext uri="{BB962C8B-B14F-4D97-AF65-F5344CB8AC3E}">
        <p14:creationId xmlns:p14="http://schemas.microsoft.com/office/powerpoint/2010/main" val="2223693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6CF7D089-650B-5E4F-D213-C539D6574314}"/>
              </a:ext>
            </a:extLst>
          </p:cNvPr>
          <p:cNvGrpSpPr/>
          <p:nvPr/>
        </p:nvGrpSpPr>
        <p:grpSpPr>
          <a:xfrm>
            <a:off x="3065581" y="2794959"/>
            <a:ext cx="17984793" cy="9866480"/>
            <a:chOff x="3065582" y="1828800"/>
            <a:chExt cx="17984793" cy="9866480"/>
          </a:xfrm>
        </p:grpSpPr>
        <p:sp>
          <p:nvSpPr>
            <p:cNvPr id="6" name="TextBox 5">
              <a:extLst>
                <a:ext uri="{FF2B5EF4-FFF2-40B4-BE49-F238E27FC236}">
                  <a16:creationId xmlns:a16="http://schemas.microsoft.com/office/drawing/2014/main" id="{7B25C4CB-04B5-2296-202C-CE530EC75507}"/>
                </a:ext>
              </a:extLst>
            </p:cNvPr>
            <p:cNvSpPr txBox="1"/>
            <p:nvPr/>
          </p:nvSpPr>
          <p:spPr>
            <a:xfrm>
              <a:off x="5296619" y="1828800"/>
              <a:ext cx="15753756" cy="646331"/>
            </a:xfrm>
            <a:prstGeom prst="rect">
              <a:avLst/>
            </a:prstGeom>
            <a:solidFill>
              <a:schemeClr val="accent1">
                <a:lumMod val="40000"/>
                <a:lumOff val="60000"/>
              </a:schemeClr>
            </a:solidFill>
            <a:ln>
              <a:solidFill>
                <a:srgbClr val="08314C"/>
              </a:solidFill>
            </a:ln>
          </p:spPr>
          <p:txBody>
            <a:bodyPr wrap="square" rtlCol="0">
              <a:spAutoFit/>
            </a:bodyPr>
            <a:lstStyle/>
            <a:p>
              <a:r>
                <a:rPr lang="en-GB" sz="3600" dirty="0">
                  <a:solidFill>
                    <a:srgbClr val="08314C"/>
                  </a:solidFill>
                  <a:latin typeface="Aptos" panose="020B0004020202020204" pitchFamily="34" charset="0"/>
                </a:rPr>
                <a:t>July        August       September             October                      November      December   </a:t>
              </a:r>
            </a:p>
          </p:txBody>
        </p:sp>
        <p:sp>
          <p:nvSpPr>
            <p:cNvPr id="7" name="TextBox 6">
              <a:extLst>
                <a:ext uri="{FF2B5EF4-FFF2-40B4-BE49-F238E27FC236}">
                  <a16:creationId xmlns:a16="http://schemas.microsoft.com/office/drawing/2014/main" id="{3F140A88-B0ED-A5FA-45F5-3CBE5D543EFF}"/>
                </a:ext>
              </a:extLst>
            </p:cNvPr>
            <p:cNvSpPr txBox="1"/>
            <p:nvPr/>
          </p:nvSpPr>
          <p:spPr>
            <a:xfrm>
              <a:off x="5296620" y="2932981"/>
              <a:ext cx="4278702" cy="830997"/>
            </a:xfrm>
            <a:prstGeom prst="rect">
              <a:avLst/>
            </a:prstGeom>
            <a:noFill/>
            <a:ln>
              <a:solidFill>
                <a:srgbClr val="08314C"/>
              </a:solidFill>
            </a:ln>
          </p:spPr>
          <p:txBody>
            <a:bodyPr wrap="square" rtlCol="0">
              <a:spAutoFit/>
            </a:bodyPr>
            <a:lstStyle/>
            <a:p>
              <a:r>
                <a:rPr lang="en-GB" sz="2400" dirty="0">
                  <a:solidFill>
                    <a:srgbClr val="08314C"/>
                  </a:solidFill>
                  <a:latin typeface="Aptos" panose="020B0004020202020204" pitchFamily="34" charset="0"/>
                </a:rPr>
                <a:t>Register interest by emailing: healtheducation@hants.gov.uk</a:t>
              </a:r>
            </a:p>
          </p:txBody>
        </p:sp>
        <p:sp>
          <p:nvSpPr>
            <p:cNvPr id="8" name="TextBox 7">
              <a:extLst>
                <a:ext uri="{FF2B5EF4-FFF2-40B4-BE49-F238E27FC236}">
                  <a16:creationId xmlns:a16="http://schemas.microsoft.com/office/drawing/2014/main" id="{B0582444-D811-62CC-E518-9A178A413DAD}"/>
                </a:ext>
              </a:extLst>
            </p:cNvPr>
            <p:cNvSpPr txBox="1"/>
            <p:nvPr/>
          </p:nvSpPr>
          <p:spPr>
            <a:xfrm>
              <a:off x="5296619" y="4054415"/>
              <a:ext cx="4278702" cy="1569660"/>
            </a:xfrm>
            <a:prstGeom prst="rect">
              <a:avLst/>
            </a:prstGeom>
            <a:noFill/>
            <a:ln>
              <a:solidFill>
                <a:srgbClr val="08314C"/>
              </a:solidFill>
            </a:ln>
          </p:spPr>
          <p:txBody>
            <a:bodyPr wrap="square" rtlCol="0">
              <a:spAutoFit/>
            </a:bodyPr>
            <a:lstStyle/>
            <a:p>
              <a:r>
                <a:rPr lang="en-GB" sz="2400" dirty="0">
                  <a:solidFill>
                    <a:srgbClr val="08314C"/>
                  </a:solidFill>
                  <a:latin typeface="Aptos" panose="020B0004020202020204" pitchFamily="34" charset="0"/>
                </a:rPr>
                <a:t>Plan time to complete the survey e.g. in a lesson or tutorial for pupils, or a staff meeting for staff.</a:t>
              </a:r>
            </a:p>
          </p:txBody>
        </p:sp>
        <p:sp>
          <p:nvSpPr>
            <p:cNvPr id="10" name="TextBox 9">
              <a:extLst>
                <a:ext uri="{FF2B5EF4-FFF2-40B4-BE49-F238E27FC236}">
                  <a16:creationId xmlns:a16="http://schemas.microsoft.com/office/drawing/2014/main" id="{26A2FFDB-39D1-ABB7-DFD3-ABEBDF697B19}"/>
                </a:ext>
              </a:extLst>
            </p:cNvPr>
            <p:cNvSpPr txBox="1"/>
            <p:nvPr/>
          </p:nvSpPr>
          <p:spPr>
            <a:xfrm>
              <a:off x="10474548" y="2932981"/>
              <a:ext cx="2277373" cy="830997"/>
            </a:xfrm>
            <a:prstGeom prst="rect">
              <a:avLst/>
            </a:prstGeom>
            <a:noFill/>
            <a:ln>
              <a:solidFill>
                <a:srgbClr val="08314C"/>
              </a:solidFill>
            </a:ln>
          </p:spPr>
          <p:txBody>
            <a:bodyPr wrap="square" rtlCol="0">
              <a:spAutoFit/>
            </a:bodyPr>
            <a:lstStyle/>
            <a:p>
              <a:r>
                <a:rPr lang="en-GB" sz="2400" dirty="0">
                  <a:solidFill>
                    <a:srgbClr val="08314C"/>
                  </a:solidFill>
                  <a:latin typeface="Aptos" panose="020B0004020202020204" pitchFamily="34" charset="0"/>
                </a:rPr>
                <a:t>Inform staff and governors.</a:t>
              </a:r>
            </a:p>
          </p:txBody>
        </p:sp>
        <p:sp>
          <p:nvSpPr>
            <p:cNvPr id="11" name="TextBox 10">
              <a:extLst>
                <a:ext uri="{FF2B5EF4-FFF2-40B4-BE49-F238E27FC236}">
                  <a16:creationId xmlns:a16="http://schemas.microsoft.com/office/drawing/2014/main" id="{147C5536-F517-B4EE-A588-D285256AB923}"/>
                </a:ext>
              </a:extLst>
            </p:cNvPr>
            <p:cNvSpPr txBox="1"/>
            <p:nvPr/>
          </p:nvSpPr>
          <p:spPr>
            <a:xfrm>
              <a:off x="10474547" y="4037162"/>
              <a:ext cx="2820838" cy="1569660"/>
            </a:xfrm>
            <a:prstGeom prst="rect">
              <a:avLst/>
            </a:prstGeom>
            <a:noFill/>
            <a:ln>
              <a:solidFill>
                <a:srgbClr val="08314C"/>
              </a:solidFill>
            </a:ln>
          </p:spPr>
          <p:txBody>
            <a:bodyPr wrap="square" rtlCol="0">
              <a:spAutoFit/>
            </a:bodyPr>
            <a:lstStyle/>
            <a:p>
              <a:r>
                <a:rPr lang="en-GB" sz="2400" dirty="0">
                  <a:solidFill>
                    <a:srgbClr val="08314C"/>
                  </a:solidFill>
                  <a:latin typeface="Aptos" panose="020B0004020202020204" pitchFamily="34" charset="0"/>
                </a:rPr>
                <a:t>Send out parent/carer letter provided and record any opt-outs.</a:t>
              </a:r>
            </a:p>
          </p:txBody>
        </p:sp>
        <p:sp>
          <p:nvSpPr>
            <p:cNvPr id="12" name="TextBox 11">
              <a:extLst>
                <a:ext uri="{FF2B5EF4-FFF2-40B4-BE49-F238E27FC236}">
                  <a16:creationId xmlns:a16="http://schemas.microsoft.com/office/drawing/2014/main" id="{6B2AD95E-4A8A-1AEF-9EF5-46855139ADDA}"/>
                </a:ext>
              </a:extLst>
            </p:cNvPr>
            <p:cNvSpPr txBox="1"/>
            <p:nvPr/>
          </p:nvSpPr>
          <p:spPr>
            <a:xfrm rot="5400000">
              <a:off x="12536433" y="4047696"/>
              <a:ext cx="2691094" cy="461665"/>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2700000" scaled="1"/>
              <a:tileRect/>
            </a:gradFill>
            <a:ln>
              <a:solidFill>
                <a:srgbClr val="08314C"/>
              </a:solidFill>
            </a:ln>
          </p:spPr>
          <p:txBody>
            <a:bodyPr wrap="square" rtlCol="0">
              <a:spAutoFit/>
            </a:bodyPr>
            <a:lstStyle/>
            <a:p>
              <a:pPr algn="ctr"/>
              <a:r>
                <a:rPr lang="en-GB" sz="2400" b="1" dirty="0">
                  <a:solidFill>
                    <a:srgbClr val="08314C"/>
                  </a:solidFill>
                  <a:latin typeface="Aptos" panose="020B0004020202020204" pitchFamily="34" charset="0"/>
                </a:rPr>
                <a:t>Half term</a:t>
              </a:r>
            </a:p>
          </p:txBody>
        </p:sp>
        <p:sp>
          <p:nvSpPr>
            <p:cNvPr id="13" name="TextBox 12">
              <a:extLst>
                <a:ext uri="{FF2B5EF4-FFF2-40B4-BE49-F238E27FC236}">
                  <a16:creationId xmlns:a16="http://schemas.microsoft.com/office/drawing/2014/main" id="{71839424-C67A-05AC-300C-C65B4F71992D}"/>
                </a:ext>
              </a:extLst>
            </p:cNvPr>
            <p:cNvSpPr txBox="1"/>
            <p:nvPr/>
          </p:nvSpPr>
          <p:spPr>
            <a:xfrm rot="5400000">
              <a:off x="13515372" y="3863030"/>
              <a:ext cx="2691094" cy="830997"/>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ln>
              <a:solidFill>
                <a:srgbClr val="08314C"/>
              </a:solidFill>
            </a:ln>
          </p:spPr>
          <p:txBody>
            <a:bodyPr wrap="square" rtlCol="0">
              <a:spAutoFit/>
            </a:bodyPr>
            <a:lstStyle/>
            <a:p>
              <a:pPr algn="ctr"/>
              <a:r>
                <a:rPr lang="en-GB" sz="2400" b="1" dirty="0">
                  <a:solidFill>
                    <a:srgbClr val="08314C"/>
                  </a:solidFill>
                  <a:latin typeface="Aptos" panose="020B0004020202020204" pitchFamily="34" charset="0"/>
                </a:rPr>
                <a:t>Survey launch and links sent</a:t>
              </a:r>
            </a:p>
          </p:txBody>
        </p:sp>
        <p:sp>
          <p:nvSpPr>
            <p:cNvPr id="14" name="TextBox 13">
              <a:extLst>
                <a:ext uri="{FF2B5EF4-FFF2-40B4-BE49-F238E27FC236}">
                  <a16:creationId xmlns:a16="http://schemas.microsoft.com/office/drawing/2014/main" id="{571ACF64-8088-FE58-A43C-F04D9993C3F2}"/>
                </a:ext>
              </a:extLst>
            </p:cNvPr>
            <p:cNvSpPr txBox="1"/>
            <p:nvPr/>
          </p:nvSpPr>
          <p:spPr>
            <a:xfrm>
              <a:off x="15993374" y="2932981"/>
              <a:ext cx="4295954" cy="2308324"/>
            </a:xfrm>
            <a:prstGeom prst="rect">
              <a:avLst/>
            </a:prstGeom>
            <a:noFill/>
            <a:ln>
              <a:solidFill>
                <a:srgbClr val="08314C"/>
              </a:solidFill>
            </a:ln>
          </p:spPr>
          <p:txBody>
            <a:bodyPr wrap="square" rtlCol="0">
              <a:spAutoFit/>
            </a:bodyPr>
            <a:lstStyle/>
            <a:p>
              <a:r>
                <a:rPr lang="en-GB" sz="2400" dirty="0">
                  <a:solidFill>
                    <a:srgbClr val="08314C"/>
                  </a:solidFill>
                  <a:latin typeface="Aptos" panose="020B0004020202020204" pitchFamily="34" charset="0"/>
                </a:rPr>
                <a:t>Complete the Year 5 and 6 surveys in lesson time. Share links with Post-16 learners and complete in tutor time. Share links with staff for the staff survey.</a:t>
              </a:r>
            </a:p>
          </p:txBody>
        </p:sp>
        <p:sp>
          <p:nvSpPr>
            <p:cNvPr id="16" name="TextBox 15">
              <a:extLst>
                <a:ext uri="{FF2B5EF4-FFF2-40B4-BE49-F238E27FC236}">
                  <a16:creationId xmlns:a16="http://schemas.microsoft.com/office/drawing/2014/main" id="{B28265E1-C78C-7D1E-73B2-0D5A71FC7D42}"/>
                </a:ext>
              </a:extLst>
            </p:cNvPr>
            <p:cNvSpPr txBox="1"/>
            <p:nvPr/>
          </p:nvSpPr>
          <p:spPr>
            <a:xfrm rot="5400000">
              <a:off x="19473994" y="4030443"/>
              <a:ext cx="2691095" cy="461665"/>
            </a:xfrm>
            <a:prstGeom prst="rect">
              <a:avLst/>
            </a:prstGeom>
            <a:gradFill flip="none" rotWithShape="1">
              <a:gsLst>
                <a:gs pos="0">
                  <a:srgbClr val="E40520">
                    <a:tint val="66000"/>
                    <a:satMod val="160000"/>
                  </a:srgbClr>
                </a:gs>
                <a:gs pos="50000">
                  <a:srgbClr val="E40520">
                    <a:tint val="44500"/>
                    <a:satMod val="160000"/>
                  </a:srgbClr>
                </a:gs>
                <a:gs pos="100000">
                  <a:srgbClr val="E40520">
                    <a:tint val="23500"/>
                    <a:satMod val="160000"/>
                  </a:srgbClr>
                </a:gs>
              </a:gsLst>
              <a:lin ang="2700000" scaled="1"/>
              <a:tileRect/>
            </a:gradFill>
            <a:ln>
              <a:solidFill>
                <a:srgbClr val="08314C"/>
              </a:solidFill>
            </a:ln>
          </p:spPr>
          <p:txBody>
            <a:bodyPr wrap="square" rtlCol="0">
              <a:spAutoFit/>
            </a:bodyPr>
            <a:lstStyle/>
            <a:p>
              <a:pPr algn="ctr"/>
              <a:r>
                <a:rPr lang="en-GB" sz="2400" b="1" dirty="0">
                  <a:solidFill>
                    <a:srgbClr val="08314C"/>
                  </a:solidFill>
                  <a:latin typeface="Aptos" panose="020B0004020202020204" pitchFamily="34" charset="0"/>
                </a:rPr>
                <a:t>Survey closes</a:t>
              </a:r>
            </a:p>
          </p:txBody>
        </p:sp>
        <p:sp>
          <p:nvSpPr>
            <p:cNvPr id="17" name="TextBox 16">
              <a:extLst>
                <a:ext uri="{FF2B5EF4-FFF2-40B4-BE49-F238E27FC236}">
                  <a16:creationId xmlns:a16="http://schemas.microsoft.com/office/drawing/2014/main" id="{6C8E3C4C-8731-C363-1305-06C98CBCBC33}"/>
                </a:ext>
              </a:extLst>
            </p:cNvPr>
            <p:cNvSpPr txBox="1"/>
            <p:nvPr/>
          </p:nvSpPr>
          <p:spPr>
            <a:xfrm>
              <a:off x="3065582" y="1828800"/>
              <a:ext cx="1431985" cy="646331"/>
            </a:xfrm>
            <a:prstGeom prst="rect">
              <a:avLst/>
            </a:prstGeom>
            <a:solidFill>
              <a:schemeClr val="bg1">
                <a:lumMod val="85000"/>
              </a:schemeClr>
            </a:solidFill>
            <a:ln>
              <a:solidFill>
                <a:srgbClr val="08314C"/>
              </a:solidFill>
            </a:ln>
          </p:spPr>
          <p:txBody>
            <a:bodyPr wrap="square" rtlCol="0">
              <a:spAutoFit/>
            </a:bodyPr>
            <a:lstStyle/>
            <a:p>
              <a:pPr algn="ctr"/>
              <a:r>
                <a:rPr lang="en-GB" sz="3600" dirty="0">
                  <a:solidFill>
                    <a:srgbClr val="08314C"/>
                  </a:solidFill>
                  <a:latin typeface="Aptos" panose="020B0004020202020204" pitchFamily="34" charset="0"/>
                </a:rPr>
                <a:t>2025</a:t>
              </a:r>
            </a:p>
          </p:txBody>
        </p:sp>
        <p:sp>
          <p:nvSpPr>
            <p:cNvPr id="18" name="TextBox 17">
              <a:extLst>
                <a:ext uri="{FF2B5EF4-FFF2-40B4-BE49-F238E27FC236}">
                  <a16:creationId xmlns:a16="http://schemas.microsoft.com/office/drawing/2014/main" id="{1F1ACCDD-92F7-369D-5A66-A6AAB5CCF3CE}"/>
                </a:ext>
              </a:extLst>
            </p:cNvPr>
            <p:cNvSpPr txBox="1"/>
            <p:nvPr/>
          </p:nvSpPr>
          <p:spPr>
            <a:xfrm>
              <a:off x="3065582" y="7745249"/>
              <a:ext cx="1431985" cy="646331"/>
            </a:xfrm>
            <a:prstGeom prst="rect">
              <a:avLst/>
            </a:prstGeom>
            <a:solidFill>
              <a:schemeClr val="bg1">
                <a:lumMod val="85000"/>
              </a:schemeClr>
            </a:solidFill>
            <a:ln>
              <a:solidFill>
                <a:srgbClr val="08314C"/>
              </a:solidFill>
            </a:ln>
          </p:spPr>
          <p:txBody>
            <a:bodyPr wrap="square" rtlCol="0">
              <a:spAutoFit/>
            </a:bodyPr>
            <a:lstStyle/>
            <a:p>
              <a:pPr algn="ctr"/>
              <a:r>
                <a:rPr lang="en-GB" sz="3600" dirty="0">
                  <a:solidFill>
                    <a:srgbClr val="08314C"/>
                  </a:solidFill>
                  <a:latin typeface="Aptos" panose="020B0004020202020204" pitchFamily="34" charset="0"/>
                </a:rPr>
                <a:t>2026</a:t>
              </a:r>
            </a:p>
          </p:txBody>
        </p:sp>
        <p:sp>
          <p:nvSpPr>
            <p:cNvPr id="19" name="TextBox 18">
              <a:extLst>
                <a:ext uri="{FF2B5EF4-FFF2-40B4-BE49-F238E27FC236}">
                  <a16:creationId xmlns:a16="http://schemas.microsoft.com/office/drawing/2014/main" id="{89C56EAD-9AD8-E54F-2B1A-007B258CB6E2}"/>
                </a:ext>
              </a:extLst>
            </p:cNvPr>
            <p:cNvSpPr txBox="1"/>
            <p:nvPr/>
          </p:nvSpPr>
          <p:spPr>
            <a:xfrm>
              <a:off x="5285596" y="7745250"/>
              <a:ext cx="9575323" cy="646331"/>
            </a:xfrm>
            <a:prstGeom prst="rect">
              <a:avLst/>
            </a:prstGeom>
            <a:solidFill>
              <a:schemeClr val="accent1">
                <a:lumMod val="40000"/>
                <a:lumOff val="60000"/>
              </a:schemeClr>
            </a:solidFill>
            <a:ln>
              <a:solidFill>
                <a:srgbClr val="08314C"/>
              </a:solidFill>
            </a:ln>
          </p:spPr>
          <p:txBody>
            <a:bodyPr wrap="square" rtlCol="0">
              <a:spAutoFit/>
            </a:bodyPr>
            <a:lstStyle/>
            <a:p>
              <a:r>
                <a:rPr lang="en-GB" sz="3600" dirty="0">
                  <a:solidFill>
                    <a:srgbClr val="08314C"/>
                  </a:solidFill>
                  <a:latin typeface="Aptos" panose="020B0004020202020204" pitchFamily="34" charset="0"/>
                </a:rPr>
                <a:t>January      February      March         April         May</a:t>
              </a:r>
            </a:p>
          </p:txBody>
        </p:sp>
        <p:sp>
          <p:nvSpPr>
            <p:cNvPr id="20" name="TextBox 19">
              <a:extLst>
                <a:ext uri="{FF2B5EF4-FFF2-40B4-BE49-F238E27FC236}">
                  <a16:creationId xmlns:a16="http://schemas.microsoft.com/office/drawing/2014/main" id="{7899A7FF-88AF-83D1-7D7A-665D0A643355}"/>
                </a:ext>
              </a:extLst>
            </p:cNvPr>
            <p:cNvSpPr txBox="1"/>
            <p:nvPr/>
          </p:nvSpPr>
          <p:spPr>
            <a:xfrm>
              <a:off x="5296617" y="8925291"/>
              <a:ext cx="4054417" cy="830997"/>
            </a:xfrm>
            <a:prstGeom prst="rect">
              <a:avLst/>
            </a:prstGeom>
            <a:noFill/>
            <a:ln>
              <a:solidFill>
                <a:srgbClr val="08314C"/>
              </a:solidFill>
            </a:ln>
          </p:spPr>
          <p:txBody>
            <a:bodyPr wrap="square" rtlCol="0">
              <a:spAutoFit/>
            </a:bodyPr>
            <a:lstStyle/>
            <a:p>
              <a:r>
                <a:rPr lang="en-GB" sz="2400" dirty="0">
                  <a:solidFill>
                    <a:srgbClr val="08314C"/>
                  </a:solidFill>
                  <a:latin typeface="Aptos" panose="020B0004020202020204" pitchFamily="34" charset="0"/>
                </a:rPr>
                <a:t>Public Health team analyses survey results.</a:t>
              </a:r>
            </a:p>
          </p:txBody>
        </p:sp>
        <p:sp>
          <p:nvSpPr>
            <p:cNvPr id="21" name="TextBox 20">
              <a:extLst>
                <a:ext uri="{FF2B5EF4-FFF2-40B4-BE49-F238E27FC236}">
                  <a16:creationId xmlns:a16="http://schemas.microsoft.com/office/drawing/2014/main" id="{F0742212-5C83-F369-713B-B817D28D0FD6}"/>
                </a:ext>
              </a:extLst>
            </p:cNvPr>
            <p:cNvSpPr txBox="1"/>
            <p:nvPr/>
          </p:nvSpPr>
          <p:spPr>
            <a:xfrm>
              <a:off x="5296617" y="10125620"/>
              <a:ext cx="4054417" cy="1569660"/>
            </a:xfrm>
            <a:prstGeom prst="rect">
              <a:avLst/>
            </a:prstGeom>
            <a:noFill/>
            <a:ln>
              <a:solidFill>
                <a:srgbClr val="08314C"/>
              </a:solidFill>
            </a:ln>
          </p:spPr>
          <p:txBody>
            <a:bodyPr wrap="square" rtlCol="0">
              <a:spAutoFit/>
            </a:bodyPr>
            <a:lstStyle/>
            <a:p>
              <a:r>
                <a:rPr lang="en-GB" sz="2400" dirty="0">
                  <a:solidFill>
                    <a:srgbClr val="08314C"/>
                  </a:solidFill>
                  <a:latin typeface="Aptos" panose="020B0004020202020204" pitchFamily="34" charset="0"/>
                </a:rPr>
                <a:t>Plan for survey results e.g. staff meeting, governors’ meeting, SIP, assembly to present to pupils/learners.</a:t>
              </a:r>
            </a:p>
          </p:txBody>
        </p:sp>
        <p:sp>
          <p:nvSpPr>
            <p:cNvPr id="22" name="TextBox 21">
              <a:extLst>
                <a:ext uri="{FF2B5EF4-FFF2-40B4-BE49-F238E27FC236}">
                  <a16:creationId xmlns:a16="http://schemas.microsoft.com/office/drawing/2014/main" id="{3B2615D8-572E-0280-460D-4491DA0B3322}"/>
                </a:ext>
              </a:extLst>
            </p:cNvPr>
            <p:cNvSpPr txBox="1"/>
            <p:nvPr/>
          </p:nvSpPr>
          <p:spPr>
            <a:xfrm rot="5400000">
              <a:off x="9019734" y="9894787"/>
              <a:ext cx="2769989" cy="830997"/>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a:solidFill>
                <a:srgbClr val="08314C"/>
              </a:solidFill>
            </a:ln>
          </p:spPr>
          <p:txBody>
            <a:bodyPr wrap="square" rtlCol="0">
              <a:spAutoFit/>
            </a:bodyPr>
            <a:lstStyle/>
            <a:p>
              <a:pPr algn="ctr"/>
              <a:r>
                <a:rPr lang="en-GB" sz="2400" b="1" dirty="0">
                  <a:solidFill>
                    <a:srgbClr val="08314C"/>
                  </a:solidFill>
                  <a:latin typeface="Aptos" panose="020B0004020202020204" pitchFamily="34" charset="0"/>
                </a:rPr>
                <a:t>Survey reports sent to settings</a:t>
              </a:r>
            </a:p>
          </p:txBody>
        </p:sp>
        <p:sp>
          <p:nvSpPr>
            <p:cNvPr id="25" name="TextBox 24">
              <a:extLst>
                <a:ext uri="{FF2B5EF4-FFF2-40B4-BE49-F238E27FC236}">
                  <a16:creationId xmlns:a16="http://schemas.microsoft.com/office/drawing/2014/main" id="{C7D91D92-1F55-E95F-92AB-3059DDD8AC0A}"/>
                </a:ext>
              </a:extLst>
            </p:cNvPr>
            <p:cNvSpPr txBox="1"/>
            <p:nvPr/>
          </p:nvSpPr>
          <p:spPr>
            <a:xfrm>
              <a:off x="11485916" y="8925291"/>
              <a:ext cx="3375004" cy="1938992"/>
            </a:xfrm>
            <a:prstGeom prst="rect">
              <a:avLst/>
            </a:prstGeom>
            <a:noFill/>
            <a:ln>
              <a:solidFill>
                <a:srgbClr val="08314C"/>
              </a:solidFill>
            </a:ln>
          </p:spPr>
          <p:txBody>
            <a:bodyPr wrap="square" rtlCol="0">
              <a:spAutoFit/>
            </a:bodyPr>
            <a:lstStyle/>
            <a:p>
              <a:r>
                <a:rPr lang="en-GB" sz="2400" dirty="0">
                  <a:solidFill>
                    <a:srgbClr val="08314C"/>
                  </a:solidFill>
                  <a:latin typeface="Aptos" panose="020B0004020202020204" pitchFamily="34" charset="0"/>
                </a:rPr>
                <a:t>Share the survey results and plan any actions with the support from the Hampshire Public Health team.</a:t>
              </a:r>
            </a:p>
          </p:txBody>
        </p:sp>
      </p:grpSp>
      <p:sp>
        <p:nvSpPr>
          <p:cNvPr id="27" name="TextBox 26">
            <a:extLst>
              <a:ext uri="{FF2B5EF4-FFF2-40B4-BE49-F238E27FC236}">
                <a16:creationId xmlns:a16="http://schemas.microsoft.com/office/drawing/2014/main" id="{DBE1EA5F-56DC-475E-78D3-1EDEA63CA8F4}"/>
              </a:ext>
            </a:extLst>
          </p:cNvPr>
          <p:cNvSpPr txBox="1"/>
          <p:nvPr/>
        </p:nvSpPr>
        <p:spPr>
          <a:xfrm>
            <a:off x="3065581" y="656531"/>
            <a:ext cx="16020213" cy="1323439"/>
          </a:xfrm>
          <a:prstGeom prst="rect">
            <a:avLst/>
          </a:prstGeom>
          <a:noFill/>
        </p:spPr>
        <p:txBody>
          <a:bodyPr wrap="square" rtlCol="0">
            <a:spAutoFit/>
          </a:bodyPr>
          <a:lstStyle/>
          <a:p>
            <a:r>
              <a:rPr lang="en-GB" sz="8000" dirty="0">
                <a:solidFill>
                  <a:srgbClr val="08314C"/>
                </a:solidFill>
                <a:latin typeface="Aptos ExtraBold" panose="020B0004020202020204" pitchFamily="34" charset="0"/>
              </a:rPr>
              <a:t>Survey Timeline</a:t>
            </a:r>
          </a:p>
        </p:txBody>
      </p:sp>
    </p:spTree>
    <p:extLst>
      <p:ext uri="{BB962C8B-B14F-4D97-AF65-F5344CB8AC3E}">
        <p14:creationId xmlns:p14="http://schemas.microsoft.com/office/powerpoint/2010/main" val="2565114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C4F49-4E57-AD5D-91DB-0BCCE25D3323}"/>
              </a:ext>
            </a:extLst>
          </p:cNvPr>
          <p:cNvSpPr>
            <a:spLocks noGrp="1"/>
          </p:cNvSpPr>
          <p:nvPr>
            <p:ph type="title"/>
          </p:nvPr>
        </p:nvSpPr>
        <p:spPr/>
        <p:txBody>
          <a:bodyPr/>
          <a:lstStyle/>
          <a:p>
            <a:r>
              <a:rPr lang="en-GB" dirty="0">
                <a:latin typeface="Aptos ExtraBold" panose="020B0004020202020204" pitchFamily="34" charset="0"/>
                <a:cs typeface="Calibri" panose="020F0502020204030204" pitchFamily="34" charset="0"/>
              </a:rPr>
              <a:t>About the surveys</a:t>
            </a:r>
            <a:endParaRPr lang="en-GB" dirty="0">
              <a:latin typeface="Aptos ExtraBold" panose="020B0004020202020204" pitchFamily="34" charset="0"/>
            </a:endParaRPr>
          </a:p>
        </p:txBody>
      </p:sp>
      <p:sp>
        <p:nvSpPr>
          <p:cNvPr id="3" name="Content Placeholder 2">
            <a:extLst>
              <a:ext uri="{FF2B5EF4-FFF2-40B4-BE49-F238E27FC236}">
                <a16:creationId xmlns:a16="http://schemas.microsoft.com/office/drawing/2014/main" id="{4D528A47-C4E5-5D17-EC07-604089573600}"/>
              </a:ext>
            </a:extLst>
          </p:cNvPr>
          <p:cNvSpPr>
            <a:spLocks noGrp="1"/>
          </p:cNvSpPr>
          <p:nvPr>
            <p:ph idx="13"/>
          </p:nvPr>
        </p:nvSpPr>
        <p:spPr>
          <a:xfrm>
            <a:off x="1371601" y="3189687"/>
            <a:ext cx="21334521" cy="7873093"/>
          </a:xfrm>
        </p:spPr>
        <p:txBody>
          <a:bodyPr/>
          <a:lstStyle/>
          <a:p>
            <a:pPr marL="571500" indent="-571500">
              <a:spcBef>
                <a:spcPts val="0"/>
              </a:spcBef>
              <a:spcAft>
                <a:spcPts val="0"/>
              </a:spcAft>
              <a:buFont typeface="Arial" panose="020B0604020202020204" pitchFamily="34" charset="0"/>
              <a:buChar char="•"/>
            </a:pPr>
            <a:r>
              <a:rPr lang="en-GB" dirty="0">
                <a:latin typeface="Aptos" panose="020B0004020202020204" pitchFamily="34" charset="0"/>
                <a:ea typeface="Calibri" panose="020F0502020204030204" pitchFamily="34" charset="0"/>
                <a:cs typeface="Calibri" panose="020F0502020204030204" pitchFamily="34" charset="0"/>
              </a:rPr>
              <a:t>All surveys should be completed online, using a computer or tablet, and should take around 20-25 minutes to complete. </a:t>
            </a:r>
          </a:p>
          <a:p>
            <a:pPr marL="571500" indent="-571500">
              <a:spcBef>
                <a:spcPts val="0"/>
              </a:spcBef>
              <a:spcAft>
                <a:spcPts val="0"/>
              </a:spcAft>
              <a:buFont typeface="Arial" panose="020B0604020202020204" pitchFamily="34" charset="0"/>
              <a:buChar char="•"/>
            </a:pPr>
            <a:r>
              <a:rPr lang="en-GB" dirty="0">
                <a:latin typeface="Aptos" panose="020B0004020202020204" pitchFamily="34" charset="0"/>
                <a:ea typeface="Calibri" panose="020F0502020204030204" pitchFamily="34" charset="0"/>
                <a:cs typeface="Calibri"/>
              </a:rPr>
              <a:t>Your setting will receive a confidential, aggregated school-level report of pupil responses in Spring 2026. District- and County-level reports will also be created and circulated later. </a:t>
            </a:r>
            <a:endParaRPr lang="en-GB" dirty="0">
              <a:latin typeface="Aptos" panose="020B0004020202020204" pitchFamily="34" charset="0"/>
              <a:ea typeface="Calibri" panose="020F0502020204030204" pitchFamily="34" charset="0"/>
              <a:cs typeface="Calibri" panose="020F0502020204030204" pitchFamily="34" charset="0"/>
            </a:endParaRPr>
          </a:p>
          <a:p>
            <a:pPr marL="571500" indent="-571500">
              <a:spcBef>
                <a:spcPts val="0"/>
              </a:spcBef>
              <a:spcAft>
                <a:spcPts val="0"/>
              </a:spcAft>
              <a:buFont typeface="Arial" panose="020B0604020202020204" pitchFamily="34" charset="0"/>
              <a:buChar char="•"/>
            </a:pPr>
            <a:r>
              <a:rPr lang="en-GB" dirty="0">
                <a:latin typeface="Aptos" panose="020B0004020202020204" pitchFamily="34" charset="0"/>
                <a:ea typeface="Calibri" panose="020F0502020204030204" pitchFamily="34" charset="0"/>
                <a:cs typeface="Calibri"/>
              </a:rPr>
              <a:t>The staff survey data will be compiled into a county-level report only to inform future support offer. </a:t>
            </a:r>
            <a:endParaRPr lang="en-GB" dirty="0">
              <a:latin typeface="Aptos" panose="020B0004020202020204" pitchFamily="34" charset="0"/>
              <a:ea typeface="Calibri" panose="020F0502020204030204" pitchFamily="34" charset="0"/>
              <a:cs typeface="Calibri" panose="020F0502020204030204" pitchFamily="34" charset="0"/>
            </a:endParaRPr>
          </a:p>
          <a:p>
            <a:pPr>
              <a:lnSpc>
                <a:spcPct val="107000"/>
              </a:lnSpc>
              <a:spcAft>
                <a:spcPts val="800"/>
              </a:spcAft>
            </a:pPr>
            <a:r>
              <a:rPr lang="en-GB" b="1" dirty="0">
                <a:latin typeface="Aptos" panose="020B0004020202020204" pitchFamily="34" charset="0"/>
                <a:ea typeface="Calibri" panose="020F0502020204030204" pitchFamily="34" charset="0"/>
                <a:cs typeface="Calibri" panose="020F0502020204030204" pitchFamily="34" charset="0"/>
              </a:rPr>
              <a:t>The surveys ask questions on topics such as:</a:t>
            </a:r>
          </a:p>
          <a:p>
            <a:pPr marL="571500" indent="-571500">
              <a:spcBef>
                <a:spcPts val="0"/>
              </a:spcBef>
              <a:buFont typeface="Arial" panose="020B0604020202020204" pitchFamily="34" charset="0"/>
              <a:buChar char="•"/>
            </a:pPr>
            <a:r>
              <a:rPr lang="en-GB" dirty="0">
                <a:latin typeface="Aptos" panose="020B0004020202020204" pitchFamily="34" charset="0"/>
                <a:ea typeface="Calibri" panose="020F0502020204030204" pitchFamily="34" charset="0"/>
                <a:cs typeface="Calibri" panose="020F0502020204030204" pitchFamily="34" charset="0"/>
              </a:rPr>
              <a:t>Emotional wellbeing</a:t>
            </a:r>
          </a:p>
          <a:p>
            <a:pPr marL="571500" indent="-571500">
              <a:spcBef>
                <a:spcPts val="0"/>
              </a:spcBef>
              <a:buFont typeface="Arial" panose="020B0604020202020204" pitchFamily="34" charset="0"/>
              <a:buChar char="•"/>
            </a:pPr>
            <a:r>
              <a:rPr lang="en-GB" dirty="0">
                <a:latin typeface="Aptos" panose="020B0004020202020204" pitchFamily="34" charset="0"/>
                <a:ea typeface="Calibri" panose="020F0502020204030204" pitchFamily="34" charset="0"/>
                <a:cs typeface="Calibri" panose="020F0502020204030204" pitchFamily="34" charset="0"/>
              </a:rPr>
              <a:t>Healthy relationships and bullying</a:t>
            </a:r>
          </a:p>
          <a:p>
            <a:pPr marL="571500" indent="-571500">
              <a:spcBef>
                <a:spcPts val="0"/>
              </a:spcBef>
              <a:buFont typeface="Arial" panose="020B0604020202020204" pitchFamily="34" charset="0"/>
              <a:buChar char="•"/>
            </a:pPr>
            <a:r>
              <a:rPr lang="en-GB" dirty="0">
                <a:latin typeface="Aptos" panose="020B0004020202020204" pitchFamily="34" charset="0"/>
                <a:ea typeface="Calibri" panose="020F0502020204030204" pitchFamily="34" charset="0"/>
                <a:cs typeface="Calibri" panose="020F0502020204030204" pitchFamily="34" charset="0"/>
              </a:rPr>
              <a:t>Healthy eating</a:t>
            </a:r>
          </a:p>
          <a:p>
            <a:pPr marL="571500" indent="-571500">
              <a:spcBef>
                <a:spcPts val="0"/>
              </a:spcBef>
              <a:buFont typeface="Arial" panose="020B0604020202020204" pitchFamily="34" charset="0"/>
              <a:buChar char="•"/>
            </a:pPr>
            <a:r>
              <a:rPr lang="en-GB" dirty="0">
                <a:latin typeface="Aptos" panose="020B0004020202020204" pitchFamily="34" charset="0"/>
                <a:ea typeface="Calibri" panose="020F0502020204030204" pitchFamily="34" charset="0"/>
                <a:cs typeface="Calibri" panose="020F0502020204030204" pitchFamily="34" charset="0"/>
              </a:rPr>
              <a:t>Smoking and vaping</a:t>
            </a:r>
          </a:p>
          <a:p>
            <a:pPr marL="571500" indent="-571500">
              <a:spcBef>
                <a:spcPts val="0"/>
              </a:spcBef>
              <a:spcAft>
                <a:spcPts val="0"/>
              </a:spcAft>
              <a:buFont typeface="Arial" panose="020B0604020202020204" pitchFamily="34" charset="0"/>
              <a:buChar char="•"/>
            </a:pPr>
            <a:r>
              <a:rPr lang="en-GB" dirty="0">
                <a:latin typeface="Aptos" panose="020B0004020202020204" pitchFamily="34" charset="0"/>
                <a:ea typeface="Calibri" panose="020F0502020204030204" pitchFamily="34" charset="0"/>
                <a:cs typeface="Calibri" panose="020F0502020204030204" pitchFamily="34" charset="0"/>
              </a:rPr>
              <a:t>Confidence of staff</a:t>
            </a:r>
          </a:p>
          <a:p>
            <a:pPr>
              <a:lnSpc>
                <a:spcPct val="107000"/>
              </a:lnSpc>
              <a:spcAft>
                <a:spcPts val="800"/>
              </a:spcAft>
            </a:pPr>
            <a:r>
              <a:rPr lang="en-GB" b="1" dirty="0">
                <a:solidFill>
                  <a:srgbClr val="E15D58"/>
                </a:solidFill>
                <a:latin typeface="Aptos" panose="020B0004020202020204" pitchFamily="34" charset="0"/>
                <a:ea typeface="Calibri" panose="020F0502020204030204" pitchFamily="34" charset="0"/>
                <a:cs typeface="Calibri" panose="020F0502020204030204" pitchFamily="34" charset="0"/>
              </a:rPr>
              <a:t>The results will help you prioritise school improvements, demonstrate good practice, and pupil and staff engagement</a:t>
            </a:r>
            <a:r>
              <a:rPr lang="en-GB" dirty="0">
                <a:latin typeface="Aptos" panose="020B0004020202020204" pitchFamily="34" charset="0"/>
                <a:ea typeface="Calibri" panose="020F0502020204030204" pitchFamily="34" charset="0"/>
                <a:cs typeface="Calibri" panose="020F0502020204030204" pitchFamily="34" charset="0"/>
              </a:rPr>
              <a:t>. </a:t>
            </a:r>
          </a:p>
          <a:p>
            <a:pPr>
              <a:lnSpc>
                <a:spcPct val="107000"/>
              </a:lnSpc>
              <a:spcAft>
                <a:spcPts val="800"/>
              </a:spcAft>
            </a:pPr>
            <a:r>
              <a:rPr lang="en-GB" dirty="0">
                <a:latin typeface="Aptos" panose="020B0004020202020204" pitchFamily="34" charset="0"/>
                <a:ea typeface="Calibri" panose="020F0502020204030204" pitchFamily="34" charset="0"/>
                <a:cs typeface="Calibri" panose="020F0502020204030204" pitchFamily="34" charset="0"/>
              </a:rPr>
              <a:t>The results will help the Public Health team prioritise support for education settings such as e-Learning training, online teaching resources, guidance and information.</a:t>
            </a:r>
          </a:p>
          <a:p>
            <a:endParaRPr lang="en-GB" dirty="0"/>
          </a:p>
        </p:txBody>
      </p:sp>
    </p:spTree>
    <p:extLst>
      <p:ext uri="{BB962C8B-B14F-4D97-AF65-F5344CB8AC3E}">
        <p14:creationId xmlns:p14="http://schemas.microsoft.com/office/powerpoint/2010/main" val="3080329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80D7A-2C2B-17B7-D51D-37FB087A2DDC}"/>
              </a:ext>
            </a:extLst>
          </p:cNvPr>
          <p:cNvSpPr>
            <a:spLocks noGrp="1"/>
          </p:cNvSpPr>
          <p:nvPr>
            <p:ph type="title"/>
          </p:nvPr>
        </p:nvSpPr>
        <p:spPr/>
        <p:txBody>
          <a:bodyPr/>
          <a:lstStyle/>
          <a:p>
            <a:r>
              <a:rPr lang="en-GB" dirty="0">
                <a:latin typeface="Aptos ExtraBold" panose="020B0004020202020204" pitchFamily="34" charset="0"/>
              </a:rPr>
              <a:t>Thank you for your participation</a:t>
            </a:r>
          </a:p>
        </p:txBody>
      </p:sp>
      <p:sp>
        <p:nvSpPr>
          <p:cNvPr id="4" name="Content Placeholder 3">
            <a:extLst>
              <a:ext uri="{FF2B5EF4-FFF2-40B4-BE49-F238E27FC236}">
                <a16:creationId xmlns:a16="http://schemas.microsoft.com/office/drawing/2014/main" id="{0F88C2A2-345A-A0B0-20BB-38D2B6E4F095}"/>
              </a:ext>
            </a:extLst>
          </p:cNvPr>
          <p:cNvSpPr txBox="1">
            <a:spLocks noGrp="1"/>
          </p:cNvSpPr>
          <p:nvPr>
            <p:ph idx="13"/>
          </p:nvPr>
        </p:nvSpPr>
        <p:spPr>
          <a:xfrm>
            <a:off x="1371710" y="4294277"/>
            <a:ext cx="21334413" cy="6104235"/>
          </a:xfrm>
          <a:prstGeom prst="rect">
            <a:avLst/>
          </a:prstGeom>
          <a:noFill/>
        </p:spPr>
        <p:txBody>
          <a:bodyPr wrap="square" rtlCol="0">
            <a:spAutoFit/>
          </a:bodyPr>
          <a:lstStyle/>
          <a:p>
            <a:pPr fontAlgn="base"/>
            <a:r>
              <a:rPr lang="en-GB" b="1" dirty="0">
                <a:solidFill>
                  <a:srgbClr val="08314C"/>
                </a:solidFill>
                <a:latin typeface="Aptos" panose="020B0004020202020204" pitchFamily="34" charset="0"/>
                <a:hlinkClick r:id="rId2"/>
              </a:rPr>
              <a:t>Hampshire Health in Education </a:t>
            </a:r>
            <a:r>
              <a:rPr lang="en-GB" b="1" dirty="0">
                <a:solidFill>
                  <a:srgbClr val="08314C"/>
                </a:solidFill>
                <a:latin typeface="Aptos" panose="020B0004020202020204" pitchFamily="34" charset="0"/>
              </a:rPr>
              <a:t>(</a:t>
            </a:r>
            <a:r>
              <a:rPr lang="en-GB" b="1" dirty="0" err="1">
                <a:solidFill>
                  <a:srgbClr val="08314C"/>
                </a:solidFill>
                <a:latin typeface="Aptos" panose="020B0004020202020204" pitchFamily="34" charset="0"/>
              </a:rPr>
              <a:t>HHiE</a:t>
            </a:r>
            <a:r>
              <a:rPr lang="en-GB" b="1" dirty="0">
                <a:solidFill>
                  <a:srgbClr val="08314C"/>
                </a:solidFill>
                <a:latin typeface="Aptos" panose="020B0004020202020204" pitchFamily="34" charset="0"/>
              </a:rPr>
              <a:t>)</a:t>
            </a:r>
            <a:r>
              <a:rPr lang="en-GB" dirty="0">
                <a:solidFill>
                  <a:srgbClr val="08314C"/>
                </a:solidFill>
                <a:latin typeface="Aptos" panose="020B0004020202020204" pitchFamily="34" charset="0"/>
              </a:rPr>
              <a:t> is a Public Health programme for all education settings in Hampshire, from early years to Post-16. Our aim is to support you to take a </a:t>
            </a:r>
            <a:r>
              <a:rPr lang="en-GB" b="1" dirty="0">
                <a:solidFill>
                  <a:srgbClr val="08314C"/>
                </a:solidFill>
                <a:latin typeface="Aptos" panose="020B0004020202020204" pitchFamily="34" charset="0"/>
              </a:rPr>
              <a:t>Whole Setting Approach (WSA)</a:t>
            </a:r>
            <a:r>
              <a:rPr lang="en-GB" dirty="0">
                <a:solidFill>
                  <a:srgbClr val="08314C"/>
                </a:solidFill>
                <a:latin typeface="Aptos" panose="020B0004020202020204" pitchFamily="34" charset="0"/>
              </a:rPr>
              <a:t> to promote the health and wellbeing of children, young people, and families.</a:t>
            </a:r>
          </a:p>
          <a:p>
            <a:pPr fontAlgn="base"/>
            <a:r>
              <a:rPr lang="en-GB" dirty="0">
                <a:solidFill>
                  <a:srgbClr val="08314C"/>
                </a:solidFill>
                <a:latin typeface="Aptos" panose="020B0004020202020204" pitchFamily="34" charset="0"/>
              </a:rPr>
              <a:t>We do this by:</a:t>
            </a:r>
          </a:p>
          <a:p>
            <a:pPr fontAlgn="base"/>
            <a:r>
              <a:rPr lang="en-GB" dirty="0">
                <a:solidFill>
                  <a:srgbClr val="08314C"/>
                </a:solidFill>
                <a:latin typeface="Aptos" panose="020B0004020202020204" pitchFamily="34" charset="0"/>
              </a:rPr>
              <a:t>Supporting all staff to feel knowledgeable, confident, and skilled to support children and young people, and deliver health-related curricula.</a:t>
            </a:r>
          </a:p>
          <a:p>
            <a:pPr fontAlgn="base"/>
            <a:r>
              <a:rPr lang="en-GB" dirty="0">
                <a:solidFill>
                  <a:srgbClr val="08314C"/>
                </a:solidFill>
                <a:latin typeface="Aptos" panose="020B0004020202020204" pitchFamily="34" charset="0"/>
              </a:rPr>
              <a:t>Working in partnership with Children’s Services, health, and community organisations to provide a consistent, streamlined approach for education settings.</a:t>
            </a:r>
          </a:p>
          <a:p>
            <a:pPr fontAlgn="base"/>
            <a:r>
              <a:rPr lang="en-GB" dirty="0">
                <a:solidFill>
                  <a:srgbClr val="08314C"/>
                </a:solidFill>
                <a:latin typeface="Aptos" panose="020B0004020202020204" pitchFamily="34" charset="0"/>
              </a:rPr>
              <a:t>Monitoring the health and wellbeing of pupils and students through our </a:t>
            </a:r>
            <a:r>
              <a:rPr lang="en-GB" b="1" dirty="0">
                <a:solidFill>
                  <a:srgbClr val="08314C"/>
                </a:solidFill>
                <a:latin typeface="Aptos" panose="020B0004020202020204" pitchFamily="34" charset="0"/>
                <a:hlinkClick r:id="rId2"/>
              </a:rPr>
              <a:t>Hampshire </a:t>
            </a:r>
            <a:r>
              <a:rPr lang="en-GB" b="1" dirty="0" err="1">
                <a:solidFill>
                  <a:srgbClr val="08314C"/>
                </a:solidFill>
                <a:latin typeface="Aptos" panose="020B0004020202020204" pitchFamily="34" charset="0"/>
                <a:hlinkClick r:id="rId2"/>
              </a:rPr>
              <a:t>HealthEd</a:t>
            </a:r>
            <a:r>
              <a:rPr lang="en-GB" b="1" dirty="0">
                <a:solidFill>
                  <a:srgbClr val="08314C"/>
                </a:solidFill>
                <a:latin typeface="Aptos" panose="020B0004020202020204" pitchFamily="34" charset="0"/>
                <a:hlinkClick r:id="rId2"/>
              </a:rPr>
              <a:t> School Surveys</a:t>
            </a:r>
            <a:r>
              <a:rPr lang="en-GB" dirty="0">
                <a:solidFill>
                  <a:srgbClr val="08314C"/>
                </a:solidFill>
                <a:latin typeface="Aptos" panose="020B0004020202020204" pitchFamily="34" charset="0"/>
              </a:rPr>
              <a:t>, and our work with </a:t>
            </a:r>
            <a:r>
              <a:rPr lang="en-GB" b="1" dirty="0">
                <a:latin typeface="Aptos" panose="020B0004020202020204" pitchFamily="34" charset="0"/>
                <a:cs typeface="Calibri"/>
                <a:hlinkClick r:id="rId3"/>
              </a:rPr>
              <a:t> #BeeWell. </a:t>
            </a:r>
            <a:endParaRPr lang="en-GB" dirty="0"/>
          </a:p>
        </p:txBody>
      </p:sp>
    </p:spTree>
    <p:extLst>
      <p:ext uri="{BB962C8B-B14F-4D97-AF65-F5344CB8AC3E}">
        <p14:creationId xmlns:p14="http://schemas.microsoft.com/office/powerpoint/2010/main" val="13715907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94a50df7-253c-4c60-8332-2ed5ae23abd5">CMADOCID-622055444-95650</_dlc_DocId>
    <_dlc_DocIdUrl xmlns="94a50df7-253c-4c60-8332-2ed5ae23abd5">
      <Url>https://hants.sharepoint.com/sites/CMA/_layouts/15/DocIdRedir.aspx?ID=CMADOCID-622055444-95650</Url>
      <Description>CMADOCID-622055444-95650</Description>
    </_dlc_DocIdUrl>
    <lcf76f155ced4ddcb4097134ff3c332f xmlns="56b13485-ef72-40c3-95d5-20484a6d0217">
      <Terms xmlns="http://schemas.microsoft.com/office/infopath/2007/PartnerControls"/>
    </lcf76f155ced4ddcb4097134ff3c332f>
    <TaxCatchAll xmlns="c5dbf80e-f509-45f6-9fe5-406e3eefabb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30C78CD54290945B4B507217C9E515E" ma:contentTypeVersion="16" ma:contentTypeDescription="Create a new document." ma:contentTypeScope="" ma:versionID="8ef695bc6caf5449db5f9b083931763f">
  <xsd:schema xmlns:xsd="http://www.w3.org/2001/XMLSchema" xmlns:xs="http://www.w3.org/2001/XMLSchema" xmlns:p="http://schemas.microsoft.com/office/2006/metadata/properties" xmlns:ns2="94a50df7-253c-4c60-8332-2ed5ae23abd5" xmlns:ns3="56b13485-ef72-40c3-95d5-20484a6d0217" xmlns:ns4="c5dbf80e-f509-45f6-9fe5-406e3eefabbb" targetNamespace="http://schemas.microsoft.com/office/2006/metadata/properties" ma:root="true" ma:fieldsID="b13998936c7cc7aa6cacc86d4ff3cfe4" ns2:_="" ns3:_="" ns4:_="">
    <xsd:import namespace="94a50df7-253c-4c60-8332-2ed5ae23abd5"/>
    <xsd:import namespace="56b13485-ef72-40c3-95d5-20484a6d0217"/>
    <xsd:import namespace="c5dbf80e-f509-45f6-9fe5-406e3eefabbb"/>
    <xsd:element name="properties">
      <xsd:complexType>
        <xsd:sequence>
          <xsd:element name="documentManagement">
            <xsd:complexType>
              <xsd:all>
                <xsd:element ref="ns2:_dlc_DocId" minOccurs="0"/>
                <xsd:element ref="ns2:_dlc_DocIdUrl" minOccurs="0"/>
                <xsd:element ref="ns2:_dlc_DocIdPersistId" minOccurs="0"/>
                <xsd:element ref="ns3:lcf76f155ced4ddcb4097134ff3c332f" minOccurs="0"/>
                <xsd:element ref="ns4:TaxCatchAll" minOccurs="0"/>
                <xsd:element ref="ns3:MediaServiceMetadata" minOccurs="0"/>
                <xsd:element ref="ns3:MediaServiceFastMetadata" minOccurs="0"/>
                <xsd:element ref="ns3:MediaServiceSearchProperties" minOccurs="0"/>
                <xsd:element ref="ns3:MediaServiceObjectDetectorVersion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2:SharedWithUsers" minOccurs="0"/>
                <xsd:element ref="ns2:SharedWithDetail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50df7-253c-4c60-8332-2ed5ae23abd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b13485-ef72-40c3-95d5-20484a6d0217" elementFormDefault="qualified">
    <xsd:import namespace="http://schemas.microsoft.com/office/2006/documentManagement/types"/>
    <xsd:import namespace="http://schemas.microsoft.com/office/infopath/2007/PartnerControls"/>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c5dbf34-c73a-430c-9290-9174ad787734" ma:termSetId="09814cd3-568e-fe90-9814-8d621ff8fb84" ma:anchorId="fba54fb3-c3e1-fe81-a776-ca4b69148c4d" ma:open="true" ma:isKeyword="false">
      <xsd:complexType>
        <xsd:sequence>
          <xsd:element ref="pc:Terms" minOccurs="0" maxOccurs="1"/>
        </xsd:sequence>
      </xsd:complex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dbf80e-f509-45f6-9fe5-406e3eefabb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bd480b66-6f8d-4b3f-baf4-3b602d8c7c19}" ma:internalName="TaxCatchAll" ma:showField="CatchAllData" ma:web="94a50df7-253c-4c60-8332-2ed5ae23ab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DAF428F-1F1C-4EF1-ACDC-72AA05E04DFF}">
  <ds:schemaRefs>
    <ds:schemaRef ds:uri="http://schemas.microsoft.com/sharepoint/v3/contenttype/forms"/>
  </ds:schemaRefs>
</ds:datastoreItem>
</file>

<file path=customXml/itemProps2.xml><?xml version="1.0" encoding="utf-8"?>
<ds:datastoreItem xmlns:ds="http://schemas.openxmlformats.org/officeDocument/2006/customXml" ds:itemID="{D9F9D783-8178-4F78-B448-F03C53802425}">
  <ds:schemaRefs>
    <ds:schemaRef ds:uri="c5dbf80e-f509-45f6-9fe5-406e3eefabbb"/>
    <ds:schemaRef ds:uri="http://schemas.microsoft.com/office/2006/documentManagement/types"/>
    <ds:schemaRef ds:uri="http://www.w3.org/XML/1998/namespace"/>
    <ds:schemaRef ds:uri="http://schemas.microsoft.com/office/infopath/2007/PartnerControls"/>
    <ds:schemaRef ds:uri="56b13485-ef72-40c3-95d5-20484a6d0217"/>
    <ds:schemaRef ds:uri="http://schemas.microsoft.com/office/2006/metadata/properties"/>
    <ds:schemaRef ds:uri="http://purl.org/dc/terms/"/>
    <ds:schemaRef ds:uri="http://purl.org/dc/dcmitype/"/>
    <ds:schemaRef ds:uri="http://purl.org/dc/elements/1.1/"/>
    <ds:schemaRef ds:uri="http://schemas.openxmlformats.org/package/2006/metadata/core-properties"/>
    <ds:schemaRef ds:uri="94a50df7-253c-4c60-8332-2ed5ae23abd5"/>
  </ds:schemaRefs>
</ds:datastoreItem>
</file>

<file path=customXml/itemProps3.xml><?xml version="1.0" encoding="utf-8"?>
<ds:datastoreItem xmlns:ds="http://schemas.openxmlformats.org/officeDocument/2006/customXml" ds:itemID="{D5C70B92-398C-4A3A-BDF0-5D6A5BF8FF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50df7-253c-4c60-8332-2ed5ae23abd5"/>
    <ds:schemaRef ds:uri="56b13485-ef72-40c3-95d5-20484a6d0217"/>
    <ds:schemaRef ds:uri="c5dbf80e-f509-45f6-9fe5-406e3eefab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445DB5C-7575-4C13-ACA2-512E878965A6}">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Ion Boardroom</Template>
  <TotalTime>1351</TotalTime>
  <Words>532</Words>
  <Application>Microsoft Office PowerPoint</Application>
  <PresentationFormat>Custom</PresentationFormat>
  <Paragraphs>44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ExtraBold</vt:lpstr>
      <vt:lpstr>Arial</vt:lpstr>
      <vt:lpstr>Office Theme</vt:lpstr>
      <vt:lpstr>PowerPoint Presentation</vt:lpstr>
      <vt:lpstr>What is available?</vt:lpstr>
      <vt:lpstr>PowerPoint Presentation</vt:lpstr>
      <vt:lpstr>About the surveys</vt:lpstr>
      <vt:lpstr>Thank you for your participation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Holland, Nicholas</dc:creator>
  <cp:lastModifiedBy>Kitcher, Matthew</cp:lastModifiedBy>
  <cp:revision>56</cp:revision>
  <dcterms:created xsi:type="dcterms:W3CDTF">2023-04-27T13:13:25Z</dcterms:created>
  <dcterms:modified xsi:type="dcterms:W3CDTF">2025-09-18T13:58:39Z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0x010100E30C78CD54290945B4B507217C9E515E</vt:lpwstr>
  </property>
  <property fmtid="{D5CDD505-2E9C-101B-9397-08002B2CF9AE}" pid="3" name="_dlc_DocIdItemGuid">
    <vt:lpwstr>0adddf7e-9780-40dd-a8fa-0e04e92fd63c</vt:lpwstr>
  </property>
  <property fmtid="{D5CDD505-2E9C-101B-9397-08002B2CF9AE}" pid="4" name="MediaServiceImageTags">
    <vt:lpwstr/>
  </property>
</Properties>
</file>