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4" r:id="rId6"/>
  </p:sldMasterIdLst>
  <p:notesMasterIdLst>
    <p:notesMasterId r:id="rId16"/>
  </p:notesMasterIdLst>
  <p:sldIdLst>
    <p:sldId id="261" r:id="rId7"/>
    <p:sldId id="258" r:id="rId8"/>
    <p:sldId id="351" r:id="rId9"/>
    <p:sldId id="259" r:id="rId10"/>
    <p:sldId id="352" r:id="rId11"/>
    <p:sldId id="353" r:id="rId12"/>
    <p:sldId id="354" r:id="rId13"/>
    <p:sldId id="355" r:id="rId14"/>
    <p:sldId id="350" r:id="rId15"/>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F09D1B"/>
    <a:srgbClr val="8A358C"/>
    <a:srgbClr val="7F1439"/>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161D9-1680-4A68-AAAA-1706C6BE749A}" v="10" dt="2024-05-24T15:02:18.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0"/>
    <p:restoredTop sz="71225" autoAdjust="0"/>
  </p:normalViewPr>
  <p:slideViewPr>
    <p:cSldViewPr snapToGrid="0" showGuides="1">
      <p:cViewPr varScale="1">
        <p:scale>
          <a:sx n="22" d="100"/>
          <a:sy n="22" d="100"/>
        </p:scale>
        <p:origin x="1836" y="72"/>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e, Michelle" userId="3676052f-44b0-48b0-86ed-81f70cda55ed" providerId="ADAL" clId="{DCE161D9-1680-4A68-AAAA-1706C6BE749A}"/>
    <pc:docChg chg="undo custSel addSld delSld modSld delMainMaster">
      <pc:chgData name="Nye, Michelle" userId="3676052f-44b0-48b0-86ed-81f70cda55ed" providerId="ADAL" clId="{DCE161D9-1680-4A68-AAAA-1706C6BE749A}" dt="2024-06-12T13:12:41.223" v="832" actId="20577"/>
      <pc:docMkLst>
        <pc:docMk/>
      </pc:docMkLst>
      <pc:sldChg chg="del">
        <pc:chgData name="Nye, Michelle" userId="3676052f-44b0-48b0-86ed-81f70cda55ed" providerId="ADAL" clId="{DCE161D9-1680-4A68-AAAA-1706C6BE749A}" dt="2024-05-23T20:52:05.410" v="384" actId="47"/>
        <pc:sldMkLst>
          <pc:docMk/>
          <pc:sldMk cId="1108092462" sldId="256"/>
        </pc:sldMkLst>
      </pc:sldChg>
      <pc:sldChg chg="del">
        <pc:chgData name="Nye, Michelle" userId="3676052f-44b0-48b0-86ed-81f70cda55ed" providerId="ADAL" clId="{DCE161D9-1680-4A68-AAAA-1706C6BE749A}" dt="2024-05-23T20:52:19.361" v="387" actId="47"/>
        <pc:sldMkLst>
          <pc:docMk/>
          <pc:sldMk cId="31655441" sldId="257"/>
        </pc:sldMkLst>
      </pc:sldChg>
      <pc:sldChg chg="addSp delSp modSp mod modNotesTx">
        <pc:chgData name="Nye, Michelle" userId="3676052f-44b0-48b0-86ed-81f70cda55ed" providerId="ADAL" clId="{DCE161D9-1680-4A68-AAAA-1706C6BE749A}" dt="2024-06-12T13:12:41.223" v="832" actId="20577"/>
        <pc:sldMkLst>
          <pc:docMk/>
          <pc:sldMk cId="620237314" sldId="258"/>
        </pc:sldMkLst>
        <pc:spChg chg="mod">
          <ac:chgData name="Nye, Michelle" userId="3676052f-44b0-48b0-86ed-81f70cda55ed" providerId="ADAL" clId="{DCE161D9-1680-4A68-AAAA-1706C6BE749A}" dt="2024-05-23T08:16:23.549" v="36" actId="20577"/>
          <ac:spMkLst>
            <pc:docMk/>
            <pc:sldMk cId="620237314" sldId="258"/>
            <ac:spMk id="2" creationId="{EA1EAEC2-CCBF-DA16-4DF7-315B41246EA0}"/>
          </ac:spMkLst>
        </pc:spChg>
        <pc:spChg chg="mod">
          <ac:chgData name="Nye, Michelle" userId="3676052f-44b0-48b0-86ed-81f70cda55ed" providerId="ADAL" clId="{DCE161D9-1680-4A68-AAAA-1706C6BE749A}" dt="2024-05-23T21:01:03.665" v="444" actId="20577"/>
          <ac:spMkLst>
            <pc:docMk/>
            <pc:sldMk cId="620237314" sldId="258"/>
            <ac:spMk id="3" creationId="{E3D3BFD7-427D-BDE5-A0F6-811FE1B055D4}"/>
          </ac:spMkLst>
        </pc:spChg>
        <pc:graphicFrameChg chg="add del mod">
          <ac:chgData name="Nye, Michelle" userId="3676052f-44b0-48b0-86ed-81f70cda55ed" providerId="ADAL" clId="{DCE161D9-1680-4A68-AAAA-1706C6BE749A}" dt="2024-05-23T08:18:46.708" v="45" actId="3680"/>
          <ac:graphicFrameMkLst>
            <pc:docMk/>
            <pc:sldMk cId="620237314" sldId="258"/>
            <ac:graphicFrameMk id="4" creationId="{DC841026-4A66-8F0B-7DBE-02B389C2A86E}"/>
          </ac:graphicFrameMkLst>
        </pc:graphicFrameChg>
        <pc:graphicFrameChg chg="add mod modGraphic">
          <ac:chgData name="Nye, Michelle" userId="3676052f-44b0-48b0-86ed-81f70cda55ed" providerId="ADAL" clId="{DCE161D9-1680-4A68-AAAA-1706C6BE749A}" dt="2024-06-12T13:12:41.223" v="832" actId="20577"/>
          <ac:graphicFrameMkLst>
            <pc:docMk/>
            <pc:sldMk cId="620237314" sldId="258"/>
            <ac:graphicFrameMk id="5" creationId="{4915CDFF-6841-D2D1-2E90-807AA1A1F61B}"/>
          </ac:graphicFrameMkLst>
        </pc:graphicFrameChg>
      </pc:sldChg>
      <pc:sldChg chg="modSp mod">
        <pc:chgData name="Nye, Michelle" userId="3676052f-44b0-48b0-86ed-81f70cda55ed" providerId="ADAL" clId="{DCE161D9-1680-4A68-AAAA-1706C6BE749A}" dt="2024-06-04T12:57:40.533" v="830" actId="20577"/>
        <pc:sldMkLst>
          <pc:docMk/>
          <pc:sldMk cId="3686666491" sldId="259"/>
        </pc:sldMkLst>
        <pc:spChg chg="mod">
          <ac:chgData name="Nye, Michelle" userId="3676052f-44b0-48b0-86ed-81f70cda55ed" providerId="ADAL" clId="{DCE161D9-1680-4A68-AAAA-1706C6BE749A}" dt="2024-05-23T08:21:06.559" v="99" actId="20577"/>
          <ac:spMkLst>
            <pc:docMk/>
            <pc:sldMk cId="3686666491" sldId="259"/>
            <ac:spMk id="2" creationId="{EE8EDA98-31DF-7146-7943-056E28B15FF7}"/>
          </ac:spMkLst>
        </pc:spChg>
        <pc:spChg chg="mod">
          <ac:chgData name="Nye, Michelle" userId="3676052f-44b0-48b0-86ed-81f70cda55ed" providerId="ADAL" clId="{DCE161D9-1680-4A68-AAAA-1706C6BE749A}" dt="2024-06-04T12:57:40.533" v="830" actId="20577"/>
          <ac:spMkLst>
            <pc:docMk/>
            <pc:sldMk cId="3686666491" sldId="259"/>
            <ac:spMk id="3" creationId="{FB2E05B4-073C-1AB5-AAE2-65A63831D766}"/>
          </ac:spMkLst>
        </pc:spChg>
      </pc:sldChg>
      <pc:sldChg chg="del">
        <pc:chgData name="Nye, Michelle" userId="3676052f-44b0-48b0-86ed-81f70cda55ed" providerId="ADAL" clId="{DCE161D9-1680-4A68-AAAA-1706C6BE749A}" dt="2024-05-23T08:21:26.034" v="102" actId="47"/>
        <pc:sldMkLst>
          <pc:docMk/>
          <pc:sldMk cId="4144851477" sldId="260"/>
        </pc:sldMkLst>
      </pc:sldChg>
      <pc:sldChg chg="modSp mod">
        <pc:chgData name="Nye, Michelle" userId="3676052f-44b0-48b0-86ed-81f70cda55ed" providerId="ADAL" clId="{DCE161D9-1680-4A68-AAAA-1706C6BE749A}" dt="2024-05-23T20:52:15.528" v="386" actId="1076"/>
        <pc:sldMkLst>
          <pc:docMk/>
          <pc:sldMk cId="789714967" sldId="261"/>
        </pc:sldMkLst>
        <pc:spChg chg="mod">
          <ac:chgData name="Nye, Michelle" userId="3676052f-44b0-48b0-86ed-81f70cda55ed" providerId="ADAL" clId="{DCE161D9-1680-4A68-AAAA-1706C6BE749A}" dt="2024-05-23T20:52:15.528" v="386" actId="1076"/>
          <ac:spMkLst>
            <pc:docMk/>
            <pc:sldMk cId="789714967" sldId="261"/>
            <ac:spMk id="2" creationId="{8B5793BC-ACA0-3F26-32CA-1CF9550528D7}"/>
          </ac:spMkLst>
        </pc:spChg>
        <pc:spChg chg="mod">
          <ac:chgData name="Nye, Michelle" userId="3676052f-44b0-48b0-86ed-81f70cda55ed" providerId="ADAL" clId="{DCE161D9-1680-4A68-AAAA-1706C6BE749A}" dt="2024-05-23T20:51:53.509" v="382" actId="20577"/>
          <ac:spMkLst>
            <pc:docMk/>
            <pc:sldMk cId="789714967" sldId="261"/>
            <ac:spMk id="3" creationId="{9DB7FAB8-F0D8-3C50-14A8-43067664EF02}"/>
          </ac:spMkLst>
        </pc:spChg>
      </pc:sldChg>
      <pc:sldChg chg="del">
        <pc:chgData name="Nye, Michelle" userId="3676052f-44b0-48b0-86ed-81f70cda55ed" providerId="ADAL" clId="{DCE161D9-1680-4A68-AAAA-1706C6BE749A}" dt="2024-05-23T08:19:31.023" v="53" actId="47"/>
        <pc:sldMkLst>
          <pc:docMk/>
          <pc:sldMk cId="2059692191" sldId="341"/>
        </pc:sldMkLst>
      </pc:sldChg>
      <pc:sldChg chg="del">
        <pc:chgData name="Nye, Michelle" userId="3676052f-44b0-48b0-86ed-81f70cda55ed" providerId="ADAL" clId="{DCE161D9-1680-4A68-AAAA-1706C6BE749A}" dt="2024-05-23T08:20:29.639" v="90" actId="47"/>
        <pc:sldMkLst>
          <pc:docMk/>
          <pc:sldMk cId="3349211740" sldId="343"/>
        </pc:sldMkLst>
      </pc:sldChg>
      <pc:sldChg chg="del">
        <pc:chgData name="Nye, Michelle" userId="3676052f-44b0-48b0-86ed-81f70cda55ed" providerId="ADAL" clId="{DCE161D9-1680-4A68-AAAA-1706C6BE749A}" dt="2024-05-23T08:21:28.908" v="103" actId="47"/>
        <pc:sldMkLst>
          <pc:docMk/>
          <pc:sldMk cId="2995723315" sldId="344"/>
        </pc:sldMkLst>
      </pc:sldChg>
      <pc:sldChg chg="del">
        <pc:chgData name="Nye, Michelle" userId="3676052f-44b0-48b0-86ed-81f70cda55ed" providerId="ADAL" clId="{DCE161D9-1680-4A68-AAAA-1706C6BE749A}" dt="2024-05-23T08:22:29.448" v="160" actId="47"/>
        <pc:sldMkLst>
          <pc:docMk/>
          <pc:sldMk cId="265068203" sldId="345"/>
        </pc:sldMkLst>
      </pc:sldChg>
      <pc:sldChg chg="del">
        <pc:chgData name="Nye, Michelle" userId="3676052f-44b0-48b0-86ed-81f70cda55ed" providerId="ADAL" clId="{DCE161D9-1680-4A68-AAAA-1706C6BE749A}" dt="2024-05-23T08:23:35.753" v="171" actId="47"/>
        <pc:sldMkLst>
          <pc:docMk/>
          <pc:sldMk cId="2931240960" sldId="347"/>
        </pc:sldMkLst>
      </pc:sldChg>
      <pc:sldChg chg="del">
        <pc:chgData name="Nye, Michelle" userId="3676052f-44b0-48b0-86ed-81f70cda55ed" providerId="ADAL" clId="{DCE161D9-1680-4A68-AAAA-1706C6BE749A}" dt="2024-05-23T08:24:22.312" v="185" actId="47"/>
        <pc:sldMkLst>
          <pc:docMk/>
          <pc:sldMk cId="3402540428" sldId="348"/>
        </pc:sldMkLst>
      </pc:sldChg>
      <pc:sldChg chg="del">
        <pc:chgData name="Nye, Michelle" userId="3676052f-44b0-48b0-86ed-81f70cda55ed" providerId="ADAL" clId="{DCE161D9-1680-4A68-AAAA-1706C6BE749A}" dt="2024-05-23T08:24:54.401" v="193" actId="47"/>
        <pc:sldMkLst>
          <pc:docMk/>
          <pc:sldMk cId="3588762477" sldId="349"/>
        </pc:sldMkLst>
      </pc:sldChg>
      <pc:sldChg chg="addSp del delDesignElem">
        <pc:chgData name="Nye, Michelle" userId="3676052f-44b0-48b0-86ed-81f70cda55ed" providerId="ADAL" clId="{DCE161D9-1680-4A68-AAAA-1706C6BE749A}" dt="2024-05-23T08:15:56.066" v="3"/>
        <pc:sldMkLst>
          <pc:docMk/>
          <pc:sldMk cId="1079629530" sldId="350"/>
        </pc:sldMkLst>
        <pc:spChg chg="add">
          <ac:chgData name="Nye, Michelle" userId="3676052f-44b0-48b0-86ed-81f70cda55ed" providerId="ADAL" clId="{DCE161D9-1680-4A68-AAAA-1706C6BE749A}" dt="2024-05-23T08:15:56.066" v="3"/>
          <ac:spMkLst>
            <pc:docMk/>
            <pc:sldMk cId="1079629530" sldId="350"/>
            <ac:spMk id="10" creationId="{C1DD1A8A-57D5-4A81-AD04-532B043C5611}"/>
          </ac:spMkLst>
        </pc:spChg>
        <pc:spChg chg="add">
          <ac:chgData name="Nye, Michelle" userId="3676052f-44b0-48b0-86ed-81f70cda55ed" providerId="ADAL" clId="{DCE161D9-1680-4A68-AAAA-1706C6BE749A}" dt="2024-05-23T08:15:56.066" v="3"/>
          <ac:spMkLst>
            <pc:docMk/>
            <pc:sldMk cId="1079629530" sldId="350"/>
            <ac:spMk id="12" creationId="{007891EC-4501-44ED-A8C8-B11B6DB767AB}"/>
          </ac:spMkLst>
        </pc:spChg>
      </pc:sldChg>
      <pc:sldChg chg="modSp new mod">
        <pc:chgData name="Nye, Michelle" userId="3676052f-44b0-48b0-86ed-81f70cda55ed" providerId="ADAL" clId="{DCE161D9-1680-4A68-AAAA-1706C6BE749A}" dt="2024-06-04T12:56:03.017" v="820" actId="20577"/>
        <pc:sldMkLst>
          <pc:docMk/>
          <pc:sldMk cId="1708208201" sldId="351"/>
        </pc:sldMkLst>
        <pc:spChg chg="mod">
          <ac:chgData name="Nye, Michelle" userId="3676052f-44b0-48b0-86ed-81f70cda55ed" providerId="ADAL" clId="{DCE161D9-1680-4A68-AAAA-1706C6BE749A}" dt="2024-05-23T08:19:50.540" v="85" actId="20577"/>
          <ac:spMkLst>
            <pc:docMk/>
            <pc:sldMk cId="1708208201" sldId="351"/>
            <ac:spMk id="2" creationId="{F6441E46-B631-BF47-0DF4-80CF0CDE523A}"/>
          </ac:spMkLst>
        </pc:spChg>
        <pc:spChg chg="mod">
          <ac:chgData name="Nye, Michelle" userId="3676052f-44b0-48b0-86ed-81f70cda55ed" providerId="ADAL" clId="{DCE161D9-1680-4A68-AAAA-1706C6BE749A}" dt="2024-06-04T12:56:03.017" v="820" actId="20577"/>
          <ac:spMkLst>
            <pc:docMk/>
            <pc:sldMk cId="1708208201" sldId="351"/>
            <ac:spMk id="3" creationId="{E93E3140-C656-7371-2945-B2D40666F3E2}"/>
          </ac:spMkLst>
        </pc:spChg>
      </pc:sldChg>
      <pc:sldChg chg="modSp new mod">
        <pc:chgData name="Nye, Michelle" userId="3676052f-44b0-48b0-86ed-81f70cda55ed" providerId="ADAL" clId="{DCE161D9-1680-4A68-AAAA-1706C6BE749A}" dt="2024-05-24T14:52:10.393" v="527" actId="255"/>
        <pc:sldMkLst>
          <pc:docMk/>
          <pc:sldMk cId="2718392804" sldId="352"/>
        </pc:sldMkLst>
        <pc:spChg chg="mod">
          <ac:chgData name="Nye, Michelle" userId="3676052f-44b0-48b0-86ed-81f70cda55ed" providerId="ADAL" clId="{DCE161D9-1680-4A68-AAAA-1706C6BE749A}" dt="2024-05-23T08:21:46.438" v="107" actId="1076"/>
          <ac:spMkLst>
            <pc:docMk/>
            <pc:sldMk cId="2718392804" sldId="352"/>
            <ac:spMk id="2" creationId="{94ABB830-4671-F1ED-3511-0B2EE0DD71BF}"/>
          </ac:spMkLst>
        </pc:spChg>
        <pc:spChg chg="mod">
          <ac:chgData name="Nye, Michelle" userId="3676052f-44b0-48b0-86ed-81f70cda55ed" providerId="ADAL" clId="{DCE161D9-1680-4A68-AAAA-1706C6BE749A}" dt="2024-05-24T14:52:10.393" v="527" actId="255"/>
          <ac:spMkLst>
            <pc:docMk/>
            <pc:sldMk cId="2718392804" sldId="352"/>
            <ac:spMk id="3" creationId="{262025E6-9BCF-E7E4-FF5E-03C2CA218AF0}"/>
          </ac:spMkLst>
        </pc:spChg>
      </pc:sldChg>
      <pc:sldChg chg="addSp delSp modSp new mod">
        <pc:chgData name="Nye, Michelle" userId="3676052f-44b0-48b0-86ed-81f70cda55ed" providerId="ADAL" clId="{DCE161D9-1680-4A68-AAAA-1706C6BE749A}" dt="2024-05-24T14:56:08.428" v="613"/>
        <pc:sldMkLst>
          <pc:docMk/>
          <pc:sldMk cId="4074733676" sldId="353"/>
        </pc:sldMkLst>
        <pc:spChg chg="mod">
          <ac:chgData name="Nye, Michelle" userId="3676052f-44b0-48b0-86ed-81f70cda55ed" providerId="ADAL" clId="{DCE161D9-1680-4A68-AAAA-1706C6BE749A}" dt="2024-05-23T08:22:47.658" v="164" actId="1076"/>
          <ac:spMkLst>
            <pc:docMk/>
            <pc:sldMk cId="4074733676" sldId="353"/>
            <ac:spMk id="2" creationId="{1EC9C6BC-BAAF-9F1C-337B-9238E37BDBE9}"/>
          </ac:spMkLst>
        </pc:spChg>
        <pc:spChg chg="mod">
          <ac:chgData name="Nye, Michelle" userId="3676052f-44b0-48b0-86ed-81f70cda55ed" providerId="ADAL" clId="{DCE161D9-1680-4A68-AAAA-1706C6BE749A}" dt="2024-05-24T14:55:43.429" v="612" actId="1076"/>
          <ac:spMkLst>
            <pc:docMk/>
            <pc:sldMk cId="4074733676" sldId="353"/>
            <ac:spMk id="3" creationId="{F07816B6-8CFB-C045-1C35-FDC88D630971}"/>
          </ac:spMkLst>
        </pc:spChg>
        <pc:picChg chg="add del mod">
          <ac:chgData name="Nye, Michelle" userId="3676052f-44b0-48b0-86ed-81f70cda55ed" providerId="ADAL" clId="{DCE161D9-1680-4A68-AAAA-1706C6BE749A}" dt="2024-05-24T14:54:58.483" v="607" actId="478"/>
          <ac:picMkLst>
            <pc:docMk/>
            <pc:sldMk cId="4074733676" sldId="353"/>
            <ac:picMk id="4" creationId="{67F2D670-353C-80E9-BEB1-3233DE58BC60}"/>
          </ac:picMkLst>
        </pc:picChg>
        <pc:picChg chg="add mod">
          <ac:chgData name="Nye, Michelle" userId="3676052f-44b0-48b0-86ed-81f70cda55ed" providerId="ADAL" clId="{DCE161D9-1680-4A68-AAAA-1706C6BE749A}" dt="2024-05-24T14:56:08.428" v="613"/>
          <ac:picMkLst>
            <pc:docMk/>
            <pc:sldMk cId="4074733676" sldId="353"/>
            <ac:picMk id="6" creationId="{8221339B-0988-F4E0-D336-B5644F2FCF1C}"/>
          </ac:picMkLst>
        </pc:picChg>
      </pc:sldChg>
      <pc:sldChg chg="modSp new mod">
        <pc:chgData name="Nye, Michelle" userId="3676052f-44b0-48b0-86ed-81f70cda55ed" providerId="ADAL" clId="{DCE161D9-1680-4A68-AAAA-1706C6BE749A}" dt="2024-06-04T12:22:48.330" v="816" actId="20577"/>
        <pc:sldMkLst>
          <pc:docMk/>
          <pc:sldMk cId="1413151192" sldId="354"/>
        </pc:sldMkLst>
        <pc:spChg chg="mod">
          <ac:chgData name="Nye, Michelle" userId="3676052f-44b0-48b0-86ed-81f70cda55ed" providerId="ADAL" clId="{DCE161D9-1680-4A68-AAAA-1706C6BE749A}" dt="2024-05-23T08:23:56.185" v="175" actId="1076"/>
          <ac:spMkLst>
            <pc:docMk/>
            <pc:sldMk cId="1413151192" sldId="354"/>
            <ac:spMk id="2" creationId="{85281C95-DD74-8A53-919B-127EC138BA39}"/>
          </ac:spMkLst>
        </pc:spChg>
        <pc:spChg chg="mod">
          <ac:chgData name="Nye, Michelle" userId="3676052f-44b0-48b0-86ed-81f70cda55ed" providerId="ADAL" clId="{DCE161D9-1680-4A68-AAAA-1706C6BE749A}" dt="2024-06-04T12:22:48.330" v="816" actId="20577"/>
          <ac:spMkLst>
            <pc:docMk/>
            <pc:sldMk cId="1413151192" sldId="354"/>
            <ac:spMk id="3" creationId="{B9900525-1140-94F2-F4AE-611A6D7198A7}"/>
          </ac:spMkLst>
        </pc:spChg>
      </pc:sldChg>
      <pc:sldChg chg="addSp delSp modSp new mod modNotesTx">
        <pc:chgData name="Nye, Michelle" userId="3676052f-44b0-48b0-86ed-81f70cda55ed" providerId="ADAL" clId="{DCE161D9-1680-4A68-AAAA-1706C6BE749A}" dt="2024-05-24T15:04:45.917" v="767" actId="255"/>
        <pc:sldMkLst>
          <pc:docMk/>
          <pc:sldMk cId="1577789233" sldId="355"/>
        </pc:sldMkLst>
        <pc:spChg chg="mod">
          <ac:chgData name="Nye, Michelle" userId="3676052f-44b0-48b0-86ed-81f70cda55ed" providerId="ADAL" clId="{DCE161D9-1680-4A68-AAAA-1706C6BE749A}" dt="2024-05-23T08:24:35.848" v="190" actId="27636"/>
          <ac:spMkLst>
            <pc:docMk/>
            <pc:sldMk cId="1577789233" sldId="355"/>
            <ac:spMk id="2" creationId="{9A5B9D73-E5E7-43B2-6301-01E0FA520FB8}"/>
          </ac:spMkLst>
        </pc:spChg>
        <pc:spChg chg="mod">
          <ac:chgData name="Nye, Michelle" userId="3676052f-44b0-48b0-86ed-81f70cda55ed" providerId="ADAL" clId="{DCE161D9-1680-4A68-AAAA-1706C6BE749A}" dt="2024-05-24T15:04:45.917" v="767" actId="255"/>
          <ac:spMkLst>
            <pc:docMk/>
            <pc:sldMk cId="1577789233" sldId="355"/>
            <ac:spMk id="3" creationId="{AF4B09A6-3859-950E-F8E7-D2CCB589A4BA}"/>
          </ac:spMkLst>
        </pc:spChg>
        <pc:spChg chg="add del">
          <ac:chgData name="Nye, Michelle" userId="3676052f-44b0-48b0-86ed-81f70cda55ed" providerId="ADAL" clId="{DCE161D9-1680-4A68-AAAA-1706C6BE749A}" dt="2024-05-23T08:24:34.289" v="188" actId="22"/>
          <ac:spMkLst>
            <pc:docMk/>
            <pc:sldMk cId="1577789233" sldId="355"/>
            <ac:spMk id="5" creationId="{294EE1AC-CFA4-1A88-B699-6F2AD1E49706}"/>
          </ac:spMkLst>
        </pc:spChg>
      </pc:sldChg>
      <pc:sldChg chg="new del">
        <pc:chgData name="Nye, Michelle" userId="3676052f-44b0-48b0-86ed-81f70cda55ed" providerId="ADAL" clId="{DCE161D9-1680-4A68-AAAA-1706C6BE749A}" dt="2024-05-23T20:52:06.254" v="385" actId="47"/>
        <pc:sldMkLst>
          <pc:docMk/>
          <pc:sldMk cId="354518334" sldId="356"/>
        </pc:sldMkLst>
      </pc:sldChg>
      <pc:sldMasterChg chg="del delSldLayout">
        <pc:chgData name="Nye, Michelle" userId="3676052f-44b0-48b0-86ed-81f70cda55ed" providerId="ADAL" clId="{DCE161D9-1680-4A68-AAAA-1706C6BE749A}" dt="2024-05-23T08:24:54.401" v="193" actId="47"/>
        <pc:sldMasterMkLst>
          <pc:docMk/>
          <pc:sldMasterMk cId="2943491013" sldId="2147483664"/>
        </pc:sldMasterMkLst>
        <pc:sldLayoutChg chg="del">
          <pc:chgData name="Nye, Michelle" userId="3676052f-44b0-48b0-86ed-81f70cda55ed" providerId="ADAL" clId="{DCE161D9-1680-4A68-AAAA-1706C6BE749A}" dt="2024-05-23T08:24:54.401" v="193" actId="47"/>
          <pc:sldLayoutMkLst>
            <pc:docMk/>
            <pc:sldMasterMk cId="2943491013" sldId="2147483664"/>
            <pc:sldLayoutMk cId="1381696507" sldId="2147483665"/>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1892739731" sldId="2147483666"/>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1090176054" sldId="2147483667"/>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2867470653" sldId="2147483668"/>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595798772" sldId="2147483669"/>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2623715861" sldId="2147483670"/>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1114596588" sldId="2147483671"/>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4058386503" sldId="2147483672"/>
          </pc:sldLayoutMkLst>
        </pc:sldLayoutChg>
        <pc:sldLayoutChg chg="del">
          <pc:chgData name="Nye, Michelle" userId="3676052f-44b0-48b0-86ed-81f70cda55ed" providerId="ADAL" clId="{DCE161D9-1680-4A68-AAAA-1706C6BE749A}" dt="2024-05-23T08:24:54.401" v="193" actId="47"/>
          <pc:sldLayoutMkLst>
            <pc:docMk/>
            <pc:sldMasterMk cId="2943491013" sldId="2147483664"/>
            <pc:sldLayoutMk cId="193576456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6DAC2-ECC1-4346-9D87-95450EB8783A}"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645CA-06D9-44AA-BE7C-99CAC7618C09}" type="slidenum">
              <a:rPr lang="en-GB" smtClean="0"/>
              <a:t>‹#›</a:t>
            </a:fld>
            <a:endParaRPr lang="en-GB"/>
          </a:p>
        </p:txBody>
      </p:sp>
    </p:spTree>
    <p:extLst>
      <p:ext uri="{BB962C8B-B14F-4D97-AF65-F5344CB8AC3E}">
        <p14:creationId xmlns:p14="http://schemas.microsoft.com/office/powerpoint/2010/main" val="408130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2</a:t>
            </a:fld>
            <a:endParaRPr lang="en-GB"/>
          </a:p>
        </p:txBody>
      </p:sp>
    </p:spTree>
    <p:extLst>
      <p:ext uri="{BB962C8B-B14F-4D97-AF65-F5344CB8AC3E}">
        <p14:creationId xmlns:p14="http://schemas.microsoft.com/office/powerpoint/2010/main" val="64237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3</a:t>
            </a:fld>
            <a:endParaRPr lang="en-GB"/>
          </a:p>
        </p:txBody>
      </p:sp>
    </p:spTree>
    <p:extLst>
      <p:ext uri="{BB962C8B-B14F-4D97-AF65-F5344CB8AC3E}">
        <p14:creationId xmlns:p14="http://schemas.microsoft.com/office/powerpoint/2010/main" val="89669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4</a:t>
            </a:fld>
            <a:endParaRPr lang="en-GB"/>
          </a:p>
        </p:txBody>
      </p:sp>
    </p:spTree>
    <p:extLst>
      <p:ext uri="{BB962C8B-B14F-4D97-AF65-F5344CB8AC3E}">
        <p14:creationId xmlns:p14="http://schemas.microsoft.com/office/powerpoint/2010/main" val="354328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8</a:t>
            </a:fld>
            <a:endParaRPr lang="en-GB"/>
          </a:p>
        </p:txBody>
      </p:sp>
    </p:spTree>
    <p:extLst>
      <p:ext uri="{BB962C8B-B14F-4D97-AF65-F5344CB8AC3E}">
        <p14:creationId xmlns:p14="http://schemas.microsoft.com/office/powerpoint/2010/main" val="177165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72EB6-3975-4D52-80ED-BFAA1A69427F}" type="slidenum">
              <a:rPr kumimoji="0" lang="en-GB"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13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B1AD3-FB9E-503E-EA21-5E80658FC1DE}"/>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3" name="Footer Placeholder 2">
            <a:extLst>
              <a:ext uri="{FF2B5EF4-FFF2-40B4-BE49-F238E27FC236}">
                <a16:creationId xmlns:a16="http://schemas.microsoft.com/office/drawing/2014/main" id="{02741B1E-D253-71E9-5B2B-B5394D1C8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720DD9-4C0B-4AFE-5976-0619AFB4D314}"/>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3501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86DD-A459-BE44-C713-175F7D9356CF}"/>
              </a:ext>
            </a:extLst>
          </p:cNvPr>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ECAC83-7E7E-8E72-5CF8-BBED2D09400B}"/>
              </a:ext>
            </a:extLst>
          </p:cNvPr>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1C3A7-E72D-3646-ABF8-73E8C04DC9A9}"/>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7AC05CC-D1FB-46FD-32C0-563D2018A584}"/>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6" name="Footer Placeholder 5">
            <a:extLst>
              <a:ext uri="{FF2B5EF4-FFF2-40B4-BE49-F238E27FC236}">
                <a16:creationId xmlns:a16="http://schemas.microsoft.com/office/drawing/2014/main" id="{B0A5D7C3-AEE0-B07E-B73D-449AF42E6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BC9256-5944-A4B4-B77B-770F30B36457}"/>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22524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A785-55E3-27ED-756B-300BEFA973AA}"/>
              </a:ext>
            </a:extLst>
          </p:cNvPr>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3F6397-BDF4-BD3F-B558-7CADE056B2CC}"/>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en-GB"/>
          </a:p>
        </p:txBody>
      </p:sp>
      <p:sp>
        <p:nvSpPr>
          <p:cNvPr id="4" name="Text Placeholder 3">
            <a:extLst>
              <a:ext uri="{FF2B5EF4-FFF2-40B4-BE49-F238E27FC236}">
                <a16:creationId xmlns:a16="http://schemas.microsoft.com/office/drawing/2014/main" id="{B3636973-8768-9536-F658-ED984C95D6F8}"/>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DE75F8F-68EC-790F-3091-6951EBE5DAD2}"/>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6" name="Footer Placeholder 5">
            <a:extLst>
              <a:ext uri="{FF2B5EF4-FFF2-40B4-BE49-F238E27FC236}">
                <a16:creationId xmlns:a16="http://schemas.microsoft.com/office/drawing/2014/main" id="{562B6104-682C-E84A-6DE3-BA0FDDD111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7936B9-D96C-FC6B-63BC-ED6043430CA3}"/>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55406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FF10-5499-5181-6637-8FED072EE5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C6ED8-E29E-04FD-CE3E-F3838E06B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2A8CC-026A-7839-CCC5-B1612508B695}"/>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911DC91D-8EAF-4237-FE49-96C5A414C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801C7-BB26-82C4-E176-8427071B047C}"/>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8973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A2615-3E99-0084-FBD0-B57B7761F8F5}"/>
              </a:ext>
            </a:extLst>
          </p:cNvPr>
          <p:cNvSpPr>
            <a:spLocks noGrp="1"/>
          </p:cNvSpPr>
          <p:nvPr>
            <p:ph type="title" orient="vert"/>
          </p:nvPr>
        </p:nvSpPr>
        <p:spPr>
          <a:xfrm>
            <a:off x="17448664" y="730250"/>
            <a:ext cx="5257458"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1A9E42-3DF2-AC32-00E2-92CBDBACE908}"/>
              </a:ext>
            </a:extLst>
          </p:cNvPr>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C58AB-F6FA-7443-499D-CA4C756D69FA}"/>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F6A97D9D-9385-64C5-7AFA-C457B9A9A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E3B793-C424-8CB9-62A8-80739829E31F}"/>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93439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CD37-D94B-C25E-025C-4917A7A7D3BF}"/>
              </a:ext>
            </a:extLst>
          </p:cNvPr>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GB"/>
          </a:p>
        </p:txBody>
      </p:sp>
      <p:sp>
        <p:nvSpPr>
          <p:cNvPr id="3" name="Subtitle 2">
            <a:extLst>
              <a:ext uri="{FF2B5EF4-FFF2-40B4-BE49-F238E27FC236}">
                <a16:creationId xmlns:a16="http://schemas.microsoft.com/office/drawing/2014/main" id="{AB65D107-0D3F-F479-1ADA-5F94664B7B79}"/>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D4D4EA-4BB5-46AF-1B07-4E0A7D75E93E}"/>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445DFF22-E7B8-A9D1-3851-FE8CD0206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93815-D3B5-9113-8839-C83C81575B27}"/>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278936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665C-7A56-A253-E408-5EF1D1C31F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16FAD-CFAB-A3AA-C1A9-BEC70D3DA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968A6B-246E-9EBC-A18F-50A45F6075B6}"/>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4B93D2FB-6CCB-BC2F-B935-2AC5D1AE49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ABF384-DBBC-5DA6-D649-251340476173}"/>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823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02B8-D355-70FF-9236-01E3AE9856EA}"/>
              </a:ext>
            </a:extLst>
          </p:cNvPr>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CA3D20-B91E-A600-4C8B-9CB4E593BE8A}"/>
              </a:ext>
            </a:extLst>
          </p:cNvPr>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B2293-8E45-AD9B-D869-5E0780D77860}"/>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EB3D1DCF-ED62-CD7B-B1C2-05F238C49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911B5-A572-9399-31EE-09D3A4455D1F}"/>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06412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16C4-87C4-FF10-4E07-59A92C002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F3B50C-541A-FB49-1CB0-056F033FD84E}"/>
              </a:ext>
            </a:extLst>
          </p:cNvPr>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79DC3D-E53B-441A-10F1-3327E7831C9C}"/>
              </a:ext>
            </a:extLst>
          </p:cNvPr>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F06CFD-AE91-CB89-8539-5BFC58ED0C04}"/>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6" name="Footer Placeholder 5">
            <a:extLst>
              <a:ext uri="{FF2B5EF4-FFF2-40B4-BE49-F238E27FC236}">
                <a16:creationId xmlns:a16="http://schemas.microsoft.com/office/drawing/2014/main" id="{B1381852-6C95-F771-C654-9A85A0BD01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EB7B77-4BDF-B0A3-C840-806CFE7E3F2A}"/>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1026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8A08-D9F5-8771-5B3B-94B83196D0D2}"/>
              </a:ext>
            </a:extLst>
          </p:cNvPr>
          <p:cNvSpPr>
            <a:spLocks noGrp="1"/>
          </p:cNvSpPr>
          <p:nvPr>
            <p:ph type="title"/>
          </p:nvPr>
        </p:nvSpPr>
        <p:spPr>
          <a:xfrm>
            <a:off x="1679467" y="730251"/>
            <a:ext cx="21029831"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B1872-B486-4145-D8A1-58866C6A0399}"/>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E6192-B19C-DC70-1486-1503E5818011}"/>
              </a:ext>
            </a:extLst>
          </p:cNvPr>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A9FB8C-ACCF-D2CA-680B-05F308281A97}"/>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22E43-1CA4-E409-763B-192C6AA1FA73}"/>
              </a:ext>
            </a:extLst>
          </p:cNvPr>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1315F1-CBFB-A665-C7DB-C26C2D3B705E}"/>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8" name="Footer Placeholder 7">
            <a:extLst>
              <a:ext uri="{FF2B5EF4-FFF2-40B4-BE49-F238E27FC236}">
                <a16:creationId xmlns:a16="http://schemas.microsoft.com/office/drawing/2014/main" id="{98F23BDA-2E0F-1CE3-6B01-E54FDA0D21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8F78D-A10D-052D-2145-BDAA3CB054F5}"/>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23356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FD5D-3E0B-4BA5-8EA0-625619AF70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8D7EEA-76E9-8312-B22E-5A77D88F4EB7}"/>
              </a:ext>
            </a:extLst>
          </p:cNvPr>
          <p:cNvSpPr>
            <a:spLocks noGrp="1"/>
          </p:cNvSpPr>
          <p:nvPr>
            <p:ph type="dt" sz="half" idx="10"/>
          </p:nvPr>
        </p:nvSpPr>
        <p:spPr/>
        <p:txBody>
          <a:bodyPr/>
          <a:lstStyle/>
          <a:p>
            <a:fld id="{A7F0E960-11E7-46CB-8DA1-9E8516FD55B5}" type="datetimeFigureOut">
              <a:rPr lang="en-GB" smtClean="0"/>
              <a:t>12/06/2024</a:t>
            </a:fld>
            <a:endParaRPr lang="en-GB"/>
          </a:p>
        </p:txBody>
      </p:sp>
      <p:sp>
        <p:nvSpPr>
          <p:cNvPr id="4" name="Footer Placeholder 3">
            <a:extLst>
              <a:ext uri="{FF2B5EF4-FFF2-40B4-BE49-F238E27FC236}">
                <a16:creationId xmlns:a16="http://schemas.microsoft.com/office/drawing/2014/main" id="{DBCDAA41-56D1-623D-6AB3-5D6931C89C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0C5E1E-AE07-2D18-4591-133F439AF092}"/>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86447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D04CC-34C1-7337-721F-282BE9699096}"/>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C41DAE-62F4-CB2B-5B60-69D09EB7ADE6}"/>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06F66-04F5-747E-8517-6C1E79338469}"/>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F0E960-11E7-46CB-8DA1-9E8516FD55B5}" type="datetimeFigureOut">
              <a:rPr lang="en-GB" smtClean="0"/>
              <a:t>12/06/2024</a:t>
            </a:fld>
            <a:endParaRPr lang="en-GB"/>
          </a:p>
        </p:txBody>
      </p:sp>
      <p:sp>
        <p:nvSpPr>
          <p:cNvPr id="5" name="Footer Placeholder 4">
            <a:extLst>
              <a:ext uri="{FF2B5EF4-FFF2-40B4-BE49-F238E27FC236}">
                <a16:creationId xmlns:a16="http://schemas.microsoft.com/office/drawing/2014/main" id="{46F2E467-9C4E-920D-285E-3B7B84666E6A}"/>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BFA5E6-01AE-91E6-FF91-56C078F35FAA}"/>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FF4FD73-6C74-4BF1-AC3C-D4617FC44550}" type="slidenum">
              <a:rPr lang="en-GB" smtClean="0"/>
              <a:t>‹#›</a:t>
            </a:fld>
            <a:endParaRPr lang="en-GB"/>
          </a:p>
        </p:txBody>
      </p:sp>
    </p:spTree>
    <p:extLst>
      <p:ext uri="{BB962C8B-B14F-4D97-AF65-F5344CB8AC3E}">
        <p14:creationId xmlns:p14="http://schemas.microsoft.com/office/powerpoint/2010/main" val="41452259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uments.hants.gov.uk/cic-virtual-college/Trainingbrochur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4417360"/>
            <a:ext cx="21674138" cy="2800767"/>
          </a:xfrm>
          <a:prstGeom prst="rect">
            <a:avLst/>
          </a:prstGeom>
          <a:noFill/>
        </p:spPr>
        <p:txBody>
          <a:bodyPr wrap="square" rtlCol="0">
            <a:spAutoFit/>
          </a:bodyPr>
          <a:lstStyle/>
          <a:p>
            <a:r>
              <a:rPr lang="en-US" sz="8800" b="1" dirty="0">
                <a:solidFill>
                  <a:srgbClr val="F09D1B"/>
                </a:solidFill>
                <a:latin typeface="Arial" panose="020B0604020202020204" pitchFamily="34" charset="0"/>
                <a:cs typeface="Arial" panose="020B0604020202020204" pitchFamily="34" charset="0"/>
              </a:rPr>
              <a:t>Pupil Premium Plus Virtual School Annual Update 2023-24</a:t>
            </a:r>
          </a:p>
        </p:txBody>
      </p:sp>
      <p:sp>
        <p:nvSpPr>
          <p:cNvPr id="3" name="TextBox 2">
            <a:extLst>
              <a:ext uri="{FF2B5EF4-FFF2-40B4-BE49-F238E27FC236}">
                <a16:creationId xmlns:a16="http://schemas.microsoft.com/office/drawing/2014/main" id="{9DB7FAB8-F0D8-3C50-14A8-43067664EF02}"/>
              </a:ext>
            </a:extLst>
          </p:cNvPr>
          <p:cNvSpPr txBox="1"/>
          <p:nvPr/>
        </p:nvSpPr>
        <p:spPr>
          <a:xfrm>
            <a:off x="1354138" y="8342843"/>
            <a:ext cx="21637625" cy="2308324"/>
          </a:xfrm>
          <a:prstGeom prst="rect">
            <a:avLst/>
          </a:prstGeom>
          <a:noFill/>
        </p:spPr>
        <p:txBody>
          <a:bodyPr wrap="square" rtlCol="0">
            <a:spAutoFit/>
          </a:bodyPr>
          <a:lstStyle/>
          <a:p>
            <a:r>
              <a:rPr lang="en-US" sz="7200" dirty="0">
                <a:solidFill>
                  <a:srgbClr val="F09D1B"/>
                </a:solidFill>
                <a:latin typeface="Arial" panose="020B0604020202020204" pitchFamily="34" charset="0"/>
                <a:cs typeface="Arial" panose="020B0604020202020204" pitchFamily="34" charset="0"/>
              </a:rPr>
              <a:t>4</a:t>
            </a:r>
            <a:r>
              <a:rPr lang="en-US" sz="7200" baseline="30000" dirty="0">
                <a:solidFill>
                  <a:srgbClr val="F09D1B"/>
                </a:solidFill>
                <a:latin typeface="Arial" panose="020B0604020202020204" pitchFamily="34" charset="0"/>
                <a:cs typeface="Arial" panose="020B0604020202020204" pitchFamily="34" charset="0"/>
              </a:rPr>
              <a:t>th</a:t>
            </a:r>
            <a:r>
              <a:rPr lang="en-US" sz="7200" dirty="0">
                <a:solidFill>
                  <a:srgbClr val="F09D1B"/>
                </a:solidFill>
                <a:latin typeface="Arial" panose="020B0604020202020204" pitchFamily="34" charset="0"/>
                <a:cs typeface="Arial" panose="020B0604020202020204" pitchFamily="34" charset="0"/>
              </a:rPr>
              <a:t> June</a:t>
            </a:r>
          </a:p>
          <a:p>
            <a:r>
              <a:rPr lang="en-US" sz="7200" dirty="0">
                <a:solidFill>
                  <a:srgbClr val="F09D1B"/>
                </a:solidFill>
                <a:latin typeface="Arial" panose="020B0604020202020204" pitchFamily="34" charset="0"/>
                <a:cs typeface="Arial" panose="020B0604020202020204" pitchFamily="34" charset="0"/>
              </a:rPr>
              <a:t>Michelle Nye, Virtual School Head</a:t>
            </a:r>
          </a:p>
        </p:txBody>
      </p:sp>
    </p:spTree>
    <p:extLst>
      <p:ext uri="{BB962C8B-B14F-4D97-AF65-F5344CB8AC3E}">
        <p14:creationId xmlns:p14="http://schemas.microsoft.com/office/powerpoint/2010/main" val="78971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dirty="0"/>
              <a:t>Hampshire Context</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8"/>
            <a:ext cx="21334521" cy="8923608"/>
          </a:xfrm>
        </p:spPr>
        <p:txBody>
          <a:bodyPr/>
          <a:lstStyle/>
          <a:p>
            <a:pPr marL="1485826" lvl="1" indent="-571471" defTabSz="1828709">
              <a:spcBef>
                <a:spcPts val="600"/>
              </a:spcBef>
              <a:spcAft>
                <a:spcPts val="1200"/>
              </a:spcAft>
              <a:buSzPct val="1000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Calibri" panose="020F0502020204030204" pitchFamily="34" charset="0"/>
              </a:rPr>
              <a:t>1980 children recorded as being in the care of Hampshire.</a:t>
            </a:r>
          </a:p>
          <a:p>
            <a:pPr marL="1485826" lvl="1" indent="-571471" defTabSz="1828709">
              <a:spcBef>
                <a:spcPts val="600"/>
              </a:spcBef>
              <a:spcAft>
                <a:spcPts val="1200"/>
              </a:spcAft>
              <a:buSzPct val="1000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Calibri" panose="020F0502020204030204" pitchFamily="34" charset="0"/>
              </a:rPr>
              <a:t>1254 of statutory school age, between Key Stage 1 and Key Stage 4. </a:t>
            </a:r>
          </a:p>
          <a:p>
            <a:pPr marL="1485826" lvl="1" indent="-571471" defTabSz="1828709">
              <a:spcBef>
                <a:spcPts val="600"/>
              </a:spcBef>
              <a:spcAft>
                <a:spcPts val="1200"/>
              </a:spcAft>
              <a:buSzPct val="100000"/>
              <a:buFont typeface="Arial" panose="020B0604020202020204" pitchFamily="34" charset="0"/>
              <a:buChar char="•"/>
            </a:pPr>
            <a:endParaRPr lang="en-GB" sz="36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endParaRPr lang="en-GB" sz="36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914354" lvl="1" defTabSz="1828709">
              <a:spcBef>
                <a:spcPts val="600"/>
              </a:spcBef>
              <a:spcAft>
                <a:spcPts val="1200"/>
              </a:spcAft>
              <a:buSzPct val="100000"/>
            </a:pPr>
            <a:endParaRPr lang="en-GB" sz="36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914354" lvl="1" defTabSz="1828709">
              <a:spcBef>
                <a:spcPts val="600"/>
              </a:spcBef>
              <a:spcAft>
                <a:spcPts val="1200"/>
              </a:spcAft>
              <a:buSzPct val="100000"/>
            </a:pPr>
            <a:endParaRPr lang="en-GB" sz="36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Calibri" panose="020F0502020204030204" pitchFamily="34" charset="0"/>
              </a:rPr>
              <a:t>863 were placed in Hampshire, 391 out of County. </a:t>
            </a:r>
          </a:p>
          <a:p>
            <a:pPr marL="914355" lvl="1" defTabSz="1828709">
              <a:spcBef>
                <a:spcPts val="600"/>
              </a:spcBef>
              <a:spcAft>
                <a:spcPts val="1200"/>
              </a:spcAft>
              <a:buSzPct val="100000"/>
            </a:pPr>
            <a:r>
              <a:rPr lang="en-GB" sz="36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rPr>
              <a:t> </a:t>
            </a:r>
          </a:p>
          <a:p>
            <a:pPr marL="1485855" lvl="1" indent="-571500" defTabSz="1828709">
              <a:spcBef>
                <a:spcPts val="600"/>
              </a:spcBef>
              <a:spcAft>
                <a:spcPts val="1200"/>
              </a:spcAft>
              <a:buSzPct val="100000"/>
              <a:buFont typeface="Arial" panose="020B0604020202020204" pitchFamily="34" charset="0"/>
              <a:buChar char="•"/>
            </a:pPr>
            <a:r>
              <a:rPr lang="en-GB" sz="3600" dirty="0">
                <a:solidFill>
                  <a:schemeClr val="tx1"/>
                </a:solidFill>
                <a:effectLst/>
                <a:latin typeface="Arial" panose="020B0604020202020204" pitchFamily="34" charset="0"/>
                <a:ea typeface="Times New Roman" panose="02020603050405020304" pitchFamily="18" charset="0"/>
              </a:rPr>
              <a:t>394 children (31.4%) of statutory school age had a current Education, Health and Care Plan (EHCP) with the majority being under the category of social, emotional and mental health needs</a:t>
            </a:r>
            <a:r>
              <a:rPr lang="en-GB" sz="3600">
                <a:solidFill>
                  <a:schemeClr val="tx1"/>
                </a:solidFill>
                <a:effectLst/>
                <a:latin typeface="Arial" panose="020B0604020202020204" pitchFamily="34" charset="0"/>
                <a:ea typeface="Times New Roman" panose="02020603050405020304" pitchFamily="18" charset="0"/>
              </a:rPr>
              <a:t>. </a:t>
            </a:r>
          </a:p>
          <a:p>
            <a:pPr marL="1485855" lvl="1" indent="-571500" defTabSz="1828709">
              <a:spcBef>
                <a:spcPts val="600"/>
              </a:spcBef>
              <a:spcAft>
                <a:spcPts val="1200"/>
              </a:spcAft>
              <a:buSzPct val="100000"/>
              <a:buFont typeface="Arial" panose="020B0604020202020204" pitchFamily="34" charset="0"/>
              <a:buChar char="•"/>
            </a:pPr>
            <a:r>
              <a:rPr lang="en-GB" sz="3600">
                <a:solidFill>
                  <a:schemeClr val="tx1"/>
                </a:solidFill>
                <a:effectLst/>
                <a:latin typeface="Arial" panose="020B0604020202020204" pitchFamily="34" charset="0"/>
                <a:ea typeface="Times New Roman" panose="02020603050405020304" pitchFamily="18" charset="0"/>
              </a:rPr>
              <a:t>324 </a:t>
            </a:r>
            <a:r>
              <a:rPr lang="en-GB" sz="3600" dirty="0">
                <a:solidFill>
                  <a:schemeClr val="tx1"/>
                </a:solidFill>
                <a:effectLst/>
                <a:latin typeface="Arial" panose="020B0604020202020204" pitchFamily="34" charset="0"/>
                <a:ea typeface="Times New Roman" panose="02020603050405020304" pitchFamily="18" charset="0"/>
              </a:rPr>
              <a:t>children are on SEN support (25.8%), meaning over half of children in care of statutory school age have SEND needs.</a:t>
            </a:r>
            <a:endParaRPr lang="en-GB" sz="3600" dirty="0">
              <a:solidFill>
                <a:schemeClr val="tx1"/>
              </a:solidFill>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graphicFrame>
        <p:nvGraphicFramePr>
          <p:cNvPr id="5" name="Table 4">
            <a:extLst>
              <a:ext uri="{FF2B5EF4-FFF2-40B4-BE49-F238E27FC236}">
                <a16:creationId xmlns:a16="http://schemas.microsoft.com/office/drawing/2014/main" id="{4915CDFF-6841-D2D1-2E90-807AA1A1F61B}"/>
              </a:ext>
            </a:extLst>
          </p:cNvPr>
          <p:cNvGraphicFramePr>
            <a:graphicFrameLocks noGrp="1"/>
          </p:cNvGraphicFramePr>
          <p:nvPr>
            <p:extLst>
              <p:ext uri="{D42A27DB-BD31-4B8C-83A1-F6EECF244321}">
                <p14:modId xmlns:p14="http://schemas.microsoft.com/office/powerpoint/2010/main" val="465504140"/>
              </p:ext>
            </p:extLst>
          </p:nvPr>
        </p:nvGraphicFramePr>
        <p:xfrm>
          <a:off x="2766562" y="4931392"/>
          <a:ext cx="16254942" cy="2194536"/>
        </p:xfrm>
        <a:graphic>
          <a:graphicData uri="http://schemas.openxmlformats.org/drawingml/2006/table">
            <a:tbl>
              <a:tblPr firstRow="1" bandRow="1">
                <a:tableStyleId>{5C22544A-7EE6-4342-B048-85BDC9FD1C3A}</a:tableStyleId>
              </a:tblPr>
              <a:tblGrid>
                <a:gridCol w="2709157">
                  <a:extLst>
                    <a:ext uri="{9D8B030D-6E8A-4147-A177-3AD203B41FA5}">
                      <a16:colId xmlns:a16="http://schemas.microsoft.com/office/drawing/2014/main" val="4173651901"/>
                    </a:ext>
                  </a:extLst>
                </a:gridCol>
                <a:gridCol w="2709157">
                  <a:extLst>
                    <a:ext uri="{9D8B030D-6E8A-4147-A177-3AD203B41FA5}">
                      <a16:colId xmlns:a16="http://schemas.microsoft.com/office/drawing/2014/main" val="2438133302"/>
                    </a:ext>
                  </a:extLst>
                </a:gridCol>
                <a:gridCol w="2709157">
                  <a:extLst>
                    <a:ext uri="{9D8B030D-6E8A-4147-A177-3AD203B41FA5}">
                      <a16:colId xmlns:a16="http://schemas.microsoft.com/office/drawing/2014/main" val="1957989553"/>
                    </a:ext>
                  </a:extLst>
                </a:gridCol>
                <a:gridCol w="2709157">
                  <a:extLst>
                    <a:ext uri="{9D8B030D-6E8A-4147-A177-3AD203B41FA5}">
                      <a16:colId xmlns:a16="http://schemas.microsoft.com/office/drawing/2014/main" val="192786877"/>
                    </a:ext>
                  </a:extLst>
                </a:gridCol>
                <a:gridCol w="2709157">
                  <a:extLst>
                    <a:ext uri="{9D8B030D-6E8A-4147-A177-3AD203B41FA5}">
                      <a16:colId xmlns:a16="http://schemas.microsoft.com/office/drawing/2014/main" val="1995708797"/>
                    </a:ext>
                  </a:extLst>
                </a:gridCol>
                <a:gridCol w="2709157">
                  <a:extLst>
                    <a:ext uri="{9D8B030D-6E8A-4147-A177-3AD203B41FA5}">
                      <a16:colId xmlns:a16="http://schemas.microsoft.com/office/drawing/2014/main" val="2439701840"/>
                    </a:ext>
                  </a:extLst>
                </a:gridCol>
              </a:tblGrid>
              <a:tr h="370840">
                <a:tc>
                  <a:txBody>
                    <a:bodyPr/>
                    <a:lstStyle/>
                    <a:p>
                      <a:r>
                        <a:rPr lang="en-GB" sz="4000" b="1" dirty="0"/>
                        <a:t>Pre school</a:t>
                      </a:r>
                    </a:p>
                  </a:txBody>
                  <a:tcPr marL="182868" marR="182868" marT="91434" marB="91434"/>
                </a:tc>
                <a:tc>
                  <a:txBody>
                    <a:bodyPr/>
                    <a:lstStyle/>
                    <a:p>
                      <a:r>
                        <a:rPr lang="en-GB" sz="4000" b="1" dirty="0"/>
                        <a:t>Key Stage 1</a:t>
                      </a:r>
                    </a:p>
                  </a:txBody>
                  <a:tcPr marL="182868" marR="182868" marT="91434" marB="91434"/>
                </a:tc>
                <a:tc>
                  <a:txBody>
                    <a:bodyPr/>
                    <a:lstStyle/>
                    <a:p>
                      <a:r>
                        <a:rPr lang="en-GB" sz="4000" b="1" dirty="0"/>
                        <a:t>Key Stage 2</a:t>
                      </a:r>
                    </a:p>
                  </a:txBody>
                  <a:tcPr marL="182868" marR="182868" marT="91434" marB="91434"/>
                </a:tc>
                <a:tc>
                  <a:txBody>
                    <a:bodyPr/>
                    <a:lstStyle/>
                    <a:p>
                      <a:r>
                        <a:rPr lang="en-GB" sz="4000" b="1" dirty="0"/>
                        <a:t>Key Stage 3</a:t>
                      </a:r>
                    </a:p>
                  </a:txBody>
                  <a:tcPr marL="182868" marR="182868" marT="91434" marB="91434"/>
                </a:tc>
                <a:tc>
                  <a:txBody>
                    <a:bodyPr/>
                    <a:lstStyle/>
                    <a:p>
                      <a:r>
                        <a:rPr lang="en-GB" sz="4000" b="1" dirty="0"/>
                        <a:t>Key Stage 4</a:t>
                      </a:r>
                    </a:p>
                  </a:txBody>
                  <a:tcPr marL="182868" marR="182868" marT="91434" marB="91434"/>
                </a:tc>
                <a:tc>
                  <a:txBody>
                    <a:bodyPr/>
                    <a:lstStyle/>
                    <a:p>
                      <a:r>
                        <a:rPr lang="en-GB" sz="4000" b="1" dirty="0"/>
                        <a:t>Key Stage 5</a:t>
                      </a:r>
                    </a:p>
                  </a:txBody>
                  <a:tcPr marL="182868" marR="182868" marT="91434" marB="91434"/>
                </a:tc>
                <a:extLst>
                  <a:ext uri="{0D108BD9-81ED-4DB2-BD59-A6C34878D82A}">
                    <a16:rowId xmlns:a16="http://schemas.microsoft.com/office/drawing/2014/main" val="1860767381"/>
                  </a:ext>
                </a:extLst>
              </a:tr>
              <a:tr h="370840">
                <a:tc>
                  <a:txBody>
                    <a:bodyPr/>
                    <a:lstStyle/>
                    <a:p>
                      <a:r>
                        <a:rPr lang="en-GB" sz="4000" b="1" dirty="0"/>
                        <a:t>198</a:t>
                      </a:r>
                    </a:p>
                  </a:txBody>
                  <a:tcPr marL="182868" marR="182868" marT="91434" marB="91434"/>
                </a:tc>
                <a:tc>
                  <a:txBody>
                    <a:bodyPr/>
                    <a:lstStyle/>
                    <a:p>
                      <a:r>
                        <a:rPr lang="en-GB" sz="4000" b="1" dirty="0"/>
                        <a:t>163</a:t>
                      </a:r>
                    </a:p>
                  </a:txBody>
                  <a:tcPr marL="182868" marR="182868" marT="91434" marB="91434"/>
                </a:tc>
                <a:tc>
                  <a:txBody>
                    <a:bodyPr/>
                    <a:lstStyle/>
                    <a:p>
                      <a:r>
                        <a:rPr lang="en-GB" sz="4000" b="1" dirty="0"/>
                        <a:t>365</a:t>
                      </a:r>
                    </a:p>
                  </a:txBody>
                  <a:tcPr marL="182868" marR="182868" marT="91434" marB="91434"/>
                </a:tc>
                <a:tc>
                  <a:txBody>
                    <a:bodyPr/>
                    <a:lstStyle/>
                    <a:p>
                      <a:r>
                        <a:rPr lang="en-GB" sz="4000" b="1" dirty="0"/>
                        <a:t>368</a:t>
                      </a:r>
                    </a:p>
                  </a:txBody>
                  <a:tcPr marL="182868" marR="182868" marT="91434" marB="91434"/>
                </a:tc>
                <a:tc>
                  <a:txBody>
                    <a:bodyPr/>
                    <a:lstStyle/>
                    <a:p>
                      <a:r>
                        <a:rPr lang="en-GB" sz="4000" b="1"/>
                        <a:t>358</a:t>
                      </a:r>
                      <a:endParaRPr lang="en-GB" sz="4000" b="1" dirty="0"/>
                    </a:p>
                  </a:txBody>
                  <a:tcPr marL="182868" marR="182868" marT="91434" marB="91434"/>
                </a:tc>
                <a:tc>
                  <a:txBody>
                    <a:bodyPr/>
                    <a:lstStyle/>
                    <a:p>
                      <a:r>
                        <a:rPr lang="en-GB" sz="4000" b="1" dirty="0"/>
                        <a:t>528</a:t>
                      </a:r>
                    </a:p>
                  </a:txBody>
                  <a:tcPr marL="182868" marR="182868" marT="91434" marB="91434"/>
                </a:tc>
                <a:extLst>
                  <a:ext uri="{0D108BD9-81ED-4DB2-BD59-A6C34878D82A}">
                    <a16:rowId xmlns:a16="http://schemas.microsoft.com/office/drawing/2014/main" val="3618752083"/>
                  </a:ext>
                </a:extLst>
              </a:tr>
            </a:tbl>
          </a:graphicData>
        </a:graphic>
      </p:graphicFrame>
    </p:spTree>
    <p:extLst>
      <p:ext uri="{BB962C8B-B14F-4D97-AF65-F5344CB8AC3E}">
        <p14:creationId xmlns:p14="http://schemas.microsoft.com/office/powerpoint/2010/main" val="6202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1E46-B631-BF47-0DF4-80CF0CDE523A}"/>
              </a:ext>
            </a:extLst>
          </p:cNvPr>
          <p:cNvSpPr>
            <a:spLocks noGrp="1"/>
          </p:cNvSpPr>
          <p:nvPr>
            <p:ph type="title"/>
          </p:nvPr>
        </p:nvSpPr>
        <p:spPr/>
        <p:txBody>
          <a:bodyPr/>
          <a:lstStyle/>
          <a:p>
            <a:r>
              <a:rPr lang="en-GB" dirty="0"/>
              <a:t>Pupil Premium Plus Arrangements</a:t>
            </a:r>
          </a:p>
        </p:txBody>
      </p:sp>
      <p:sp>
        <p:nvSpPr>
          <p:cNvPr id="3" name="Content Placeholder 2">
            <a:extLst>
              <a:ext uri="{FF2B5EF4-FFF2-40B4-BE49-F238E27FC236}">
                <a16:creationId xmlns:a16="http://schemas.microsoft.com/office/drawing/2014/main" id="{E93E3140-C656-7371-2945-B2D40666F3E2}"/>
              </a:ext>
            </a:extLst>
          </p:cNvPr>
          <p:cNvSpPr>
            <a:spLocks noGrp="1"/>
          </p:cNvSpPr>
          <p:nvPr>
            <p:ph idx="13"/>
          </p:nvPr>
        </p:nvSpPr>
        <p:spPr>
          <a:xfrm>
            <a:off x="855406" y="2802195"/>
            <a:ext cx="22918993" cy="8758512"/>
          </a:xfrm>
        </p:spPr>
        <p:txBody>
          <a:bodyPr numCol="1"/>
          <a:lstStyle/>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The </a:t>
            </a:r>
            <a:r>
              <a:rPr lang="en-GB" sz="4400" dirty="0">
                <a:solidFill>
                  <a:srgbClr val="0B0C0C"/>
                </a:solidFill>
                <a:latin typeface="Arial" panose="020B0604020202020204" pitchFamily="34" charset="0"/>
                <a:ea typeface="Calibri" panose="020F0502020204030204" pitchFamily="34" charset="0"/>
              </a:rPr>
              <a:t>ESFA (Education and Skills Funding Agency) allocated to local authorities  the provisional amount of £2,530 per child looked after for at least one day, as recorded in the March 2022 children looked-after data return.</a:t>
            </a:r>
          </a:p>
          <a:p>
            <a:pPr marL="285750" indent="-285750">
              <a:buFont typeface="Arial" panose="020B0604020202020204" pitchFamily="34" charset="0"/>
              <a:buChar char="•"/>
            </a:pPr>
            <a:endParaRPr lang="en-GB" sz="1200" dirty="0">
              <a:solidFill>
                <a:srgbClr val="0B0C0C"/>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Pupils from Year R to Year 11 are eligible for the pupil premium plus. </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The Virtual School allocates £1,600 pupil premium plus per child to schools paid in three termly instalments for each child. </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£930 per child is retained to fund central services and interventions.</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A full term’s pupil premium plus is provided, regardless of when a child was taken into care.  </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For the financial year 2024-25, no change is planned to the existing arrangements. </a:t>
            </a:r>
            <a:endParaRPr lang="en-GB" sz="4400" dirty="0"/>
          </a:p>
          <a:p>
            <a:endParaRPr lang="en-GB" dirty="0"/>
          </a:p>
        </p:txBody>
      </p:sp>
    </p:spTree>
    <p:extLst>
      <p:ext uri="{BB962C8B-B14F-4D97-AF65-F5344CB8AC3E}">
        <p14:creationId xmlns:p14="http://schemas.microsoft.com/office/powerpoint/2010/main" val="170820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DA98-31DF-7146-7943-056E28B15FF7}"/>
              </a:ext>
            </a:extLst>
          </p:cNvPr>
          <p:cNvSpPr>
            <a:spLocks noGrp="1"/>
          </p:cNvSpPr>
          <p:nvPr>
            <p:ph type="title"/>
          </p:nvPr>
        </p:nvSpPr>
        <p:spPr>
          <a:xfrm>
            <a:off x="1371601" y="1049227"/>
            <a:ext cx="21334522"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Pupil premium plus 2023-24: overview and impact</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FB2E05B4-073C-1AB5-AAE2-65A63831D766}"/>
              </a:ext>
            </a:extLst>
          </p:cNvPr>
          <p:cNvSpPr>
            <a:spLocks noGrp="1"/>
          </p:cNvSpPr>
          <p:nvPr>
            <p:ph idx="13"/>
          </p:nvPr>
        </p:nvSpPr>
        <p:spPr>
          <a:xfrm>
            <a:off x="737419" y="4431892"/>
            <a:ext cx="21968703" cy="7873093"/>
          </a:xfrm>
        </p:spPr>
        <p:txBody>
          <a:bodyPr numCol="1"/>
          <a:lstStyle/>
          <a:p>
            <a:pPr marL="1485826" lvl="1" indent="-571471" defTabSz="1828709">
              <a:spcBef>
                <a:spcPts val="600"/>
              </a:spcBef>
              <a:spcAft>
                <a:spcPts val="1200"/>
              </a:spcAft>
              <a:buSzPct val="100000"/>
              <a:buFont typeface="Arial" panose="020B0604020202020204" pitchFamily="34" charset="0"/>
              <a:buChar char="•"/>
            </a:pPr>
            <a:r>
              <a:rPr lang="en-GB" sz="4400" dirty="0">
                <a:solidFill>
                  <a:schemeClr val="tx1"/>
                </a:solidFill>
                <a:effectLst/>
                <a:latin typeface="Arial" panose="020B0604020202020204" pitchFamily="34" charset="0"/>
                <a:ea typeface="Times New Roman" panose="02020603050405020304" pitchFamily="18" charset="0"/>
              </a:rPr>
              <a:t>Since September 2023, following the introduction of a new electronic PEP system, the Virtual School has audited 30% of PEPs with a particular focus on effective needs analysis and target setting.</a:t>
            </a:r>
          </a:p>
          <a:p>
            <a:pPr marL="1485826" lvl="1" indent="-571471" defTabSz="1828709">
              <a:spcBef>
                <a:spcPts val="600"/>
              </a:spcBef>
              <a:spcAft>
                <a:spcPts val="1200"/>
              </a:spcAft>
              <a:buSzPct val="100000"/>
              <a:buFont typeface="Arial" panose="020B0604020202020204" pitchFamily="34" charset="0"/>
              <a:buChar char="•"/>
            </a:pPr>
            <a:r>
              <a:rPr lang="en-GB" sz="4400" dirty="0">
                <a:solidFill>
                  <a:schemeClr val="tx1"/>
                </a:solidFill>
                <a:effectLst/>
                <a:latin typeface="Arial" panose="020B0604020202020204" pitchFamily="34" charset="0"/>
                <a:ea typeface="Times New Roman" panose="02020603050405020304" pitchFamily="18" charset="0"/>
              </a:rPr>
              <a:t>Since the introduction of the electronic PEP, PEP completion has increased to 77.6% compared to 48.7% which was the last recorded return of the paper PEP.</a:t>
            </a:r>
          </a:p>
          <a:p>
            <a:pPr marL="1485826" lvl="1" indent="-571471">
              <a:spcBef>
                <a:spcPts val="600"/>
              </a:spcBef>
              <a:spcAft>
                <a:spcPts val="1200"/>
              </a:spcAft>
              <a:buSzPct val="100000"/>
              <a:buFont typeface="Arial" panose="020B0604020202020204" pitchFamily="34" charset="0"/>
              <a:buChar char="•"/>
            </a:pPr>
            <a:r>
              <a:rPr lang="en-GB" sz="4400" dirty="0">
                <a:solidFill>
                  <a:schemeClr val="tx1"/>
                </a:solidFill>
                <a:latin typeface="Arial" panose="020B0604020202020204" pitchFamily="34" charset="0"/>
                <a:ea typeface="Calibri" panose="020F0502020204030204" pitchFamily="34" charset="0"/>
                <a:cs typeface="Calibri" panose="020F0502020204030204" pitchFamily="34" charset="0"/>
              </a:rPr>
              <a:t>Auditing of personal education plans indicates that a comprehensive use of the ‘PEP Toolkit’</a:t>
            </a:r>
          </a:p>
          <a:p>
            <a:pPr marL="1485826" lvl="1" indent="-571471">
              <a:spcBef>
                <a:spcPts val="600"/>
              </a:spcBef>
              <a:spcAft>
                <a:spcPts val="1200"/>
              </a:spcAft>
              <a:buSzPct val="100000"/>
              <a:buFont typeface="Arial" panose="020B0604020202020204" pitchFamily="34" charset="0"/>
              <a:buChar char="•"/>
            </a:pPr>
            <a:r>
              <a:rPr lang="en-GB" sz="4400" kern="150" dirty="0">
                <a:solidFill>
                  <a:schemeClr val="tx1"/>
                </a:solidFill>
                <a:effectLst/>
                <a:latin typeface="Arial" panose="020B0604020202020204" pitchFamily="34" charset="0"/>
                <a:ea typeface="Times New Roman" panose="02020603050405020304" pitchFamily="18" charset="0"/>
              </a:rPr>
              <a:t>Virtual School have purchased an APP called Reach2Teach for all DTs.</a:t>
            </a:r>
            <a:endParaRPr lang="en-GB" sz="4400" dirty="0">
              <a:solidFill>
                <a:schemeClr val="tx1"/>
              </a:solidFill>
              <a:latin typeface="Arial" panose="020B0604020202020204" pitchFamily="34" charset="0"/>
              <a:ea typeface="Calibri" panose="020F0502020204030204" pitchFamily="34"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endParaRPr lang="en-GB" sz="4400" dirty="0">
              <a:solidFill>
                <a:prstClr val="black"/>
              </a:solidFill>
              <a:highlight>
                <a:srgbClr val="FFFF00"/>
              </a:highlight>
              <a:latin typeface="Arial" panose="020B0604020202020204" pitchFamily="34" charset="0"/>
              <a:ea typeface="Calibri" panose="020F0502020204030204" pitchFamily="34" charset="0"/>
              <a:cs typeface="Calibri" panose="020F0502020204030204" pitchFamily="34" charset="0"/>
            </a:endParaRPr>
          </a:p>
          <a:p>
            <a:pPr marL="914355" lvl="1" defTabSz="1828709">
              <a:spcBef>
                <a:spcPts val="600"/>
              </a:spcBef>
              <a:spcAft>
                <a:spcPts val="1200"/>
              </a:spcAft>
              <a:buSzPct val="100000"/>
            </a:pPr>
            <a:endParaRPr lang="en-GB" sz="3600" dirty="0">
              <a:solidFill>
                <a:prstClr val="black"/>
              </a:solidFill>
              <a:highlight>
                <a:srgbClr val="FFFF00"/>
              </a:highligh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66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B830-4671-F1ED-3511-0B2EE0DD71BF}"/>
              </a:ext>
            </a:extLst>
          </p:cNvPr>
          <p:cNvSpPr>
            <a:spLocks noGrp="1"/>
          </p:cNvSpPr>
          <p:nvPr>
            <p:ph type="title"/>
          </p:nvPr>
        </p:nvSpPr>
        <p:spPr>
          <a:xfrm>
            <a:off x="1371600" y="1091758"/>
            <a:ext cx="21334522"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Impact of the pupil premium plus held centrally within Hampshire: Staffing</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262025E6-9BCF-E7E4-FF5E-03C2CA218AF0}"/>
              </a:ext>
            </a:extLst>
          </p:cNvPr>
          <p:cNvSpPr>
            <a:spLocks noGrp="1"/>
          </p:cNvSpPr>
          <p:nvPr>
            <p:ph idx="13"/>
          </p:nvPr>
        </p:nvSpPr>
        <p:spPr/>
        <p:txBody>
          <a:bodyPr/>
          <a:lstStyle/>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Advisors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Officers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Liaison Officers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ea typeface="Calibri" panose="020F0502020204030204" pitchFamily="34" charset="0"/>
              </a:rPr>
              <a:t>Admin</a:t>
            </a:r>
            <a:endParaRPr lang="en-GB" sz="5400" dirty="0"/>
          </a:p>
        </p:txBody>
      </p:sp>
    </p:spTree>
    <p:extLst>
      <p:ext uri="{BB962C8B-B14F-4D97-AF65-F5344CB8AC3E}">
        <p14:creationId xmlns:p14="http://schemas.microsoft.com/office/powerpoint/2010/main" val="271839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C6BC-BAAF-9F1C-337B-9238E37BDBE9}"/>
              </a:ext>
            </a:extLst>
          </p:cNvPr>
          <p:cNvSpPr>
            <a:spLocks noGrp="1"/>
          </p:cNvSpPr>
          <p:nvPr>
            <p:ph type="title"/>
          </p:nvPr>
        </p:nvSpPr>
        <p:spPr>
          <a:xfrm>
            <a:off x="1371601" y="964167"/>
            <a:ext cx="21334522" cy="2651126"/>
          </a:xfrm>
        </p:spPr>
        <p:txBody>
          <a:bodyPr>
            <a:normAutofit fontScale="90000"/>
          </a:bodyPr>
          <a:lstStyle/>
          <a:p>
            <a:r>
              <a:rPr lang="en-GB" sz="8800" b="1" dirty="0">
                <a:solidFill>
                  <a:srgbClr val="F79646"/>
                </a:solidFill>
                <a:latin typeface="Arial" panose="020B0604020202020204" pitchFamily="34" charset="0"/>
                <a:cs typeface="Arial" panose="020B0604020202020204" pitchFamily="34" charset="0"/>
              </a:rPr>
              <a:t>Impact of the pupil premium plus held centrally within Hampshire: Training</a:t>
            </a:r>
            <a:br>
              <a:rPr lang="en-GB" sz="8800" b="1" dirty="0">
                <a:solidFill>
                  <a:srgbClr val="F79646"/>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F07816B6-8CFB-C045-1C35-FDC88D630971}"/>
              </a:ext>
            </a:extLst>
          </p:cNvPr>
          <p:cNvSpPr>
            <a:spLocks noGrp="1"/>
          </p:cNvSpPr>
          <p:nvPr>
            <p:ph idx="13"/>
          </p:nvPr>
        </p:nvSpPr>
        <p:spPr>
          <a:xfrm>
            <a:off x="13485777" y="3418226"/>
            <a:ext cx="10311728" cy="7873093"/>
          </a:xfrm>
        </p:spPr>
        <p:txBody>
          <a:bodyPr numCol="1"/>
          <a:lstStyle/>
          <a:p>
            <a:pPr marL="571471" indent="-571471" defTabSz="1828709">
              <a:lnSpc>
                <a:spcPct val="90000"/>
              </a:lnSpc>
              <a:spcBef>
                <a:spcPct val="20000"/>
              </a:spcBef>
              <a:buFont typeface="Arial" panose="020B0604020202020204" pitchFamily="34" charset="0"/>
              <a:buChar char="•"/>
            </a:pPr>
            <a:r>
              <a:rPr lang="en-GB" sz="3600" dirty="0">
                <a:solidFill>
                  <a:prstClr val="black"/>
                </a:solidFill>
                <a:latin typeface="Arial" panose="020B0604020202020204" pitchFamily="34" charset="0"/>
                <a:cs typeface="Arial" panose="020B0604020202020204" pitchFamily="34" charset="0"/>
              </a:rPr>
              <a:t>Designated teachers attending training had a clearer understanding of their role and felt more confident in being able to provide leadership in school to promote the educational needs of children in care.</a:t>
            </a:r>
          </a:p>
          <a:p>
            <a:pPr marL="571471" indent="-571471" defTabSz="1828709">
              <a:lnSpc>
                <a:spcPct val="90000"/>
              </a:lnSpc>
              <a:spcBef>
                <a:spcPct val="20000"/>
              </a:spcBef>
              <a:buFont typeface="Arial" panose="020B0604020202020204" pitchFamily="34" charset="0"/>
              <a:buChar char="•"/>
            </a:pPr>
            <a:r>
              <a:rPr lang="en-GB" sz="3600" dirty="0">
                <a:solidFill>
                  <a:prstClr val="black"/>
                </a:solidFill>
                <a:latin typeface="Arial" panose="020B0604020202020204" pitchFamily="34" charset="0"/>
                <a:cs typeface="Arial" panose="020B0604020202020204" pitchFamily="34" charset="0"/>
              </a:rPr>
              <a:t>Joint designated teacher conference October 2023</a:t>
            </a:r>
          </a:p>
          <a:p>
            <a:pPr marL="571471" indent="-571471" defTabSz="1828709">
              <a:lnSpc>
                <a:spcPct val="90000"/>
              </a:lnSpc>
              <a:spcBef>
                <a:spcPct val="20000"/>
              </a:spcBef>
              <a:spcAft>
                <a:spcPts val="1200"/>
              </a:spcAft>
              <a:buFont typeface="Arial" panose="020B0604020202020204" pitchFamily="34" charset="0"/>
              <a:buChar char="•"/>
            </a:pPr>
            <a:r>
              <a:rPr lang="en-GB" sz="3600" dirty="0">
                <a:solidFill>
                  <a:prstClr val="black"/>
                </a:solidFill>
                <a:latin typeface="Arial" panose="020B0604020202020204" pitchFamily="34" charset="0"/>
                <a:cs typeface="Arial" panose="020B0604020202020204" pitchFamily="34" charset="0"/>
              </a:rPr>
              <a:t>122 schools have completed the Attachment and Trauma Aware Schools and Settings (ATAS) programme in partnership with Kate Cairns Associates (KCA).  </a:t>
            </a:r>
          </a:p>
          <a:p>
            <a:pPr marL="571471" indent="-571471" defTabSz="1828709">
              <a:lnSpc>
                <a:spcPct val="90000"/>
              </a:lnSpc>
              <a:spcBef>
                <a:spcPct val="20000"/>
              </a:spcBef>
              <a:buFont typeface="Arial" panose="020B0604020202020204" pitchFamily="34" charset="0"/>
              <a:buChar char="•"/>
            </a:pPr>
            <a:r>
              <a:rPr lang="en-GB" sz="3600" dirty="0">
                <a:solidFill>
                  <a:prstClr val="black"/>
                </a:solidFill>
                <a:latin typeface="Arial" panose="020B0604020202020204" pitchFamily="34" charset="0"/>
                <a:cs typeface="Arial" panose="020B0604020202020204" pitchFamily="34" charset="0"/>
              </a:rPr>
              <a:t>In the academic year 2022- 2023, all year R, 6 and year 7 designated teachers were offered bespoke training and transition support.</a:t>
            </a:r>
          </a:p>
          <a:p>
            <a:endParaRPr lang="en-GB" dirty="0"/>
          </a:p>
        </p:txBody>
      </p:sp>
      <p:pic>
        <p:nvPicPr>
          <p:cNvPr id="6" name="Picture 5">
            <a:hlinkClick r:id="rId2"/>
            <a:extLst>
              <a:ext uri="{FF2B5EF4-FFF2-40B4-BE49-F238E27FC236}">
                <a16:creationId xmlns:a16="http://schemas.microsoft.com/office/drawing/2014/main" id="{8221339B-0988-F4E0-D336-B5644F2FCF1C}"/>
              </a:ext>
            </a:extLst>
          </p:cNvPr>
          <p:cNvPicPr>
            <a:picLocks noChangeAspect="1"/>
          </p:cNvPicPr>
          <p:nvPr/>
        </p:nvPicPr>
        <p:blipFill>
          <a:blip r:embed="rId3"/>
          <a:stretch>
            <a:fillRect/>
          </a:stretch>
        </p:blipFill>
        <p:spPr>
          <a:xfrm>
            <a:off x="1371600" y="3418226"/>
            <a:ext cx="11709621" cy="7269017"/>
          </a:xfrm>
          <a:prstGeom prst="rect">
            <a:avLst/>
          </a:prstGeom>
        </p:spPr>
      </p:pic>
    </p:spTree>
    <p:extLst>
      <p:ext uri="{BB962C8B-B14F-4D97-AF65-F5344CB8AC3E}">
        <p14:creationId xmlns:p14="http://schemas.microsoft.com/office/powerpoint/2010/main" val="40747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95-DD74-8A53-919B-127EC138BA39}"/>
              </a:ext>
            </a:extLst>
          </p:cNvPr>
          <p:cNvSpPr>
            <a:spLocks noGrp="1"/>
          </p:cNvSpPr>
          <p:nvPr>
            <p:ph type="title"/>
          </p:nvPr>
        </p:nvSpPr>
        <p:spPr>
          <a:xfrm>
            <a:off x="1371601" y="1411015"/>
            <a:ext cx="21334522"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Impact of the pupil premium plus held centrally within Hampshire: Partnership Working</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B9900525-1140-94F2-F4AE-611A6D7198A7}"/>
              </a:ext>
            </a:extLst>
          </p:cNvPr>
          <p:cNvSpPr>
            <a:spLocks noGrp="1"/>
          </p:cNvSpPr>
          <p:nvPr>
            <p:ph idx="13"/>
          </p:nvPr>
        </p:nvSpPr>
        <p:spPr>
          <a:xfrm>
            <a:off x="1371602" y="4260205"/>
            <a:ext cx="21334521" cy="7873093"/>
          </a:xfrm>
        </p:spPr>
        <p:txBody>
          <a:bodyPr numCol="1"/>
          <a:lstStyle/>
          <a:p>
            <a:pPr marL="571471" indent="-571471" defTabSz="1828709">
              <a:buFont typeface="Arial" panose="020B0604020202020204" pitchFamily="34" charset="0"/>
              <a:buChar char="•"/>
            </a:pPr>
            <a:r>
              <a:rPr lang="en-GB" sz="3600" kern="150" dirty="0">
                <a:solidFill>
                  <a:prstClr val="black"/>
                </a:solidFill>
                <a:latin typeface="Arial" panose="020B0604020202020204" pitchFamily="34" charset="0"/>
                <a:ea typeface="Calibri" panose="020F0502020204030204" pitchFamily="34" charset="0"/>
                <a:cs typeface="Symbol" panose="05050102010706020507" pitchFamily="18" charset="2"/>
              </a:rPr>
              <a:t>Hampshire Futures and work of the </a:t>
            </a:r>
            <a:r>
              <a:rPr lang="en-GB" kern="150" dirty="0">
                <a:solidFill>
                  <a:prstClr val="black"/>
                </a:solidFill>
                <a:ea typeface="Calibri" panose="020F0502020204030204" pitchFamily="34" charset="0"/>
                <a:cs typeface="Symbol" panose="05050102010706020507" pitchFamily="18" charset="2"/>
              </a:rPr>
              <a:t>Education Participation Team (EPT)</a:t>
            </a:r>
            <a:r>
              <a:rPr lang="en-GB" sz="3600" kern="150" dirty="0">
                <a:solidFill>
                  <a:prstClr val="black"/>
                </a:solidFill>
                <a:latin typeface="Arial" panose="020B0604020202020204" pitchFamily="34" charset="0"/>
                <a:ea typeface="Calibri" panose="020F0502020204030204" pitchFamily="34" charset="0"/>
                <a:cs typeface="Symbol" panose="05050102010706020507" pitchFamily="18" charset="2"/>
              </a:rPr>
              <a:t> - %</a:t>
            </a:r>
            <a:r>
              <a:rPr lang="en-GB" sz="3600" dirty="0">
                <a:solidFill>
                  <a:prstClr val="black"/>
                </a:solidFill>
                <a:latin typeface="Arial" panose="020B0604020202020204" pitchFamily="34" charset="0"/>
                <a:ea typeface="Calibri" panose="020F0502020204030204" pitchFamily="34" charset="0"/>
                <a:cs typeface="Symbol" panose="05050102010706020507" pitchFamily="18" charset="2"/>
              </a:rPr>
              <a:t> of looked after children securing a place in post 16 education was higher (97.9%) than the overall cohort (97.1%)</a:t>
            </a:r>
          </a:p>
          <a:p>
            <a:pPr marL="571471" indent="-571471" defTabSz="1828709">
              <a:buFont typeface="Arial" panose="020B0604020202020204" pitchFamily="34" charset="0"/>
              <a:buChar char="•"/>
            </a:pPr>
            <a:r>
              <a:rPr lang="en-GB" dirty="0">
                <a:solidFill>
                  <a:prstClr val="black"/>
                </a:solidFill>
                <a:ea typeface="Calibri" panose="020F0502020204030204" pitchFamily="34" charset="0"/>
                <a:cs typeface="Symbol" panose="05050102010706020507" pitchFamily="18" charset="2"/>
              </a:rPr>
              <a:t>Commissioning of Future You, working creatively</a:t>
            </a:r>
            <a:r>
              <a:rPr lang="en-GB" kern="150" dirty="0">
                <a:effectLst/>
                <a:latin typeface="Arial" panose="020B0604020202020204" pitchFamily="34" charset="0"/>
                <a:ea typeface="Times New Roman" panose="02020603050405020304" pitchFamily="18" charset="0"/>
              </a:rPr>
              <a:t> to support young people transitioning into school and offer alternative packages of support where they may be struggling to engage.</a:t>
            </a:r>
            <a:endParaRPr lang="en-GB" dirty="0">
              <a:solidFill>
                <a:prstClr val="black"/>
              </a:solidFill>
              <a:ea typeface="Calibri" panose="020F0502020204030204" pitchFamily="34" charset="0"/>
              <a:cs typeface="Symbol" panose="05050102010706020507" pitchFamily="18" charset="2"/>
            </a:endParaRPr>
          </a:p>
          <a:p>
            <a:pPr marL="571471" indent="-571471" defTabSz="1828709">
              <a:buFont typeface="Arial" panose="020B0604020202020204" pitchFamily="34" charset="0"/>
              <a:buChar char="•"/>
            </a:pPr>
            <a:r>
              <a:rPr lang="en-GB" kern="150" dirty="0">
                <a:solidFill>
                  <a:prstClr val="black"/>
                </a:solidFill>
                <a:latin typeface="Arial" panose="020B0604020202020204" pitchFamily="34" charset="0"/>
                <a:ea typeface="Calibri" panose="020F0502020204030204" pitchFamily="34" charset="0"/>
                <a:cs typeface="Symbol" panose="05050102010706020507" pitchFamily="18" charset="2"/>
              </a:rPr>
              <a:t>Services for Young Children, joint training, visits to settings </a:t>
            </a:r>
            <a:r>
              <a:rPr lang="en-GB" kern="150" dirty="0" err="1">
                <a:solidFill>
                  <a:prstClr val="black"/>
                </a:solidFill>
                <a:latin typeface="Arial" panose="020B0604020202020204" pitchFamily="34" charset="0"/>
                <a:ea typeface="Calibri" panose="020F0502020204030204" pitchFamily="34" charset="0"/>
                <a:cs typeface="Symbol" panose="05050102010706020507" pitchFamily="18" charset="2"/>
              </a:rPr>
              <a:t>QA’ing</a:t>
            </a:r>
            <a:r>
              <a:rPr lang="en-GB" kern="150" dirty="0">
                <a:solidFill>
                  <a:prstClr val="black"/>
                </a:solidFill>
                <a:latin typeface="Arial" panose="020B0604020202020204" pitchFamily="34" charset="0"/>
                <a:ea typeface="Calibri" panose="020F0502020204030204" pitchFamily="34" charset="0"/>
                <a:cs typeface="Symbol" panose="05050102010706020507" pitchFamily="18" charset="2"/>
              </a:rPr>
              <a:t> PEPs</a:t>
            </a: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rPr>
              <a:t>Hampshire and Isle of Wight Educational Psychology Service (HIEP) provides bespoke consultations, individual casework, support and training to professionals supporting our young people including PEP Toolkit plus training</a:t>
            </a:r>
            <a:endParaRPr lang="en-GB" sz="2000" dirty="0">
              <a:solidFill>
                <a:prstClr val="black"/>
              </a:solidFill>
              <a:latin typeface="Arial" panose="020B0604020202020204" pitchFamily="34" charset="0"/>
              <a:ea typeface="Times New Roman" panose="02020603050405020304" pitchFamily="18" charset="0"/>
            </a:endParaRP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Hampshire Inspection and Advisory Service (HIAS) - </a:t>
            </a:r>
            <a:r>
              <a:rPr lang="en-GB" sz="3600" dirty="0">
                <a:solidFill>
                  <a:prstClr val="black"/>
                </a:solidFill>
                <a:latin typeface="Arial" panose="020B0604020202020204" pitchFamily="34" charset="0"/>
                <a:ea typeface="Calibri" panose="020F0502020204030204" pitchFamily="34" charset="0"/>
                <a:cs typeface="Symbol" panose="05050102010706020507" pitchFamily="18" charset="2"/>
              </a:rPr>
              <a:t>school level challenge, corporate parent visits, PEP auditing and a wide range of training</a:t>
            </a:r>
            <a:endParaRPr lang="en-GB" sz="2000" dirty="0">
              <a:solidFill>
                <a:prstClr val="black"/>
              </a:solidFill>
              <a:latin typeface="Symbol" panose="05050102010706020507" pitchFamily="18" charset="2"/>
              <a:ea typeface="Calibri" panose="020F0502020204030204" pitchFamily="34" charset="0"/>
              <a:cs typeface="Symbol" panose="05050102010706020507" pitchFamily="18" charset="2"/>
            </a:endParaRP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Ethnic Minority and Traveller Achievement Service (EMTAS) provide our unaccompanied asylum-seeking young people with a language assessment and profile of needs to support their transition into mainstream school</a:t>
            </a:r>
            <a:endParaRPr lang="en-GB" sz="2000" dirty="0">
              <a:solidFill>
                <a:prstClr val="black"/>
              </a:solidFill>
              <a:latin typeface="Arial" panose="020B0604020202020204" pitchFamily="34" charset="0"/>
              <a:ea typeface="Calibri" panose="020F0502020204030204" pitchFamily="34" charset="0"/>
            </a:endParaRP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Resourcing – Dolly’s Book, Letterbox</a:t>
            </a:r>
          </a:p>
          <a:p>
            <a:endParaRPr lang="en-GB" dirty="0"/>
          </a:p>
        </p:txBody>
      </p:sp>
    </p:spTree>
    <p:extLst>
      <p:ext uri="{BB962C8B-B14F-4D97-AF65-F5344CB8AC3E}">
        <p14:creationId xmlns:p14="http://schemas.microsoft.com/office/powerpoint/2010/main" val="141315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9D73-E5E7-43B2-6301-01E0FA520FB8}"/>
              </a:ext>
            </a:extLst>
          </p:cNvPr>
          <p:cNvSpPr>
            <a:spLocks noGrp="1"/>
          </p:cNvSpPr>
          <p:nvPr>
            <p:ph type="title"/>
          </p:nvPr>
        </p:nvSpPr>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cs typeface="Times New Roman" panose="02020603050405020304" pitchFamily="18" charset="0"/>
              </a:rPr>
              <a:t>Educational outcomes for children in care</a:t>
            </a:r>
            <a:br>
              <a:rPr lang="en-GB" sz="8800" dirty="0">
                <a:solidFill>
                  <a:srgbClr val="F79646"/>
                </a:solidFill>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F4B09A6-3859-950E-F8E7-D2CCB589A4BA}"/>
              </a:ext>
            </a:extLst>
          </p:cNvPr>
          <p:cNvSpPr>
            <a:spLocks noGrp="1"/>
          </p:cNvSpPr>
          <p:nvPr>
            <p:ph idx="13"/>
          </p:nvPr>
        </p:nvSpPr>
        <p:spPr>
          <a:xfrm>
            <a:off x="1371601" y="2921453"/>
            <a:ext cx="21334521" cy="7873093"/>
          </a:xfrm>
        </p:spPr>
        <p:txBody>
          <a:bodyPr numCol="1"/>
          <a:lstStyle/>
          <a:p>
            <a:pPr defTabSz="1828709">
              <a:spcBef>
                <a:spcPts val="600"/>
              </a:spcBef>
              <a:spcAft>
                <a:spcPts val="1600"/>
              </a:spcAft>
            </a:pPr>
            <a:endParaRPr lang="en-GB" sz="3600" dirty="0">
              <a:solidFill>
                <a:prstClr val="black"/>
              </a:solidFill>
              <a:highlight>
                <a:srgbClr val="FFFF00"/>
              </a:highlight>
              <a:latin typeface="Arial"/>
              <a:ea typeface="Calibri" panose="020F0502020204030204" pitchFamily="34" charset="0"/>
              <a:cs typeface="Times New Roman" panose="02020603050405020304" pitchFamily="18" charset="0"/>
            </a:endParaRPr>
          </a:p>
          <a:p>
            <a:pPr marL="571471" indent="-571471">
              <a:spcAft>
                <a:spcPts val="1600"/>
              </a:spcAft>
              <a:buFont typeface="Arial" panose="020B0604020202020204" pitchFamily="34" charset="0"/>
              <a:buChar char="•"/>
            </a:pPr>
            <a:r>
              <a:rPr lang="en-US" sz="4400" dirty="0">
                <a:latin typeface="Arial" panose="020B0604020202020204" pitchFamily="34" charset="0"/>
                <a:cs typeface="Arial" panose="020B0604020202020204" pitchFamily="34" charset="0"/>
              </a:rPr>
              <a:t>Early Years Foundation Stage, GLD (Good Level of Development)</a:t>
            </a:r>
            <a:r>
              <a:rPr lang="en-US" sz="4400" dirty="0">
                <a:effectLst/>
                <a:latin typeface="Arial" panose="020B0604020202020204" pitchFamily="34" charset="0"/>
                <a:cs typeface="Arial" panose="020B0604020202020204" pitchFamily="34" charset="0"/>
              </a:rPr>
              <a:t> Hampshire children in care perform better than National CLA by 1.9% and those in the South-East Region by 6.9%</a:t>
            </a:r>
          </a:p>
          <a:p>
            <a:pPr marL="571471" indent="-571471">
              <a:spcAft>
                <a:spcPts val="1600"/>
              </a:spcAft>
              <a:buFont typeface="Arial" panose="020B0604020202020204" pitchFamily="34" charset="0"/>
              <a:buChar char="•"/>
            </a:pPr>
            <a:r>
              <a:rPr lang="en-US" sz="4400" dirty="0">
                <a:effectLst/>
                <a:latin typeface="Arial" panose="020B0604020202020204" pitchFamily="34" charset="0"/>
                <a:cs typeface="Arial" panose="020B0604020202020204" pitchFamily="34" charset="0"/>
              </a:rPr>
              <a:t>There is an improvement in KS2 attainment of 12.9% compared to the previous year. Hampshire CLA sit below National CLA by 3.1%, this is a smaller gap than previous years. Nexus data indicates Hampshire CLA sit above South East Region CLA by 0.9%.</a:t>
            </a:r>
          </a:p>
          <a:p>
            <a:pPr marL="571471" indent="-571471">
              <a:spcAft>
                <a:spcPts val="1600"/>
              </a:spcAft>
              <a:buFont typeface="Arial" panose="020B0604020202020204" pitchFamily="34" charset="0"/>
              <a:buChar char="•"/>
            </a:pPr>
            <a:r>
              <a:rPr lang="en-US" sz="4400" dirty="0">
                <a:latin typeface="Arial" panose="020B0604020202020204" pitchFamily="34" charset="0"/>
                <a:cs typeface="Arial" panose="020B0604020202020204" pitchFamily="34" charset="0"/>
              </a:rPr>
              <a:t>Key Stage 4, the A8 figure (24.3) is less than the National CLA (24.8). The P8 score (-1.21) is below National CLA (-1.07) Both gaps have closed compared to previous years.</a:t>
            </a:r>
          </a:p>
          <a:p>
            <a:pPr marL="571471" indent="-571471">
              <a:spcAft>
                <a:spcPts val="1600"/>
              </a:spcAft>
              <a:buFont typeface="Arial" panose="020B0604020202020204" pitchFamily="34" charset="0"/>
              <a:buChar char="•"/>
            </a:pPr>
            <a:endParaRPr lang="en-US" sz="4400" dirty="0">
              <a:effectLst/>
              <a:latin typeface="Arial" panose="020B0604020202020204" pitchFamily="34" charset="0"/>
              <a:cs typeface="Arial" panose="020B0604020202020204" pitchFamily="34" charset="0"/>
            </a:endParaRPr>
          </a:p>
          <a:p>
            <a:pPr marL="571471" indent="-571471">
              <a:spcAft>
                <a:spcPts val="1600"/>
              </a:spcAft>
              <a:buFont typeface="Arial" panose="020B0604020202020204" pitchFamily="34" charset="0"/>
              <a:buChar char="•"/>
            </a:pPr>
            <a:endParaRPr lang="en-US" sz="3600" dirty="0">
              <a:effectLst/>
              <a:latin typeface="Arial" panose="020B0604020202020204" pitchFamily="34" charset="0"/>
              <a:cs typeface="Arial" panose="020B0604020202020204" pitchFamily="34" charset="0"/>
            </a:endParaRPr>
          </a:p>
          <a:p>
            <a:pPr marL="571471" indent="-571471" defTabSz="1828709">
              <a:spcAft>
                <a:spcPts val="1600"/>
              </a:spcAft>
              <a:buFont typeface="Arial" panose="020B0604020202020204" pitchFamily="34" charset="0"/>
              <a:buChar char="•"/>
            </a:pPr>
            <a:endParaRPr lang="en-GB" sz="3600" dirty="0">
              <a:solidFill>
                <a:prstClr val="black"/>
              </a:solidFill>
              <a:highlight>
                <a:srgbClr val="FFFF00"/>
              </a:highlight>
              <a:latin typeface="Aria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7778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47"/>
            <a:ext cx="24376317" cy="13715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pic>
        <p:nvPicPr>
          <p:cNvPr id="3" name="Picture 2" descr="Question mark against red wall">
            <a:extLst>
              <a:ext uri="{FF2B5EF4-FFF2-40B4-BE49-F238E27FC236}">
                <a16:creationId xmlns:a16="http://schemas.microsoft.com/office/drawing/2014/main" id="{6ABDCC90-9CD6-0B13-3610-8B525F92D4EC}"/>
              </a:ext>
            </a:extLst>
          </p:cNvPr>
          <p:cNvPicPr>
            <a:picLocks noChangeAspect="1"/>
          </p:cNvPicPr>
          <p:nvPr/>
        </p:nvPicPr>
        <p:blipFill rotWithShape="1">
          <a:blip r:embed="rId3">
            <a:extLst>
              <a:ext uri="{28A0092B-C50C-407E-A947-70E740481C1C}">
                <a14:useLocalDpi xmlns:a14="http://schemas.microsoft.com/office/drawing/2010/main" val="0"/>
              </a:ext>
            </a:extLst>
          </a:blip>
          <a:srcRect b="7025"/>
          <a:stretch/>
        </p:blipFill>
        <p:spPr>
          <a:xfrm>
            <a:off x="-6093" y="466"/>
            <a:ext cx="24382411" cy="13715087"/>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15363"/>
            <a:ext cx="24382411" cy="632388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5" name="Subtitle 4">
            <a:extLst>
              <a:ext uri="{FF2B5EF4-FFF2-40B4-BE49-F238E27FC236}">
                <a16:creationId xmlns:a16="http://schemas.microsoft.com/office/drawing/2014/main" id="{80445199-5D09-16F2-5337-9E83C5A76F8D}"/>
              </a:ext>
            </a:extLst>
          </p:cNvPr>
          <p:cNvSpPr>
            <a:spLocks noGrp="1"/>
          </p:cNvSpPr>
          <p:nvPr>
            <p:ph type="subTitle" idx="1"/>
          </p:nvPr>
        </p:nvSpPr>
        <p:spPr>
          <a:xfrm>
            <a:off x="2199959" y="8144003"/>
            <a:ext cx="20115490" cy="2565247"/>
          </a:xfrm>
          <a:effectLst>
            <a:outerShdw blurRad="50800" dist="38100" dir="2700000" algn="tl" rotWithShape="0">
              <a:prstClr val="black">
                <a:alpha val="40000"/>
              </a:prstClr>
            </a:outerShdw>
          </a:effectLst>
        </p:spPr>
        <p:txBody>
          <a:bodyPr>
            <a:normAutofit/>
          </a:bodyPr>
          <a:lstStyle/>
          <a:p>
            <a:endParaRPr lang="en-GB" dirty="0">
              <a:solidFill>
                <a:srgbClr val="FFFFFF"/>
              </a:solidFill>
            </a:endParaRPr>
          </a:p>
        </p:txBody>
      </p:sp>
    </p:spTree>
    <p:extLst>
      <p:ext uri="{BB962C8B-B14F-4D97-AF65-F5344CB8AC3E}">
        <p14:creationId xmlns:p14="http://schemas.microsoft.com/office/powerpoint/2010/main" val="1079629530"/>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C78CD54290945B4B507217C9E515E" ma:contentTypeVersion="15" ma:contentTypeDescription="Create a new document." ma:contentTypeScope="" ma:versionID="2bfed9869a3e462b9c79225607b23d74">
  <xsd:schema xmlns:xsd="http://www.w3.org/2001/XMLSchema" xmlns:xs="http://www.w3.org/2001/XMLSchema" xmlns:p="http://schemas.microsoft.com/office/2006/metadata/properties" xmlns:ns2="94a50df7-253c-4c60-8332-2ed5ae23abd5" xmlns:ns3="56b13485-ef72-40c3-95d5-20484a6d0217" xmlns:ns4="c5dbf80e-f509-45f6-9fe5-406e3eefabbb" targetNamespace="http://schemas.microsoft.com/office/2006/metadata/properties" ma:root="true" ma:fieldsID="78e317f04750c01dc3ccfd698382b2ef" ns2:_="" ns3:_="" ns4:_="">
    <xsd:import namespace="94a50df7-253c-4c60-8332-2ed5ae23abd5"/>
    <xsd:import namespace="56b13485-ef72-40c3-95d5-20484a6d021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50df7-253c-4c60-8332-2ed5ae23ab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b13485-ef72-40c3-95d5-20484a6d0217"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d480b66-6f8d-4b3f-baf4-3b602d8c7c19}" ma:internalName="TaxCatchAll" ma:showField="CatchAllData" ma:web="94a50df7-253c-4c60-8332-2ed5ae23a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4a50df7-253c-4c60-8332-2ed5ae23abd5">CMADOCID-622055444-20903</_dlc_DocId>
    <_dlc_DocIdUrl xmlns="94a50df7-253c-4c60-8332-2ed5ae23abd5">
      <Url>https://hants.sharepoint.com/sites/CMA/_layouts/15/DocIdRedir.aspx?ID=CMADOCID-622055444-20903</Url>
      <Description>CMADOCID-622055444-20903</Description>
    </_dlc_DocIdUrl>
    <lcf76f155ced4ddcb4097134ff3c332f xmlns="56b13485-ef72-40c3-95d5-20484a6d0217">
      <Terms xmlns="http://schemas.microsoft.com/office/infopath/2007/PartnerControls"/>
    </lcf76f155ced4ddcb4097134ff3c332f>
    <TaxCatchAll xmlns="c5dbf80e-f509-45f6-9fe5-406e3eefabbb" xsi:nil="true"/>
  </documentManagement>
</p:properties>
</file>

<file path=customXml/itemProps1.xml><?xml version="1.0" encoding="utf-8"?>
<ds:datastoreItem xmlns:ds="http://schemas.openxmlformats.org/officeDocument/2006/customXml" ds:itemID="{F374A962-3C8A-42A2-8DC5-502081BF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50df7-253c-4c60-8332-2ed5ae23abd5"/>
    <ds:schemaRef ds:uri="56b13485-ef72-40c3-95d5-20484a6d021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1FB3A6-241D-4E8D-B5EE-1C7F61AD8456}">
  <ds:schemaRefs>
    <ds:schemaRef ds:uri="http://schemas.microsoft.com/sharepoint/events"/>
  </ds:schemaRefs>
</ds:datastoreItem>
</file>

<file path=customXml/itemProps3.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4.xml><?xml version="1.0" encoding="utf-8"?>
<ds:datastoreItem xmlns:ds="http://schemas.openxmlformats.org/officeDocument/2006/customXml" ds:itemID="{7EB60EA4-7D52-49C9-B8C9-8A7584A1B65E}">
  <ds:schemaRefs>
    <ds:schemaRef ds:uri="http://purl.org/dc/dcmitype/"/>
    <ds:schemaRef ds:uri="http://schemas.microsoft.com/office/2006/metadata/properties"/>
    <ds:schemaRef ds:uri="c5dbf80e-f509-45f6-9fe5-406e3eefab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6b13485-ef72-40c3-95d5-20484a6d0217"/>
    <ds:schemaRef ds:uri="94a50df7-253c-4c60-8332-2ed5ae23ab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2076</TotalTime>
  <Words>813</Words>
  <Application>Microsoft Office PowerPoint</Application>
  <PresentationFormat>Custom</PresentationFormat>
  <Paragraphs>74</Paragraphs>
  <Slides>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Calibri</vt:lpstr>
      <vt:lpstr>Calibri Light</vt:lpstr>
      <vt:lpstr>Symbol</vt:lpstr>
      <vt:lpstr>Corporate background</vt:lpstr>
      <vt:lpstr>Custom Design</vt:lpstr>
      <vt:lpstr>PowerPoint Presentation</vt:lpstr>
      <vt:lpstr>Hampshire Context</vt:lpstr>
      <vt:lpstr>Pupil Premium Plus Arrangements</vt:lpstr>
      <vt:lpstr>Pupil premium plus 2023-24: overview and impact </vt:lpstr>
      <vt:lpstr>Impact of the pupil premium plus held centrally within Hampshire: Staffing </vt:lpstr>
      <vt:lpstr>Impact of the pupil premium plus held centrally within Hampshire: Training </vt:lpstr>
      <vt:lpstr>Impact of the pupil premium plus held centrally within Hampshire: Partnership Working </vt:lpstr>
      <vt:lpstr>Educational outcomes for children in 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Nye, Michelle</cp:lastModifiedBy>
  <cp:revision>44</cp:revision>
  <dcterms:created xsi:type="dcterms:W3CDTF">2023-04-27T13:13:25Z</dcterms:created>
  <dcterms:modified xsi:type="dcterms:W3CDTF">2024-06-12T13:12:49Z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0x010100E30C78CD54290945B4B507217C9E515E</vt:lpwstr>
  </property>
  <property fmtid="{D5CDD505-2E9C-101B-9397-08002B2CF9AE}" pid="3" name="_dlc_DocIdItemGuid">
    <vt:lpwstr>db30668b-4c0c-483e-a134-7537818ca573</vt:lpwstr>
  </property>
  <property fmtid="{D5CDD505-2E9C-101B-9397-08002B2CF9AE}" pid="4" name="MediaServiceImageTags">
    <vt:lpwstr/>
  </property>
</Properties>
</file>