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6"/>
  </p:sldMasterIdLst>
  <p:notesMasterIdLst>
    <p:notesMasterId r:id="rId22"/>
  </p:notesMasterIdLst>
  <p:handoutMasterIdLst>
    <p:handoutMasterId r:id="rId23"/>
  </p:handoutMasterIdLst>
  <p:sldIdLst>
    <p:sldId id="256" r:id="rId7"/>
    <p:sldId id="359" r:id="rId8"/>
    <p:sldId id="363" r:id="rId9"/>
    <p:sldId id="353" r:id="rId10"/>
    <p:sldId id="360" r:id="rId11"/>
    <p:sldId id="361" r:id="rId12"/>
    <p:sldId id="364" r:id="rId13"/>
    <p:sldId id="365" r:id="rId14"/>
    <p:sldId id="362" r:id="rId15"/>
    <p:sldId id="303" r:id="rId16"/>
    <p:sldId id="460" r:id="rId17"/>
    <p:sldId id="493" r:id="rId18"/>
    <p:sldId id="494" r:id="rId19"/>
    <p:sldId id="382" r:id="rId20"/>
    <p:sldId id="495" r:id="rId21"/>
  </p:sldIdLst>
  <p:sldSz cx="9144000" cy="6858000" type="screen4x3"/>
  <p:notesSz cx="6724650" cy="9774238"/>
  <p:defaultTextStyle>
    <a:defPPr>
      <a:defRPr lang="en-GB"/>
    </a:defPPr>
    <a:lvl1pPr algn="l" rtl="0" fontAlgn="base">
      <a:spcBef>
        <a:spcPct val="0"/>
      </a:spcBef>
      <a:spcAft>
        <a:spcPct val="0"/>
      </a:spcAft>
      <a:defRPr sz="44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44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44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44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4400" kern="1200">
        <a:solidFill>
          <a:schemeClr val="tx1"/>
        </a:solidFill>
        <a:latin typeface="Arial" panose="020B0604020202020204" pitchFamily="34" charset="0"/>
        <a:ea typeface="+mn-ea"/>
        <a:cs typeface="+mn-cs"/>
      </a:defRPr>
    </a:lvl5pPr>
    <a:lvl6pPr marL="2286000" algn="l" defTabSz="914400" rtl="0" eaLnBrk="1" latinLnBrk="0" hangingPunct="1">
      <a:defRPr sz="4400" kern="1200">
        <a:solidFill>
          <a:schemeClr val="tx1"/>
        </a:solidFill>
        <a:latin typeface="Arial" panose="020B0604020202020204" pitchFamily="34" charset="0"/>
        <a:ea typeface="+mn-ea"/>
        <a:cs typeface="+mn-cs"/>
      </a:defRPr>
    </a:lvl6pPr>
    <a:lvl7pPr marL="2743200" algn="l" defTabSz="914400" rtl="0" eaLnBrk="1" latinLnBrk="0" hangingPunct="1">
      <a:defRPr sz="4400" kern="1200">
        <a:solidFill>
          <a:schemeClr val="tx1"/>
        </a:solidFill>
        <a:latin typeface="Arial" panose="020B0604020202020204" pitchFamily="34" charset="0"/>
        <a:ea typeface="+mn-ea"/>
        <a:cs typeface="+mn-cs"/>
      </a:defRPr>
    </a:lvl7pPr>
    <a:lvl8pPr marL="3200400" algn="l" defTabSz="914400" rtl="0" eaLnBrk="1" latinLnBrk="0" hangingPunct="1">
      <a:defRPr sz="4400" kern="1200">
        <a:solidFill>
          <a:schemeClr val="tx1"/>
        </a:solidFill>
        <a:latin typeface="Arial" panose="020B0604020202020204" pitchFamily="34" charset="0"/>
        <a:ea typeface="+mn-ea"/>
        <a:cs typeface="+mn-cs"/>
      </a:defRPr>
    </a:lvl8pPr>
    <a:lvl9pPr marL="3657600" algn="l" defTabSz="914400" rtl="0" eaLnBrk="1" latinLnBrk="0" hangingPunct="1">
      <a:defRPr sz="4400"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Default Section" id="{4FDF4BAB-D3B4-49B9-902A-749E01B3ECDD}">
          <p14:sldIdLst>
            <p14:sldId id="256"/>
            <p14:sldId id="359"/>
            <p14:sldId id="363"/>
            <p14:sldId id="353"/>
            <p14:sldId id="360"/>
            <p14:sldId id="361"/>
            <p14:sldId id="364"/>
            <p14:sldId id="365"/>
            <p14:sldId id="362"/>
            <p14:sldId id="303"/>
            <p14:sldId id="460"/>
            <p14:sldId id="493"/>
            <p14:sldId id="494"/>
            <p14:sldId id="382"/>
            <p14:sldId id="495"/>
          </p14:sldIdLst>
        </p14:section>
      </p14:sectionLst>
    </p:ext>
    <p:ext uri="{EFAFB233-063F-42B5-8137-9DF3F51BA10A}">
      <p15:sldGuideLst xmlns:p15="http://schemas.microsoft.com/office/powerpoint/2012/main">
        <p15:guide id="1" orient="horz" pos="2160">
          <p15:clr>
            <a:srgbClr val="A4A3A4"/>
          </p15:clr>
        </p15:guide>
        <p15:guide id="2" pos="285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ers, Tracey" initials="ST" lastIdx="2" clrIdx="0">
    <p:extLst>
      <p:ext uri="{19B8F6BF-5375-455C-9EA6-DF929625EA0E}">
        <p15:presenceInfo xmlns:p15="http://schemas.microsoft.com/office/powerpoint/2012/main" userId="S::edepftts@hants.gov.uk::937053fb-8224-4df3-84fe-78acafe14fb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3A8FF"/>
    <a:srgbClr val="00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2078" y="77"/>
      </p:cViewPr>
      <p:guideLst>
        <p:guide orient="horz" pos="2160"/>
        <p:guide pos="285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all, Andrew" userId="5d47cff1-c43e-40f5-940f-b4b98654e729" providerId="ADAL" clId="{D995D188-4B37-425C-B97A-E4221D87A641}"/>
    <pc:docChg chg="undo custSel addSld delSld modSld sldOrd modSection">
      <pc:chgData name="Minall, Andrew" userId="5d47cff1-c43e-40f5-940f-b4b98654e729" providerId="ADAL" clId="{D995D188-4B37-425C-B97A-E4221D87A641}" dt="2026-10-14T13:31:55.848" v="3275" actId="313"/>
      <pc:docMkLst>
        <pc:docMk/>
      </pc:docMkLst>
      <pc:sldChg chg="modSp mod">
        <pc:chgData name="Minall, Andrew" userId="5d47cff1-c43e-40f5-940f-b4b98654e729" providerId="ADAL" clId="{D995D188-4B37-425C-B97A-E4221D87A641}" dt="2026-10-02T09:30:20.890" v="3068" actId="20577"/>
        <pc:sldMkLst>
          <pc:docMk/>
          <pc:sldMk cId="1108092462" sldId="256"/>
        </pc:sldMkLst>
        <pc:spChg chg="mod">
          <ac:chgData name="Minall, Andrew" userId="5d47cff1-c43e-40f5-940f-b4b98654e729" providerId="ADAL" clId="{D995D188-4B37-425C-B97A-E4221D87A641}" dt="2026-09-23T09:10:09.863" v="12" actId="20577"/>
          <ac:spMkLst>
            <pc:docMk/>
            <pc:sldMk cId="1108092462" sldId="256"/>
            <ac:spMk id="2" creationId="{3E06AAB3-9021-56D3-025F-013B2DFC1891}"/>
          </ac:spMkLst>
        </pc:spChg>
        <pc:spChg chg="mod">
          <ac:chgData name="Minall, Andrew" userId="5d47cff1-c43e-40f5-940f-b4b98654e729" providerId="ADAL" clId="{D995D188-4B37-425C-B97A-E4221D87A641}" dt="2026-10-02T09:30:20.890" v="3068" actId="20577"/>
          <ac:spMkLst>
            <pc:docMk/>
            <pc:sldMk cId="1108092462" sldId="256"/>
            <ac:spMk id="3" creationId="{2D5F5578-08DD-1F8E-9FE8-BB7697CC082C}"/>
          </ac:spMkLst>
        </pc:spChg>
      </pc:sldChg>
      <pc:sldChg chg="addSp delSp modSp add mod setBg">
        <pc:chgData name="Minall, Andrew" userId="5d47cff1-c43e-40f5-940f-b4b98654e729" providerId="ADAL" clId="{D995D188-4B37-425C-B97A-E4221D87A641}" dt="2026-09-30T06:50:41.625" v="2976" actId="1076"/>
        <pc:sldMkLst>
          <pc:docMk/>
          <pc:sldMk cId="441178104" sldId="303"/>
        </pc:sldMkLst>
        <pc:spChg chg="mod">
          <ac:chgData name="Minall, Andrew" userId="5d47cff1-c43e-40f5-940f-b4b98654e729" providerId="ADAL" clId="{D995D188-4B37-425C-B97A-E4221D87A641}" dt="2026-09-30T06:50:25.356" v="2972" actId="255"/>
          <ac:spMkLst>
            <pc:docMk/>
            <pc:sldMk cId="441178104" sldId="303"/>
            <ac:spMk id="3" creationId="{00000000-0000-0000-0000-000000000000}"/>
          </ac:spMkLst>
        </pc:spChg>
        <pc:spChg chg="add mod">
          <ac:chgData name="Minall, Andrew" userId="5d47cff1-c43e-40f5-940f-b4b98654e729" providerId="ADAL" clId="{D995D188-4B37-425C-B97A-E4221D87A641}" dt="2026-09-30T06:50:35.616" v="2975" actId="27636"/>
          <ac:spMkLst>
            <pc:docMk/>
            <pc:sldMk cId="441178104" sldId="303"/>
            <ac:spMk id="7" creationId="{3E0CED37-1EF7-80D9-5EC2-E95867738FE6}"/>
          </ac:spMkLst>
        </pc:spChg>
        <pc:picChg chg="mod">
          <ac:chgData name="Minall, Andrew" userId="5d47cff1-c43e-40f5-940f-b4b98654e729" providerId="ADAL" clId="{D995D188-4B37-425C-B97A-E4221D87A641}" dt="2026-09-30T06:50:41.625" v="2976" actId="1076"/>
          <ac:picMkLst>
            <pc:docMk/>
            <pc:sldMk cId="441178104" sldId="303"/>
            <ac:picMk id="4" creationId="{89F1ED0D-5C2B-F729-90A9-32C08E1F8183}"/>
          </ac:picMkLst>
        </pc:picChg>
      </pc:sldChg>
      <pc:sldChg chg="modSp mod">
        <pc:chgData name="Minall, Andrew" userId="5d47cff1-c43e-40f5-940f-b4b98654e729" providerId="ADAL" clId="{D995D188-4B37-425C-B97A-E4221D87A641}" dt="2026-09-23T12:44:58.617" v="848" actId="13926"/>
        <pc:sldMkLst>
          <pc:docMk/>
          <pc:sldMk cId="3495487910" sldId="353"/>
        </pc:sldMkLst>
        <pc:spChg chg="mod">
          <ac:chgData name="Minall, Andrew" userId="5d47cff1-c43e-40f5-940f-b4b98654e729" providerId="ADAL" clId="{D995D188-4B37-425C-B97A-E4221D87A641}" dt="2026-09-23T12:44:58.617" v="848" actId="13926"/>
          <ac:spMkLst>
            <pc:docMk/>
            <pc:sldMk cId="3495487910" sldId="353"/>
            <ac:spMk id="2" creationId="{88F8916F-4B08-9494-29CA-790AF5AF9527}"/>
          </ac:spMkLst>
        </pc:spChg>
        <pc:spChg chg="mod">
          <ac:chgData name="Minall, Andrew" userId="5d47cff1-c43e-40f5-940f-b4b98654e729" providerId="ADAL" clId="{D995D188-4B37-425C-B97A-E4221D87A641}" dt="2026-09-23T12:44:26.127" v="844" actId="255"/>
          <ac:spMkLst>
            <pc:docMk/>
            <pc:sldMk cId="3495487910" sldId="353"/>
            <ac:spMk id="3" creationId="{F9EF4E19-6BD3-7FD7-7FE1-1913CB984B1F}"/>
          </ac:spMkLst>
        </pc:spChg>
      </pc:sldChg>
      <pc:sldChg chg="modSp mod">
        <pc:chgData name="Minall, Andrew" userId="5d47cff1-c43e-40f5-940f-b4b98654e729" providerId="ADAL" clId="{D995D188-4B37-425C-B97A-E4221D87A641}" dt="2026-10-14T13:30:53.807" v="3273" actId="255"/>
        <pc:sldMkLst>
          <pc:docMk/>
          <pc:sldMk cId="2036064259" sldId="359"/>
        </pc:sldMkLst>
        <pc:spChg chg="mod">
          <ac:chgData name="Minall, Andrew" userId="5d47cff1-c43e-40f5-940f-b4b98654e729" providerId="ADAL" clId="{D995D188-4B37-425C-B97A-E4221D87A641}" dt="2026-09-23T09:10:03.506" v="10" actId="20577"/>
          <ac:spMkLst>
            <pc:docMk/>
            <pc:sldMk cId="2036064259" sldId="359"/>
            <ac:spMk id="2" creationId="{35A35E2D-0FD5-5EFF-24AD-4DF3170DC47B}"/>
          </ac:spMkLst>
        </pc:spChg>
        <pc:spChg chg="mod">
          <ac:chgData name="Minall, Andrew" userId="5d47cff1-c43e-40f5-940f-b4b98654e729" providerId="ADAL" clId="{D995D188-4B37-425C-B97A-E4221D87A641}" dt="2026-10-14T13:30:53.807" v="3273" actId="255"/>
          <ac:spMkLst>
            <pc:docMk/>
            <pc:sldMk cId="2036064259" sldId="359"/>
            <ac:spMk id="3" creationId="{76E2695C-D4AF-AEA8-43AE-6BC8DA2ABCEC}"/>
          </ac:spMkLst>
        </pc:spChg>
        <pc:graphicFrameChg chg="mod modGraphic">
          <ac:chgData name="Minall, Andrew" userId="5d47cff1-c43e-40f5-940f-b4b98654e729" providerId="ADAL" clId="{D995D188-4B37-425C-B97A-E4221D87A641}" dt="2026-10-14T13:28:22.806" v="3124" actId="1076"/>
          <ac:graphicFrameMkLst>
            <pc:docMk/>
            <pc:sldMk cId="2036064259" sldId="359"/>
            <ac:graphicFrameMk id="4" creationId="{6966A67E-5379-B931-D69E-644207C93C26}"/>
          </ac:graphicFrameMkLst>
        </pc:graphicFrameChg>
        <pc:graphicFrameChg chg="mod modGraphic">
          <ac:chgData name="Minall, Andrew" userId="5d47cff1-c43e-40f5-940f-b4b98654e729" providerId="ADAL" clId="{D995D188-4B37-425C-B97A-E4221D87A641}" dt="2026-10-14T13:28:50.879" v="3131" actId="1035"/>
          <ac:graphicFrameMkLst>
            <pc:docMk/>
            <pc:sldMk cId="2036064259" sldId="359"/>
            <ac:graphicFrameMk id="5" creationId="{E6E738F5-B9CD-C5C3-D4A3-A7F2F69CF329}"/>
          </ac:graphicFrameMkLst>
        </pc:graphicFrameChg>
      </pc:sldChg>
      <pc:sldChg chg="modSp mod">
        <pc:chgData name="Minall, Andrew" userId="5d47cff1-c43e-40f5-940f-b4b98654e729" providerId="ADAL" clId="{D995D188-4B37-425C-B97A-E4221D87A641}" dt="2026-09-23T13:24:38.670" v="1528" actId="13926"/>
        <pc:sldMkLst>
          <pc:docMk/>
          <pc:sldMk cId="3766692000" sldId="360"/>
        </pc:sldMkLst>
        <pc:spChg chg="mod">
          <ac:chgData name="Minall, Andrew" userId="5d47cff1-c43e-40f5-940f-b4b98654e729" providerId="ADAL" clId="{D995D188-4B37-425C-B97A-E4221D87A641}" dt="2026-09-23T13:24:38.670" v="1528" actId="13926"/>
          <ac:spMkLst>
            <pc:docMk/>
            <pc:sldMk cId="3766692000" sldId="360"/>
            <ac:spMk id="2" creationId="{9FCE0B1A-5A44-131F-3F87-192F7C9DFB8A}"/>
          </ac:spMkLst>
        </pc:spChg>
        <pc:spChg chg="mod">
          <ac:chgData name="Minall, Andrew" userId="5d47cff1-c43e-40f5-940f-b4b98654e729" providerId="ADAL" clId="{D995D188-4B37-425C-B97A-E4221D87A641}" dt="2026-09-23T13:23:48.717" v="1524" actId="20577"/>
          <ac:spMkLst>
            <pc:docMk/>
            <pc:sldMk cId="3766692000" sldId="360"/>
            <ac:spMk id="3" creationId="{23C0AE4C-E140-0F4A-0E1E-6ECF6ACCCC9A}"/>
          </ac:spMkLst>
        </pc:spChg>
        <pc:graphicFrameChg chg="mod modGraphic">
          <ac:chgData name="Minall, Andrew" userId="5d47cff1-c43e-40f5-940f-b4b98654e729" providerId="ADAL" clId="{D995D188-4B37-425C-B97A-E4221D87A641}" dt="2026-09-23T13:21:14.012" v="1319" actId="1036"/>
          <ac:graphicFrameMkLst>
            <pc:docMk/>
            <pc:sldMk cId="3766692000" sldId="360"/>
            <ac:graphicFrameMk id="4" creationId="{C30385A2-2700-2D9E-F6A3-B5CC18B605DA}"/>
          </ac:graphicFrameMkLst>
        </pc:graphicFrameChg>
      </pc:sldChg>
      <pc:sldChg chg="modSp mod">
        <pc:chgData name="Minall, Andrew" userId="5d47cff1-c43e-40f5-940f-b4b98654e729" providerId="ADAL" clId="{D995D188-4B37-425C-B97A-E4221D87A641}" dt="2026-10-14T13:31:55.848" v="3275" actId="313"/>
        <pc:sldMkLst>
          <pc:docMk/>
          <pc:sldMk cId="144102817" sldId="361"/>
        </pc:sldMkLst>
        <pc:spChg chg="mod">
          <ac:chgData name="Minall, Andrew" userId="5d47cff1-c43e-40f5-940f-b4b98654e729" providerId="ADAL" clId="{D995D188-4B37-425C-B97A-E4221D87A641}" dt="2026-09-23T14:58:09.648" v="2135" actId="13926"/>
          <ac:spMkLst>
            <pc:docMk/>
            <pc:sldMk cId="144102817" sldId="361"/>
            <ac:spMk id="2" creationId="{01627FE4-B209-4C4D-21D8-A1AD481DC38C}"/>
          </ac:spMkLst>
        </pc:spChg>
        <pc:spChg chg="mod">
          <ac:chgData name="Minall, Andrew" userId="5d47cff1-c43e-40f5-940f-b4b98654e729" providerId="ADAL" clId="{D995D188-4B37-425C-B97A-E4221D87A641}" dt="2026-10-14T13:31:55.848" v="3275" actId="313"/>
          <ac:spMkLst>
            <pc:docMk/>
            <pc:sldMk cId="144102817" sldId="361"/>
            <ac:spMk id="3" creationId="{F4B54760-DF0C-BCEC-DEBF-5ECDA6276EE2}"/>
          </ac:spMkLst>
        </pc:spChg>
      </pc:sldChg>
      <pc:sldChg chg="addSp delSp modSp mod">
        <pc:chgData name="Minall, Andrew" userId="5d47cff1-c43e-40f5-940f-b4b98654e729" providerId="ADAL" clId="{D995D188-4B37-425C-B97A-E4221D87A641}" dt="2026-09-30T06:46:54.964" v="2961" actId="22"/>
        <pc:sldMkLst>
          <pc:docMk/>
          <pc:sldMk cId="1146222738" sldId="362"/>
        </pc:sldMkLst>
        <pc:spChg chg="mod">
          <ac:chgData name="Minall, Andrew" userId="5d47cff1-c43e-40f5-940f-b4b98654e729" providerId="ADAL" clId="{D995D188-4B37-425C-B97A-E4221D87A641}" dt="2026-09-28T13:59:05.519" v="2719" actId="20577"/>
          <ac:spMkLst>
            <pc:docMk/>
            <pc:sldMk cId="1146222738" sldId="362"/>
            <ac:spMk id="3" creationId="{F56443BE-9DBC-4237-DEC2-CEE16F8E3095}"/>
          </ac:spMkLst>
        </pc:spChg>
      </pc:sldChg>
      <pc:sldChg chg="delSp modSp add mod">
        <pc:chgData name="Minall, Andrew" userId="5d47cff1-c43e-40f5-940f-b4b98654e729" providerId="ADAL" clId="{D995D188-4B37-425C-B97A-E4221D87A641}" dt="2026-09-23T11:10:02.606" v="411" actId="6549"/>
        <pc:sldMkLst>
          <pc:docMk/>
          <pc:sldMk cId="1102478092" sldId="363"/>
        </pc:sldMkLst>
        <pc:spChg chg="mod">
          <ac:chgData name="Minall, Andrew" userId="5d47cff1-c43e-40f5-940f-b4b98654e729" providerId="ADAL" clId="{D995D188-4B37-425C-B97A-E4221D87A641}" dt="2026-09-23T11:10:02.606" v="411" actId="6549"/>
          <ac:spMkLst>
            <pc:docMk/>
            <pc:sldMk cId="1102478092" sldId="363"/>
            <ac:spMk id="3" creationId="{D84A5B63-F115-3120-A0EB-AC6848123E75}"/>
          </ac:spMkLst>
        </pc:spChg>
      </pc:sldChg>
      <pc:sldChg chg="modSp add mod">
        <pc:chgData name="Minall, Andrew" userId="5d47cff1-c43e-40f5-940f-b4b98654e729" providerId="ADAL" clId="{D995D188-4B37-425C-B97A-E4221D87A641}" dt="2026-09-28T11:53:09.609" v="2381" actId="6549"/>
        <pc:sldMkLst>
          <pc:docMk/>
          <pc:sldMk cId="1814745235" sldId="364"/>
        </pc:sldMkLst>
        <pc:spChg chg="mod">
          <ac:chgData name="Minall, Andrew" userId="5d47cff1-c43e-40f5-940f-b4b98654e729" providerId="ADAL" clId="{D995D188-4B37-425C-B97A-E4221D87A641}" dt="2026-09-28T11:53:02.566" v="2379" actId="13926"/>
          <ac:spMkLst>
            <pc:docMk/>
            <pc:sldMk cId="1814745235" sldId="364"/>
            <ac:spMk id="2" creationId="{C5EF4E52-7B68-5D01-7E90-703535623E58}"/>
          </ac:spMkLst>
        </pc:spChg>
        <pc:spChg chg="mod">
          <ac:chgData name="Minall, Andrew" userId="5d47cff1-c43e-40f5-940f-b4b98654e729" providerId="ADAL" clId="{D995D188-4B37-425C-B97A-E4221D87A641}" dt="2026-09-28T11:53:09.609" v="2381" actId="6549"/>
          <ac:spMkLst>
            <pc:docMk/>
            <pc:sldMk cId="1814745235" sldId="364"/>
            <ac:spMk id="3" creationId="{E66C3C55-A038-E6D1-1F5C-B9443DFAB1B5}"/>
          </ac:spMkLst>
        </pc:spChg>
      </pc:sldChg>
      <pc:sldChg chg="modSp add mod">
        <pc:chgData name="Minall, Andrew" userId="5d47cff1-c43e-40f5-940f-b4b98654e729" providerId="ADAL" clId="{D995D188-4B37-425C-B97A-E4221D87A641}" dt="2026-09-28T13:53:54.068" v="2623" actId="13926"/>
        <pc:sldMkLst>
          <pc:docMk/>
          <pc:sldMk cId="392728167" sldId="365"/>
        </pc:sldMkLst>
        <pc:spChg chg="mod">
          <ac:chgData name="Minall, Andrew" userId="5d47cff1-c43e-40f5-940f-b4b98654e729" providerId="ADAL" clId="{D995D188-4B37-425C-B97A-E4221D87A641}" dt="2026-09-28T13:53:54.068" v="2623" actId="13926"/>
          <ac:spMkLst>
            <pc:docMk/>
            <pc:sldMk cId="392728167" sldId="365"/>
            <ac:spMk id="2" creationId="{7C528A26-EEAB-062F-FDF8-E2167B77E16F}"/>
          </ac:spMkLst>
        </pc:spChg>
        <pc:spChg chg="mod">
          <ac:chgData name="Minall, Andrew" userId="5d47cff1-c43e-40f5-940f-b4b98654e729" providerId="ADAL" clId="{D995D188-4B37-425C-B97A-E4221D87A641}" dt="2026-09-28T13:53:50.365" v="2622" actId="13926"/>
          <ac:spMkLst>
            <pc:docMk/>
            <pc:sldMk cId="392728167" sldId="365"/>
            <ac:spMk id="3" creationId="{3FA210D6-8FFD-CCC8-3476-3ECF635C57B9}"/>
          </ac:spMkLst>
        </pc:spChg>
      </pc:sldChg>
      <pc:sldChg chg="addSp delSp modSp add del mod">
        <pc:chgData name="Minall, Andrew" userId="5d47cff1-c43e-40f5-940f-b4b98654e729" providerId="ADAL" clId="{D995D188-4B37-425C-B97A-E4221D87A641}" dt="2026-09-28T14:42:59.031" v="2944" actId="1076"/>
        <pc:sldMkLst>
          <pc:docMk/>
          <pc:sldMk cId="4152831533" sldId="382"/>
        </pc:sldMkLst>
        <pc:spChg chg="mod">
          <ac:chgData name="Minall, Andrew" userId="5d47cff1-c43e-40f5-940f-b4b98654e729" providerId="ADAL" clId="{D995D188-4B37-425C-B97A-E4221D87A641}" dt="2026-09-28T14:31:44.976" v="2830" actId="1035"/>
          <ac:spMkLst>
            <pc:docMk/>
            <pc:sldMk cId="4152831533" sldId="382"/>
            <ac:spMk id="4" creationId="{CDE3B37C-2373-FD62-B19D-889127D2E2AB}"/>
          </ac:spMkLst>
        </pc:spChg>
        <pc:picChg chg="add mod modCrop">
          <ac:chgData name="Minall, Andrew" userId="5d47cff1-c43e-40f5-940f-b4b98654e729" providerId="ADAL" clId="{D995D188-4B37-425C-B97A-E4221D87A641}" dt="2026-09-28T14:39:36.711" v="2886" actId="14100"/>
          <ac:picMkLst>
            <pc:docMk/>
            <pc:sldMk cId="4152831533" sldId="382"/>
            <ac:picMk id="3" creationId="{8AF09BA5-8FE6-886A-992B-CD14259FB820}"/>
          </ac:picMkLst>
        </pc:picChg>
        <pc:picChg chg="add mod">
          <ac:chgData name="Minall, Andrew" userId="5d47cff1-c43e-40f5-940f-b4b98654e729" providerId="ADAL" clId="{D995D188-4B37-425C-B97A-E4221D87A641}" dt="2026-09-28T14:42:59.031" v="2944" actId="1076"/>
          <ac:picMkLst>
            <pc:docMk/>
            <pc:sldMk cId="4152831533" sldId="382"/>
            <ac:picMk id="15" creationId="{9BCFB585-3A90-AC07-88FB-4E196351A6AD}"/>
          </ac:picMkLst>
        </pc:picChg>
      </pc:sldChg>
      <pc:sldChg chg="addSp delSp modSp add del mod">
        <pc:chgData name="Minall, Andrew" userId="5d47cff1-c43e-40f5-940f-b4b98654e729" providerId="ADAL" clId="{D995D188-4B37-425C-B97A-E4221D87A641}" dt="2026-09-28T14:33:55.426" v="2864" actId="14100"/>
        <pc:sldMkLst>
          <pc:docMk/>
          <pc:sldMk cId="3273558809" sldId="460"/>
        </pc:sldMkLst>
        <pc:spChg chg="mod">
          <ac:chgData name="Minall, Andrew" userId="5d47cff1-c43e-40f5-940f-b4b98654e729" providerId="ADAL" clId="{D995D188-4B37-425C-B97A-E4221D87A641}" dt="2026-09-28T14:31:11.722" v="2745" actId="14100"/>
          <ac:spMkLst>
            <pc:docMk/>
            <pc:sldMk cId="3273558809" sldId="460"/>
            <ac:spMk id="22" creationId="{D9E0039D-7DA4-E445-A8F1-B41075E5E176}"/>
          </ac:spMkLst>
        </pc:spChg>
        <pc:spChg chg="mod">
          <ac:chgData name="Minall, Andrew" userId="5d47cff1-c43e-40f5-940f-b4b98654e729" providerId="ADAL" clId="{D995D188-4B37-425C-B97A-E4221D87A641}" dt="2026-09-28T14:33:55.426" v="2864" actId="14100"/>
          <ac:spMkLst>
            <pc:docMk/>
            <pc:sldMk cId="3273558809" sldId="460"/>
            <ac:spMk id="23" creationId="{9E181EDC-E437-1B23-3DB7-150B8EE84D0D}"/>
          </ac:spMkLst>
        </pc:spChg>
        <pc:picChg chg="add mod modCrop">
          <ac:chgData name="Minall, Andrew" userId="5d47cff1-c43e-40f5-940f-b4b98654e729" providerId="ADAL" clId="{D995D188-4B37-425C-B97A-E4221D87A641}" dt="2026-09-28T14:33:48.599" v="2863" actId="732"/>
          <ac:picMkLst>
            <pc:docMk/>
            <pc:sldMk cId="3273558809" sldId="460"/>
            <ac:picMk id="4" creationId="{A9CC3EEC-86E9-1B82-E159-5EB947F75863}"/>
          </ac:picMkLst>
        </pc:picChg>
      </pc:sldChg>
      <pc:sldChg chg="addSp delSp modSp add del mod">
        <pc:chgData name="Minall, Andrew" userId="5d47cff1-c43e-40f5-940f-b4b98654e729" providerId="ADAL" clId="{D995D188-4B37-425C-B97A-E4221D87A641}" dt="2026-09-28T14:36:43.897" v="2877" actId="20577"/>
        <pc:sldMkLst>
          <pc:docMk/>
          <pc:sldMk cId="910929836" sldId="493"/>
        </pc:sldMkLst>
        <pc:spChg chg="mod">
          <ac:chgData name="Minall, Andrew" userId="5d47cff1-c43e-40f5-940f-b4b98654e729" providerId="ADAL" clId="{D995D188-4B37-425C-B97A-E4221D87A641}" dt="2026-09-28T14:31:21.912" v="2772" actId="255"/>
          <ac:spMkLst>
            <pc:docMk/>
            <pc:sldMk cId="910929836" sldId="493"/>
            <ac:spMk id="22" creationId="{C35E4519-DBB9-0A6E-AA03-BFB9F421EF1B}"/>
          </ac:spMkLst>
        </pc:spChg>
        <pc:spChg chg="mod">
          <ac:chgData name="Minall, Andrew" userId="5d47cff1-c43e-40f5-940f-b4b98654e729" providerId="ADAL" clId="{D995D188-4B37-425C-B97A-E4221D87A641}" dt="2026-09-28T14:36:43.897" v="2877" actId="20577"/>
          <ac:spMkLst>
            <pc:docMk/>
            <pc:sldMk cId="910929836" sldId="493"/>
            <ac:spMk id="23" creationId="{7CD5E6B0-F837-9382-684F-0B2696E70EAB}"/>
          </ac:spMkLst>
        </pc:spChg>
        <pc:picChg chg="add mod modCrop">
          <ac:chgData name="Minall, Andrew" userId="5d47cff1-c43e-40f5-940f-b4b98654e729" providerId="ADAL" clId="{D995D188-4B37-425C-B97A-E4221D87A641}" dt="2026-09-28T14:35:47.240" v="2872" actId="732"/>
          <ac:picMkLst>
            <pc:docMk/>
            <pc:sldMk cId="910929836" sldId="493"/>
            <ac:picMk id="3" creationId="{EB9C10EC-FAF8-E5E7-956E-CB1EC85B9961}"/>
          </ac:picMkLst>
        </pc:picChg>
      </pc:sldChg>
      <pc:sldChg chg="addSp modSp add del mod">
        <pc:chgData name="Minall, Andrew" userId="5d47cff1-c43e-40f5-940f-b4b98654e729" providerId="ADAL" clId="{D995D188-4B37-425C-B97A-E4221D87A641}" dt="2026-09-28T14:43:18.932" v="2959" actId="1076"/>
        <pc:sldMkLst>
          <pc:docMk/>
          <pc:sldMk cId="2064876515" sldId="494"/>
        </pc:sldMkLst>
        <pc:spChg chg="mod">
          <ac:chgData name="Minall, Andrew" userId="5d47cff1-c43e-40f5-940f-b4b98654e729" providerId="ADAL" clId="{D995D188-4B37-425C-B97A-E4221D87A641}" dt="2026-09-28T14:31:30.141" v="2797" actId="255"/>
          <ac:spMkLst>
            <pc:docMk/>
            <pc:sldMk cId="2064876515" sldId="494"/>
            <ac:spMk id="22" creationId="{DAE6BC0A-70CC-41D5-81BC-5FACA8D9E632}"/>
          </ac:spMkLst>
        </pc:spChg>
        <pc:picChg chg="mod">
          <ac:chgData name="Minall, Andrew" userId="5d47cff1-c43e-40f5-940f-b4b98654e729" providerId="ADAL" clId="{D995D188-4B37-425C-B97A-E4221D87A641}" dt="2026-09-28T14:43:09.048" v="2957" actId="1035"/>
          <ac:picMkLst>
            <pc:docMk/>
            <pc:sldMk cId="2064876515" sldId="494"/>
            <ac:picMk id="3" creationId="{D81E5826-C95C-5F96-885F-837FA426C958}"/>
          </ac:picMkLst>
        </pc:picChg>
        <pc:picChg chg="add mod">
          <ac:chgData name="Minall, Andrew" userId="5d47cff1-c43e-40f5-940f-b4b98654e729" providerId="ADAL" clId="{D995D188-4B37-425C-B97A-E4221D87A641}" dt="2026-09-28T14:43:18.932" v="2959" actId="1076"/>
          <ac:picMkLst>
            <pc:docMk/>
            <pc:sldMk cId="2064876515" sldId="494"/>
            <ac:picMk id="4" creationId="{D6FCF62E-86B1-A774-AA5A-18E802EAED7C}"/>
          </ac:picMkLst>
        </pc:picChg>
      </pc:sldChg>
      <pc:sldChg chg="addSp delSp modSp add mod ord">
        <pc:chgData name="Minall, Andrew" userId="5d47cff1-c43e-40f5-940f-b4b98654e729" providerId="ADAL" clId="{D995D188-4B37-425C-B97A-E4221D87A641}" dt="2026-10-02T08:23:52.612" v="3011"/>
        <pc:sldMkLst>
          <pc:docMk/>
          <pc:sldMk cId="657258947" sldId="495"/>
        </pc:sldMkLst>
        <pc:spChg chg="mod">
          <ac:chgData name="Minall, Andrew" userId="5d47cff1-c43e-40f5-940f-b4b98654e729" providerId="ADAL" clId="{D995D188-4B37-425C-B97A-E4221D87A641}" dt="2026-09-28T14:42:31.591" v="2920" actId="20577"/>
          <ac:spMkLst>
            <pc:docMk/>
            <pc:sldMk cId="657258947" sldId="495"/>
            <ac:spMk id="22" creationId="{089D1E46-64DD-4D27-A3BC-9A00671A6CE8}"/>
          </ac:spMkLst>
        </pc:spChg>
        <pc:picChg chg="add mod">
          <ac:chgData name="Minall, Andrew" userId="5d47cff1-c43e-40f5-940f-b4b98654e729" providerId="ADAL" clId="{D995D188-4B37-425C-B97A-E4221D87A641}" dt="2026-09-28T14:42:41.127" v="2941" actId="1036"/>
          <ac:picMkLst>
            <pc:docMk/>
            <pc:sldMk cId="657258947" sldId="495"/>
            <ac:picMk id="4" creationId="{24CB0277-FA63-5256-FF72-117177A0B03D}"/>
          </ac:picMkLst>
        </pc:picChg>
        <pc:picChg chg="add mod">
          <ac:chgData name="Minall, Andrew" userId="5d47cff1-c43e-40f5-940f-b4b98654e729" providerId="ADAL" clId="{D995D188-4B37-425C-B97A-E4221D87A641}" dt="2026-09-28T14:42:51.317" v="2943" actId="1076"/>
          <ac:picMkLst>
            <pc:docMk/>
            <pc:sldMk cId="657258947" sldId="495"/>
            <ac:picMk id="6" creationId="{5E0A0CDD-1F6B-BEC9-ECA1-26302677328E}"/>
          </ac:picMkLst>
        </pc:picChg>
      </pc:sldChg>
      <pc:sldMasterChg chg="delSldLayout">
        <pc:chgData name="Minall, Andrew" userId="5d47cff1-c43e-40f5-940f-b4b98654e729" providerId="ADAL" clId="{D995D188-4B37-425C-B97A-E4221D87A641}" dt="2026-09-28T14:28:47.057" v="2723" actId="47"/>
        <pc:sldMasterMkLst>
          <pc:docMk/>
          <pc:sldMasterMk cId="2869033215" sldId="2147483797"/>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EFF694F-0231-4605-8D22-F5B6E668221A}"/>
              </a:ext>
            </a:extLst>
          </p:cNvPr>
          <p:cNvSpPr>
            <a:spLocks noGrp="1" noChangeArrowheads="1"/>
          </p:cNvSpPr>
          <p:nvPr>
            <p:ph type="hdr" sz="quarter"/>
          </p:nvPr>
        </p:nvSpPr>
        <p:spPr bwMode="auto">
          <a:xfrm>
            <a:off x="0" y="0"/>
            <a:ext cx="2914230" cy="48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GB" altLang="en-US"/>
          </a:p>
        </p:txBody>
      </p:sp>
      <p:sp>
        <p:nvSpPr>
          <p:cNvPr id="4099" name="Rectangle 3">
            <a:extLst>
              <a:ext uri="{FF2B5EF4-FFF2-40B4-BE49-F238E27FC236}">
                <a16:creationId xmlns:a16="http://schemas.microsoft.com/office/drawing/2014/main" id="{EAB8B35B-D2BA-44D2-911F-81788EE61BBD}"/>
              </a:ext>
            </a:extLst>
          </p:cNvPr>
          <p:cNvSpPr>
            <a:spLocks noGrp="1" noChangeArrowheads="1"/>
          </p:cNvSpPr>
          <p:nvPr>
            <p:ph type="dt" sz="quarter" idx="1"/>
          </p:nvPr>
        </p:nvSpPr>
        <p:spPr bwMode="auto">
          <a:xfrm>
            <a:off x="3810420" y="0"/>
            <a:ext cx="2914230" cy="48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GB" altLang="en-US"/>
          </a:p>
        </p:txBody>
      </p:sp>
      <p:sp>
        <p:nvSpPr>
          <p:cNvPr id="4100" name="Rectangle 4">
            <a:extLst>
              <a:ext uri="{FF2B5EF4-FFF2-40B4-BE49-F238E27FC236}">
                <a16:creationId xmlns:a16="http://schemas.microsoft.com/office/drawing/2014/main" id="{A7D2DA0B-1640-4730-B981-39D8BC6AF16E}"/>
              </a:ext>
            </a:extLst>
          </p:cNvPr>
          <p:cNvSpPr>
            <a:spLocks noGrp="1" noChangeArrowheads="1"/>
          </p:cNvSpPr>
          <p:nvPr>
            <p:ph type="ftr" sz="quarter" idx="2"/>
          </p:nvPr>
        </p:nvSpPr>
        <p:spPr bwMode="auto">
          <a:xfrm>
            <a:off x="0" y="9285527"/>
            <a:ext cx="2914230" cy="488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GB" altLang="en-US"/>
          </a:p>
        </p:txBody>
      </p:sp>
      <p:sp>
        <p:nvSpPr>
          <p:cNvPr id="4101" name="Rectangle 5">
            <a:extLst>
              <a:ext uri="{FF2B5EF4-FFF2-40B4-BE49-F238E27FC236}">
                <a16:creationId xmlns:a16="http://schemas.microsoft.com/office/drawing/2014/main" id="{9E6F5407-A63A-4793-BE8A-FDC787B57E36}"/>
              </a:ext>
            </a:extLst>
          </p:cNvPr>
          <p:cNvSpPr>
            <a:spLocks noGrp="1" noChangeArrowheads="1"/>
          </p:cNvSpPr>
          <p:nvPr>
            <p:ph type="sldNum" sz="quarter" idx="3"/>
          </p:nvPr>
        </p:nvSpPr>
        <p:spPr bwMode="auto">
          <a:xfrm>
            <a:off x="3810420" y="9285527"/>
            <a:ext cx="2914230" cy="488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61483A80-294A-4FDF-941F-AC5265A5FBDE}"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55D3CD0-F959-418F-B5A0-437D7006CB78}"/>
              </a:ext>
            </a:extLst>
          </p:cNvPr>
          <p:cNvSpPr>
            <a:spLocks noGrp="1"/>
          </p:cNvSpPr>
          <p:nvPr>
            <p:ph type="hdr" sz="quarter"/>
          </p:nvPr>
        </p:nvSpPr>
        <p:spPr>
          <a:xfrm>
            <a:off x="0" y="0"/>
            <a:ext cx="2914230" cy="488712"/>
          </a:xfrm>
          <a:prstGeom prst="rect">
            <a:avLst/>
          </a:prstGeom>
        </p:spPr>
        <p:txBody>
          <a:bodyPr vert="horz" lIns="91440" tIns="45720" rIns="91440" bIns="45720" rtlCol="0"/>
          <a:lstStyle>
            <a:lvl1pPr algn="l">
              <a:defRPr sz="1200">
                <a:latin typeface="Arial" charset="0"/>
              </a:defRPr>
            </a:lvl1pPr>
          </a:lstStyle>
          <a:p>
            <a:pPr>
              <a:defRPr/>
            </a:pPr>
            <a:endParaRPr lang="en-GB"/>
          </a:p>
        </p:txBody>
      </p:sp>
      <p:sp>
        <p:nvSpPr>
          <p:cNvPr id="3" name="Date Placeholder 2">
            <a:extLst>
              <a:ext uri="{FF2B5EF4-FFF2-40B4-BE49-F238E27FC236}">
                <a16:creationId xmlns:a16="http://schemas.microsoft.com/office/drawing/2014/main" id="{A85AE37E-E0B9-4217-B374-9468A4B1124C}"/>
              </a:ext>
            </a:extLst>
          </p:cNvPr>
          <p:cNvSpPr>
            <a:spLocks noGrp="1"/>
          </p:cNvSpPr>
          <p:nvPr>
            <p:ph type="dt" idx="1"/>
          </p:nvPr>
        </p:nvSpPr>
        <p:spPr>
          <a:xfrm>
            <a:off x="3808809" y="0"/>
            <a:ext cx="2914230" cy="488712"/>
          </a:xfrm>
          <a:prstGeom prst="rect">
            <a:avLst/>
          </a:prstGeom>
        </p:spPr>
        <p:txBody>
          <a:bodyPr vert="horz" lIns="91440" tIns="45720" rIns="91440" bIns="45720" rtlCol="0"/>
          <a:lstStyle>
            <a:lvl1pPr algn="r">
              <a:defRPr sz="1200">
                <a:latin typeface="Arial" charset="0"/>
              </a:defRPr>
            </a:lvl1pPr>
          </a:lstStyle>
          <a:p>
            <a:pPr>
              <a:defRPr/>
            </a:pPr>
            <a:fld id="{F32B84CD-93B4-4D39-ACE0-51D322248DD8}" type="datetimeFigureOut">
              <a:rPr lang="en-GB"/>
              <a:pPr>
                <a:defRPr/>
              </a:pPr>
              <a:t>14/10/2026</a:t>
            </a:fld>
            <a:endParaRPr lang="en-GB"/>
          </a:p>
        </p:txBody>
      </p:sp>
      <p:sp>
        <p:nvSpPr>
          <p:cNvPr id="4" name="Slide Image Placeholder 3">
            <a:extLst>
              <a:ext uri="{FF2B5EF4-FFF2-40B4-BE49-F238E27FC236}">
                <a16:creationId xmlns:a16="http://schemas.microsoft.com/office/drawing/2014/main" id="{276E2B41-CAA5-4320-AEB5-7B4B03CA2288}"/>
              </a:ext>
            </a:extLst>
          </p:cNvPr>
          <p:cNvSpPr>
            <a:spLocks noGrp="1" noRot="1" noChangeAspect="1"/>
          </p:cNvSpPr>
          <p:nvPr>
            <p:ph type="sldImg" idx="2"/>
          </p:nvPr>
        </p:nvSpPr>
        <p:spPr>
          <a:xfrm>
            <a:off x="919163" y="733425"/>
            <a:ext cx="4886325" cy="3665538"/>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993A60E4-010F-4E5C-BCF3-8476F0081DCC}"/>
              </a:ext>
            </a:extLst>
          </p:cNvPr>
          <p:cNvSpPr>
            <a:spLocks noGrp="1"/>
          </p:cNvSpPr>
          <p:nvPr>
            <p:ph type="body" sz="quarter" idx="3"/>
          </p:nvPr>
        </p:nvSpPr>
        <p:spPr>
          <a:xfrm>
            <a:off x="672144" y="4643554"/>
            <a:ext cx="5380365" cy="4398408"/>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5875CA23-CA50-4B18-B1A5-F2F2ABABA34B}"/>
              </a:ext>
            </a:extLst>
          </p:cNvPr>
          <p:cNvSpPr>
            <a:spLocks noGrp="1"/>
          </p:cNvSpPr>
          <p:nvPr>
            <p:ph type="ftr" sz="quarter" idx="4"/>
          </p:nvPr>
        </p:nvSpPr>
        <p:spPr>
          <a:xfrm>
            <a:off x="0" y="9283945"/>
            <a:ext cx="2914230" cy="488712"/>
          </a:xfrm>
          <a:prstGeom prst="rect">
            <a:avLst/>
          </a:prstGeom>
        </p:spPr>
        <p:txBody>
          <a:bodyPr vert="horz" lIns="91440" tIns="45720" rIns="91440" bIns="45720" rtlCol="0" anchor="b"/>
          <a:lstStyle>
            <a:lvl1pPr algn="l">
              <a:defRPr sz="1200">
                <a:latin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CD751C33-505F-499B-B2FC-2D3CF0796E59}"/>
              </a:ext>
            </a:extLst>
          </p:cNvPr>
          <p:cNvSpPr>
            <a:spLocks noGrp="1"/>
          </p:cNvSpPr>
          <p:nvPr>
            <p:ph type="sldNum" sz="quarter" idx="5"/>
          </p:nvPr>
        </p:nvSpPr>
        <p:spPr>
          <a:xfrm>
            <a:off x="3808809" y="9283945"/>
            <a:ext cx="2914230" cy="48871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76F36F5-2AC2-401A-872D-A8E04617ADEA}"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p>
        </p:txBody>
      </p:sp>
      <p:sp>
        <p:nvSpPr>
          <p:cNvPr id="4" name="Slide Number Placeholder 3"/>
          <p:cNvSpPr>
            <a:spLocks noGrp="1"/>
          </p:cNvSpPr>
          <p:nvPr>
            <p:ph type="sldNum" sz="quarter" idx="10"/>
          </p:nvPr>
        </p:nvSpPr>
        <p:spPr/>
        <p:txBody>
          <a:bodyPr/>
          <a:lstStyle/>
          <a:p>
            <a:fld id="{378FE115-27BA-4B73-821B-18556DF70222}" type="slidenum">
              <a:rPr lang="en-GB" smtClean="0"/>
              <a:pPr/>
              <a:t>10</a:t>
            </a:fld>
            <a:endParaRPr lang="en-GB" dirty="0"/>
          </a:p>
        </p:txBody>
      </p:sp>
    </p:spTree>
    <p:extLst>
      <p:ext uri="{BB962C8B-B14F-4D97-AF65-F5344CB8AC3E}">
        <p14:creationId xmlns:p14="http://schemas.microsoft.com/office/powerpoint/2010/main" val="1047820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8237FE20-A8A3-752B-0D9E-2FE4732A62EB}"/>
              </a:ext>
            </a:extLst>
          </p:cNvPr>
          <p:cNvSpPr>
            <a:spLocks noGrp="1"/>
          </p:cNvSpPr>
          <p:nvPr>
            <p:ph type="title"/>
          </p:nvPr>
        </p:nvSpPr>
        <p:spPr>
          <a:xfrm>
            <a:off x="514384" y="365126"/>
            <a:ext cx="8000966"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9D8344E3-FCCE-D1E8-C36A-78EFEDBAB259}"/>
              </a:ext>
            </a:extLst>
          </p:cNvPr>
          <p:cNvSpPr>
            <a:spLocks noGrp="1"/>
          </p:cNvSpPr>
          <p:nvPr>
            <p:ph idx="13" hasCustomPrompt="1"/>
          </p:nvPr>
        </p:nvSpPr>
        <p:spPr>
          <a:xfrm>
            <a:off x="514384" y="2215946"/>
            <a:ext cx="8000966" cy="3936547"/>
          </a:xfrm>
          <a:prstGeom prst="rect">
            <a:avLst/>
          </a:prstGeom>
        </p:spPr>
        <p:txBody>
          <a:bodyPr>
            <a:noAutofit/>
          </a:bodyPr>
          <a:lstStyle>
            <a:lvl1pPr marL="0" indent="0">
              <a:buNone/>
              <a:defRPr sz="1350">
                <a:solidFill>
                  <a:srgbClr val="08314C"/>
                </a:solidFill>
              </a:defRPr>
            </a:lvl1pPr>
            <a:lvl2pPr marL="171450" indent="0">
              <a:buNone/>
              <a:defRPr sz="1050"/>
            </a:lvl2pPr>
            <a:lvl3pPr marL="342900" indent="0">
              <a:buNone/>
              <a:defRPr sz="900"/>
            </a:lvl3pPr>
            <a:lvl4pPr marL="514350" indent="0">
              <a:buNone/>
              <a:defRPr sz="750"/>
            </a:lvl4pPr>
            <a:lvl5pPr marL="685800" indent="0">
              <a:buNone/>
              <a:defRPr sz="750"/>
            </a:lvl5pPr>
            <a:lvl6pPr>
              <a:defRPr sz="750"/>
            </a:lvl6pPr>
            <a:lvl7pPr>
              <a:defRPr sz="750"/>
            </a:lvl7pPr>
            <a:lvl8pPr>
              <a:defRPr sz="750"/>
            </a:lvl8pPr>
            <a:lvl9pPr>
              <a:defRPr sz="750"/>
            </a:lvl9pPr>
          </a:lstStyle>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Body copy style in one column of text. </a:t>
            </a:r>
          </a:p>
        </p:txBody>
      </p:sp>
    </p:spTree>
    <p:extLst>
      <p:ext uri="{BB962C8B-B14F-4D97-AF65-F5344CB8AC3E}">
        <p14:creationId xmlns:p14="http://schemas.microsoft.com/office/powerpoint/2010/main" val="3317531751"/>
      </p:ext>
    </p:extLst>
  </p:cSld>
  <p:clrMapOvr>
    <a:masterClrMapping/>
  </p:clrMapOvr>
  <p:extLst>
    <p:ext uri="{DCECCB84-F9BA-43D5-87BE-67443E8EF086}">
      <p15:sldGuideLst xmlns:p15="http://schemas.microsoft.com/office/powerpoint/2012/main">
        <p15:guide id="1" orient="horz" pos="4320">
          <p15:clr>
            <a:srgbClr val="FBAE40"/>
          </p15:clr>
        </p15:guide>
        <p15:guide id="2" pos="767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7508ED1C-93B8-F765-F5A1-D739AA88F0CD}"/>
              </a:ext>
            </a:extLst>
          </p:cNvPr>
          <p:cNvSpPr>
            <a:spLocks noGrp="1"/>
          </p:cNvSpPr>
          <p:nvPr>
            <p:ph type="title"/>
          </p:nvPr>
        </p:nvSpPr>
        <p:spPr>
          <a:xfrm>
            <a:off x="514384" y="365126"/>
            <a:ext cx="8000966"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ADD64CD5-C2D6-E5D4-A5CB-6F75488A3D1B}"/>
              </a:ext>
            </a:extLst>
          </p:cNvPr>
          <p:cNvSpPr>
            <a:spLocks noGrp="1"/>
          </p:cNvSpPr>
          <p:nvPr>
            <p:ph idx="13" hasCustomPrompt="1"/>
          </p:nvPr>
        </p:nvSpPr>
        <p:spPr>
          <a:xfrm>
            <a:off x="514384" y="2215946"/>
            <a:ext cx="8000966" cy="3936547"/>
          </a:xfrm>
          <a:prstGeom prst="rect">
            <a:avLst/>
          </a:prstGeom>
        </p:spPr>
        <p:txBody>
          <a:bodyPr numCol="2" spcCol="1944000">
            <a:noAutofit/>
          </a:bodyPr>
          <a:lstStyle>
            <a:lvl1pPr marL="0" indent="0">
              <a:buNone/>
              <a:defRPr sz="1350">
                <a:solidFill>
                  <a:srgbClr val="08314C"/>
                </a:solidFill>
              </a:defRPr>
            </a:lvl1pPr>
            <a:lvl2pPr marL="171450" indent="0">
              <a:buNone/>
              <a:defRPr sz="1050"/>
            </a:lvl2pPr>
            <a:lvl3pPr marL="342900" indent="0">
              <a:buNone/>
              <a:defRPr sz="900"/>
            </a:lvl3pPr>
            <a:lvl4pPr marL="514350" indent="0">
              <a:buNone/>
              <a:defRPr sz="750"/>
            </a:lvl4pPr>
            <a:lvl5pPr marL="685800" indent="0">
              <a:buNone/>
              <a:defRPr sz="750"/>
            </a:lvl5pPr>
            <a:lvl6pPr>
              <a:defRPr sz="750"/>
            </a:lvl6pPr>
            <a:lvl7pPr>
              <a:defRPr sz="750"/>
            </a:lvl7pPr>
            <a:lvl8pPr>
              <a:defRPr sz="750"/>
            </a:lvl8pPr>
            <a:lvl9pPr>
              <a:defRPr sz="750"/>
            </a:lvl9pPr>
          </a:lstStyle>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two columns of text. Body copy style in two columns of text. Body copy style in two columns of text. Body copy style in two columns of text. Body copy style in two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4202672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8EAA7BA0-EF08-30D8-085A-B34682ECC82F}"/>
              </a:ext>
            </a:extLst>
          </p:cNvPr>
          <p:cNvSpPr>
            <a:spLocks noGrp="1"/>
          </p:cNvSpPr>
          <p:nvPr>
            <p:ph type="title"/>
          </p:nvPr>
        </p:nvSpPr>
        <p:spPr>
          <a:xfrm>
            <a:off x="514384" y="365126"/>
            <a:ext cx="8000966"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8" name="Content Placeholder 2">
            <a:extLst>
              <a:ext uri="{FF2B5EF4-FFF2-40B4-BE49-F238E27FC236}">
                <a16:creationId xmlns:a16="http://schemas.microsoft.com/office/drawing/2014/main" id="{01DE3926-4D74-F006-40D7-61E10545FC24}"/>
              </a:ext>
            </a:extLst>
          </p:cNvPr>
          <p:cNvSpPr>
            <a:spLocks noGrp="1"/>
          </p:cNvSpPr>
          <p:nvPr>
            <p:ph idx="13" hasCustomPrompt="1"/>
          </p:nvPr>
        </p:nvSpPr>
        <p:spPr>
          <a:xfrm>
            <a:off x="514384" y="2215946"/>
            <a:ext cx="8000966" cy="3936547"/>
          </a:xfrm>
          <a:prstGeom prst="rect">
            <a:avLst/>
          </a:prstGeom>
        </p:spPr>
        <p:txBody>
          <a:bodyPr wrap="square" numCol="3" spcCol="1944000">
            <a:noAutofit/>
          </a:bodyPr>
          <a:lstStyle>
            <a:lvl1pPr marL="0" indent="0">
              <a:buNone/>
              <a:defRPr sz="1350">
                <a:solidFill>
                  <a:srgbClr val="08314C"/>
                </a:solidFill>
              </a:defRPr>
            </a:lvl1pPr>
            <a:lvl2pPr marL="171450" indent="0">
              <a:buNone/>
              <a:defRPr sz="1050"/>
            </a:lvl2pPr>
            <a:lvl3pPr marL="342900" indent="0">
              <a:buNone/>
              <a:defRPr sz="900"/>
            </a:lvl3pPr>
            <a:lvl4pPr marL="514350" indent="0">
              <a:buNone/>
              <a:defRPr sz="750"/>
            </a:lvl4pPr>
            <a:lvl5pPr marL="685800" indent="0">
              <a:buNone/>
              <a:defRPr sz="750"/>
            </a:lvl5pPr>
            <a:lvl6pPr>
              <a:defRPr sz="750"/>
            </a:lvl6pPr>
            <a:lvl7pPr>
              <a:defRPr sz="750"/>
            </a:lvl7pPr>
            <a:lvl8pPr>
              <a:defRPr sz="750"/>
            </a:lvl8pPr>
            <a:lvl9pPr>
              <a:defRPr sz="750"/>
            </a:lvl9pPr>
          </a:lstStyle>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three columns of text. Body copy style in three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r>
              <a:rPr lang="en-US" dirty="0"/>
              <a:t>Body copy style in three columns of text.</a:t>
            </a:r>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a:p>
            <a:pPr marL="0" marR="0" lvl="0" indent="0" algn="l" defTabSz="342900" rtl="0" eaLnBrk="1" fontAlgn="auto" latinLnBrk="0" hangingPunct="1">
              <a:lnSpc>
                <a:spcPct val="90000"/>
              </a:lnSpc>
              <a:spcBef>
                <a:spcPts val="375"/>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2446046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Title Slide_BlueBG">
    <p:spTree>
      <p:nvGrpSpPr>
        <p:cNvPr id="1" name=""/>
        <p:cNvGrpSpPr/>
        <p:nvPr/>
      </p:nvGrpSpPr>
      <p:grpSpPr>
        <a:xfrm>
          <a:off x="0" y="0"/>
          <a:ext cx="0" cy="0"/>
          <a:chOff x="0" y="0"/>
          <a:chExt cx="0" cy="0"/>
        </a:xfrm>
      </p:grpSpPr>
      <p:pic>
        <p:nvPicPr>
          <p:cNvPr id="8" name="Picture 7" descr="A blue and white background&#10;&#10;Description automatically generated">
            <a:extLst>
              <a:ext uri="{FF2B5EF4-FFF2-40B4-BE49-F238E27FC236}">
                <a16:creationId xmlns:a16="http://schemas.microsoft.com/office/drawing/2014/main" id="{8748EF56-D7A0-25C7-5150-8B36DC9C19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1638300"/>
          </a:xfrm>
          <a:prstGeom prst="rect">
            <a:avLst/>
          </a:prstGeom>
        </p:spPr>
      </p:pic>
      <p:sp>
        <p:nvSpPr>
          <p:cNvPr id="2" name="Title 1">
            <a:extLst>
              <a:ext uri="{FF2B5EF4-FFF2-40B4-BE49-F238E27FC236}">
                <a16:creationId xmlns:a16="http://schemas.microsoft.com/office/drawing/2014/main" id="{A78F34E8-2A50-4BFA-8C0B-89032C0E3ED8}"/>
              </a:ext>
            </a:extLst>
          </p:cNvPr>
          <p:cNvSpPr>
            <a:spLocks noGrp="1"/>
          </p:cNvSpPr>
          <p:nvPr>
            <p:ph type="ctrTitle"/>
          </p:nvPr>
        </p:nvSpPr>
        <p:spPr>
          <a:xfrm>
            <a:off x="764380" y="619942"/>
            <a:ext cx="7979570" cy="935038"/>
          </a:xfrm>
        </p:spPr>
        <p:txBody>
          <a:bodyPr anchor="t" anchorCtr="0">
            <a:normAutofit/>
          </a:bodyPr>
          <a:lstStyle>
            <a:lvl1pPr algn="l">
              <a:defRPr sz="2700">
                <a:solidFill>
                  <a:schemeClr val="bg1"/>
                </a:solidFill>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AC7481DB-2768-4888-9629-BF8D8DA61841}"/>
              </a:ext>
            </a:extLst>
          </p:cNvPr>
          <p:cNvSpPr>
            <a:spLocks noGrp="1"/>
          </p:cNvSpPr>
          <p:nvPr>
            <p:ph type="subTitle" idx="1"/>
          </p:nvPr>
        </p:nvSpPr>
        <p:spPr>
          <a:xfrm>
            <a:off x="764379" y="2024063"/>
            <a:ext cx="7979570" cy="3566246"/>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75D4E06C-017E-4991-8AC1-4841B630AFED}"/>
              </a:ext>
            </a:extLst>
          </p:cNvPr>
          <p:cNvSpPr>
            <a:spLocks noGrp="1"/>
          </p:cNvSpPr>
          <p:nvPr>
            <p:ph type="dt" sz="half" idx="10"/>
          </p:nvPr>
        </p:nvSpPr>
        <p:spPr/>
        <p:txBody>
          <a:bodyPr/>
          <a:lstStyle/>
          <a:p>
            <a:fld id="{5FDE77E4-1613-49BD-B524-E40410292568}" type="datetimeFigureOut">
              <a:rPr lang="en-GB" smtClean="0"/>
              <a:t>14/10/2026</a:t>
            </a:fld>
            <a:endParaRPr lang="en-GB" dirty="0"/>
          </a:p>
        </p:txBody>
      </p:sp>
      <p:sp>
        <p:nvSpPr>
          <p:cNvPr id="5" name="Footer Placeholder 4">
            <a:extLst>
              <a:ext uri="{FF2B5EF4-FFF2-40B4-BE49-F238E27FC236}">
                <a16:creationId xmlns:a16="http://schemas.microsoft.com/office/drawing/2014/main" id="{C2D21F24-CDEE-47B7-B29C-65E38FDD887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7E69C3A-98E2-4ABC-A522-DB8C6150BE30}"/>
              </a:ext>
            </a:extLst>
          </p:cNvPr>
          <p:cNvSpPr>
            <a:spLocks noGrp="1"/>
          </p:cNvSpPr>
          <p:nvPr>
            <p:ph type="sldNum" sz="quarter" idx="12"/>
          </p:nvPr>
        </p:nvSpPr>
        <p:spPr/>
        <p:txBody>
          <a:bodyPr/>
          <a:lstStyle/>
          <a:p>
            <a:fld id="{25625A95-8BA7-4AD7-AAC4-A0BF58F1573C}" type="slidenum">
              <a:rPr lang="en-GB" smtClean="0"/>
              <a:t>‹#›</a:t>
            </a:fld>
            <a:endParaRPr lang="en-GB" dirty="0"/>
          </a:p>
        </p:txBody>
      </p:sp>
    </p:spTree>
    <p:extLst>
      <p:ext uri="{BB962C8B-B14F-4D97-AF65-F5344CB8AC3E}">
        <p14:creationId xmlns:p14="http://schemas.microsoft.com/office/powerpoint/2010/main" val="736619289"/>
      </p:ext>
    </p:extLst>
  </p:cSld>
  <p:clrMapOvr>
    <a:masterClrMapping/>
  </p:clrMapOvr>
  <p:extLst>
    <p:ext uri="{DCECCB84-F9BA-43D5-87BE-67443E8EF086}">
      <p15:sldGuideLst xmlns:p15="http://schemas.microsoft.com/office/powerpoint/2012/main">
        <p15:guide id="1" orient="horz" pos="127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5F004-1420-44F4-BBE8-F1CB2599F5E9}"/>
              </a:ext>
            </a:extLst>
          </p:cNvPr>
          <p:cNvSpPr>
            <a:spLocks noGrp="1"/>
          </p:cNvSpPr>
          <p:nvPr>
            <p:ph type="title"/>
          </p:nvPr>
        </p:nvSpPr>
        <p:spPr/>
        <p:txBody>
          <a:bodyPr>
            <a:normAutofit/>
          </a:bodyPr>
          <a:lstStyle>
            <a:lvl1pPr>
              <a:defRPr sz="2700"/>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0762171B-2026-4EA5-AED1-3B033ABC2A69}"/>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EE30A1C0-6C64-4518-B3B0-81D5AFD867B1}"/>
              </a:ext>
            </a:extLst>
          </p:cNvPr>
          <p:cNvSpPr>
            <a:spLocks noGrp="1"/>
          </p:cNvSpPr>
          <p:nvPr>
            <p:ph type="dt" sz="half" idx="10"/>
          </p:nvPr>
        </p:nvSpPr>
        <p:spPr/>
        <p:txBody>
          <a:bodyPr/>
          <a:lstStyle/>
          <a:p>
            <a:fld id="{5FDE77E4-1613-49BD-B524-E40410292568}" type="datetimeFigureOut">
              <a:rPr lang="en-GB" smtClean="0"/>
              <a:t>14/10/2026</a:t>
            </a:fld>
            <a:endParaRPr lang="en-GB" dirty="0"/>
          </a:p>
        </p:txBody>
      </p:sp>
      <p:sp>
        <p:nvSpPr>
          <p:cNvPr id="5" name="Footer Placeholder 4">
            <a:extLst>
              <a:ext uri="{FF2B5EF4-FFF2-40B4-BE49-F238E27FC236}">
                <a16:creationId xmlns:a16="http://schemas.microsoft.com/office/drawing/2014/main" id="{D0252610-869A-4C25-A9A4-E9B54B64862A}"/>
              </a:ext>
            </a:extLst>
          </p:cNvPr>
          <p:cNvSpPr>
            <a:spLocks noGrp="1"/>
          </p:cNvSpPr>
          <p:nvPr>
            <p:ph type="ftr" sz="quarter" idx="11"/>
          </p:nvPr>
        </p:nvSpPr>
        <p:spPr>
          <a:xfrm>
            <a:off x="3028950" y="6439479"/>
            <a:ext cx="30861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96CC2DBC-E409-4192-B176-D3E364D92EC1}"/>
              </a:ext>
            </a:extLst>
          </p:cNvPr>
          <p:cNvSpPr>
            <a:spLocks noGrp="1"/>
          </p:cNvSpPr>
          <p:nvPr>
            <p:ph type="sldNum" sz="quarter" idx="12"/>
          </p:nvPr>
        </p:nvSpPr>
        <p:spPr/>
        <p:txBody>
          <a:bodyPr/>
          <a:lstStyle/>
          <a:p>
            <a:fld id="{25625A95-8BA7-4AD7-AAC4-A0BF58F1573C}" type="slidenum">
              <a:rPr lang="en-GB" smtClean="0"/>
              <a:t>‹#›</a:t>
            </a:fld>
            <a:endParaRPr lang="en-GB" dirty="0"/>
          </a:p>
        </p:txBody>
      </p:sp>
    </p:spTree>
    <p:extLst>
      <p:ext uri="{BB962C8B-B14F-4D97-AF65-F5344CB8AC3E}">
        <p14:creationId xmlns:p14="http://schemas.microsoft.com/office/powerpoint/2010/main" val="3090605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CAEB82-BA05-B409-C41D-B7EBDC79F7A2}"/>
              </a:ext>
            </a:extLst>
          </p:cNvPr>
          <p:cNvPicPr>
            <a:picLocks noChangeAspect="1"/>
          </p:cNvPicPr>
          <p:nvPr userDrawn="1"/>
        </p:nvPicPr>
        <p:blipFill>
          <a:blip r:embed="rId7"/>
          <a:srcRect/>
          <a:stretch/>
        </p:blipFill>
        <p:spPr>
          <a:xfrm>
            <a:off x="1" y="223"/>
            <a:ext cx="9144297" cy="6857776"/>
          </a:xfrm>
          <a:prstGeom prst="rect">
            <a:avLst/>
          </a:prstGeom>
        </p:spPr>
      </p:pic>
    </p:spTree>
    <p:extLst>
      <p:ext uri="{BB962C8B-B14F-4D97-AF65-F5344CB8AC3E}">
        <p14:creationId xmlns:p14="http://schemas.microsoft.com/office/powerpoint/2010/main" val="2869033215"/>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Lst>
  <p:txStyles>
    <p:titleStyle>
      <a:lvl1pPr algn="l" defTabSz="685766" rtl="0" eaLnBrk="1" latinLnBrk="0" hangingPunct="1">
        <a:lnSpc>
          <a:spcPct val="90000"/>
        </a:lnSpc>
        <a:spcBef>
          <a:spcPct val="0"/>
        </a:spcBef>
        <a:buNone/>
        <a:defRPr sz="3300" b="1" kern="1200">
          <a:solidFill>
            <a:srgbClr val="08314C"/>
          </a:solidFill>
          <a:latin typeface="Arial" panose="020B0604020202020204" pitchFamily="34" charset="0"/>
          <a:ea typeface="+mj-ea"/>
          <a:cs typeface="Arial" panose="020B0604020202020204" pitchFamily="34" charset="0"/>
        </a:defRPr>
      </a:lvl1pPr>
    </p:titleStyle>
    <p:bodyStyle>
      <a:lvl1pPr marL="171441" indent="-171441" algn="l" defTabSz="685766" rtl="0" eaLnBrk="1" latinLnBrk="0" hangingPunct="1">
        <a:lnSpc>
          <a:spcPct val="90000"/>
        </a:lnSpc>
        <a:spcBef>
          <a:spcPts val="750"/>
        </a:spcBef>
        <a:buFont typeface="Arial" panose="020B0604020202020204" pitchFamily="34" charset="0"/>
        <a:buChar char="•"/>
        <a:defRPr sz="2100" kern="1200">
          <a:solidFill>
            <a:srgbClr val="08314C"/>
          </a:solidFill>
          <a:latin typeface="Arial" panose="020B0604020202020204" pitchFamily="34" charset="0"/>
          <a:ea typeface="+mn-ea"/>
          <a:cs typeface="Arial" panose="020B0604020202020204" pitchFamily="34" charset="0"/>
        </a:defRPr>
      </a:lvl1pPr>
      <a:lvl2pPr marL="514324" indent="-171441" algn="l" defTabSz="685766" rtl="0" eaLnBrk="1" latinLnBrk="0" hangingPunct="1">
        <a:lnSpc>
          <a:spcPct val="90000"/>
        </a:lnSpc>
        <a:spcBef>
          <a:spcPts val="375"/>
        </a:spcBef>
        <a:buFont typeface="Arial" panose="020B0604020202020204" pitchFamily="34" charset="0"/>
        <a:buChar char="•"/>
        <a:defRPr sz="1800" kern="1200">
          <a:solidFill>
            <a:srgbClr val="08314C"/>
          </a:solidFill>
          <a:latin typeface="Arial" panose="020B0604020202020204" pitchFamily="34" charset="0"/>
          <a:ea typeface="+mn-ea"/>
          <a:cs typeface="Arial" panose="020B0604020202020204" pitchFamily="34" charset="0"/>
        </a:defRPr>
      </a:lvl2pPr>
      <a:lvl3pPr marL="857207" indent="-171441" algn="l" defTabSz="685766" rtl="0" eaLnBrk="1" latinLnBrk="0" hangingPunct="1">
        <a:lnSpc>
          <a:spcPct val="90000"/>
        </a:lnSpc>
        <a:spcBef>
          <a:spcPts val="375"/>
        </a:spcBef>
        <a:buFont typeface="Arial" panose="020B0604020202020204" pitchFamily="34" charset="0"/>
        <a:buChar char="•"/>
        <a:defRPr sz="1500" kern="1200">
          <a:solidFill>
            <a:srgbClr val="08314C"/>
          </a:solidFill>
          <a:latin typeface="Arial" panose="020B0604020202020204" pitchFamily="34" charset="0"/>
          <a:ea typeface="+mn-ea"/>
          <a:cs typeface="Arial" panose="020B0604020202020204" pitchFamily="34" charset="0"/>
        </a:defRPr>
      </a:lvl3pPr>
      <a:lvl4pPr marL="1200090" indent="-171441" algn="l" defTabSz="685766" rtl="0" eaLnBrk="1" latinLnBrk="0" hangingPunct="1">
        <a:lnSpc>
          <a:spcPct val="90000"/>
        </a:lnSpc>
        <a:spcBef>
          <a:spcPts val="375"/>
        </a:spcBef>
        <a:buFont typeface="Arial" panose="020B0604020202020204" pitchFamily="34" charset="0"/>
        <a:buChar char="•"/>
        <a:defRPr sz="1350" kern="1200">
          <a:solidFill>
            <a:srgbClr val="08314C"/>
          </a:solidFill>
          <a:latin typeface="Arial" panose="020B0604020202020204" pitchFamily="34" charset="0"/>
          <a:ea typeface="+mn-ea"/>
          <a:cs typeface="Arial" panose="020B0604020202020204" pitchFamily="34" charset="0"/>
        </a:defRPr>
      </a:lvl4pPr>
      <a:lvl5pPr marL="1542973" indent="-171441" algn="l" defTabSz="685766" rtl="0" eaLnBrk="1" latinLnBrk="0" hangingPunct="1">
        <a:lnSpc>
          <a:spcPct val="90000"/>
        </a:lnSpc>
        <a:spcBef>
          <a:spcPts val="375"/>
        </a:spcBef>
        <a:buFont typeface="Arial" panose="020B0604020202020204" pitchFamily="34" charset="0"/>
        <a:buChar char="•"/>
        <a:defRPr sz="1350" kern="1200">
          <a:solidFill>
            <a:srgbClr val="08314C"/>
          </a:solidFill>
          <a:latin typeface="Arial" panose="020B0604020202020204" pitchFamily="34" charset="0"/>
          <a:ea typeface="+mn-ea"/>
          <a:cs typeface="Arial" panose="020B0604020202020204" pitchFamily="34" charset="0"/>
        </a:defRPr>
      </a:lvl5pPr>
      <a:lvl6pPr marL="1885856" indent="-171441"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1"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1" indent="-171441"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4" indent="-171441"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3"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1" algn="l" defTabSz="685766" rtl="0" eaLnBrk="1" latinLnBrk="0" hangingPunct="1">
        <a:defRPr sz="1350" kern="1200">
          <a:solidFill>
            <a:schemeClr val="tx1"/>
          </a:solidFill>
          <a:latin typeface="+mn-lt"/>
          <a:ea typeface="+mn-ea"/>
          <a:cs typeface="+mn-cs"/>
        </a:defRPr>
      </a:lvl5pPr>
      <a:lvl6pPr marL="1714414"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3" algn="l" defTabSz="685766"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7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06AAB3-9021-56D3-025F-013B2DFC1891}"/>
              </a:ext>
            </a:extLst>
          </p:cNvPr>
          <p:cNvSpPr txBox="1"/>
          <p:nvPr/>
        </p:nvSpPr>
        <p:spPr>
          <a:xfrm>
            <a:off x="507835" y="2373753"/>
            <a:ext cx="8128331" cy="900246"/>
          </a:xfrm>
          <a:prstGeom prst="rect">
            <a:avLst/>
          </a:prstGeom>
          <a:noFill/>
        </p:spPr>
        <p:txBody>
          <a:bodyPr wrap="square" rtlCol="0">
            <a:spAutoFit/>
          </a:bodyPr>
          <a:lstStyle/>
          <a:p>
            <a:pPr defTabSz="171450" fontAlgn="auto">
              <a:spcBef>
                <a:spcPts val="0"/>
              </a:spcBef>
              <a:spcAft>
                <a:spcPts val="0"/>
              </a:spcAft>
            </a:pPr>
            <a:r>
              <a:rPr lang="en-US" sz="5250" b="1" dirty="0">
                <a:solidFill>
                  <a:prstClr val="white"/>
                </a:solidFill>
                <a:cs typeface="Arial" panose="020B0604020202020204" pitchFamily="34" charset="0"/>
              </a:rPr>
              <a:t>Schools Budget 2026/27</a:t>
            </a:r>
          </a:p>
        </p:txBody>
      </p:sp>
      <p:sp>
        <p:nvSpPr>
          <p:cNvPr id="3" name="TextBox 2">
            <a:extLst>
              <a:ext uri="{FF2B5EF4-FFF2-40B4-BE49-F238E27FC236}">
                <a16:creationId xmlns:a16="http://schemas.microsoft.com/office/drawing/2014/main" id="{2D5F5578-08DD-1F8E-9FE8-BB7697CC082C}"/>
              </a:ext>
            </a:extLst>
          </p:cNvPr>
          <p:cNvSpPr txBox="1"/>
          <p:nvPr/>
        </p:nvSpPr>
        <p:spPr>
          <a:xfrm>
            <a:off x="507835" y="3638557"/>
            <a:ext cx="8114638" cy="923330"/>
          </a:xfrm>
          <a:prstGeom prst="rect">
            <a:avLst/>
          </a:prstGeom>
          <a:noFill/>
        </p:spPr>
        <p:txBody>
          <a:bodyPr wrap="square" rtlCol="0">
            <a:spAutoFit/>
          </a:bodyPr>
          <a:lstStyle/>
          <a:p>
            <a:pPr defTabSz="171450" fontAlgn="auto">
              <a:spcBef>
                <a:spcPts val="0"/>
              </a:spcBef>
              <a:spcAft>
                <a:spcPts val="0"/>
              </a:spcAft>
            </a:pPr>
            <a:r>
              <a:rPr lang="en-US" sz="2700" dirty="0">
                <a:solidFill>
                  <a:prstClr val="white"/>
                </a:solidFill>
                <a:cs typeface="Arial" panose="020B0604020202020204" pitchFamily="34" charset="0"/>
              </a:rPr>
              <a:t>14 October 2026</a:t>
            </a:r>
          </a:p>
          <a:p>
            <a:pPr defTabSz="171450" fontAlgn="auto">
              <a:spcBef>
                <a:spcPts val="0"/>
              </a:spcBef>
              <a:spcAft>
                <a:spcPts val="0"/>
              </a:spcAft>
            </a:pPr>
            <a:r>
              <a:rPr lang="en-US" sz="2700" dirty="0">
                <a:solidFill>
                  <a:prstClr val="white"/>
                </a:solidFill>
                <a:cs typeface="Arial" panose="020B0604020202020204" pitchFamily="34" charset="0"/>
              </a:rPr>
              <a:t>Andrew Minall</a:t>
            </a:r>
          </a:p>
        </p:txBody>
      </p:sp>
      <p:sp>
        <p:nvSpPr>
          <p:cNvPr id="6" name="TextBox 5">
            <a:extLst>
              <a:ext uri="{FF2B5EF4-FFF2-40B4-BE49-F238E27FC236}">
                <a16:creationId xmlns:a16="http://schemas.microsoft.com/office/drawing/2014/main" id="{E6709999-7468-7B66-3AE1-623994B838BF}"/>
              </a:ext>
            </a:extLst>
          </p:cNvPr>
          <p:cNvSpPr txBox="1"/>
          <p:nvPr/>
        </p:nvSpPr>
        <p:spPr>
          <a:xfrm>
            <a:off x="1029363" y="5446127"/>
            <a:ext cx="7593110" cy="334707"/>
          </a:xfrm>
          <a:prstGeom prst="rect">
            <a:avLst/>
          </a:prstGeom>
          <a:noFill/>
        </p:spPr>
        <p:txBody>
          <a:bodyPr wrap="square" rtlCol="0">
            <a:spAutoFit/>
          </a:bodyPr>
          <a:lstStyle/>
          <a:p>
            <a:pPr algn="r" defTabSz="171450" fontAlgn="auto">
              <a:spcBef>
                <a:spcPts val="0"/>
              </a:spcBef>
              <a:spcAft>
                <a:spcPts val="0"/>
              </a:spcAft>
            </a:pPr>
            <a:r>
              <a:rPr lang="en-US" sz="1575" dirty="0">
                <a:solidFill>
                  <a:srgbClr val="08314C"/>
                </a:solidFill>
                <a:cs typeface="Arial" panose="020B0604020202020204" pitchFamily="34" charset="0"/>
              </a:rPr>
              <a:t>Team name (optional)</a:t>
            </a:r>
          </a:p>
        </p:txBody>
      </p:sp>
    </p:spTree>
    <p:extLst>
      <p:ext uri="{BB962C8B-B14F-4D97-AF65-F5344CB8AC3E}">
        <p14:creationId xmlns:p14="http://schemas.microsoft.com/office/powerpoint/2010/main" val="1108092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73763-1B5F-4CAB-AB00-08B67D676F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A35E2D-0FD5-5EFF-24AD-4DF3170DC47B}"/>
              </a:ext>
            </a:extLst>
          </p:cNvPr>
          <p:cNvSpPr>
            <a:spLocks noGrp="1"/>
          </p:cNvSpPr>
          <p:nvPr>
            <p:ph type="title"/>
          </p:nvPr>
        </p:nvSpPr>
        <p:spPr>
          <a:xfrm>
            <a:off x="514384" y="365126"/>
            <a:ext cx="8000966" cy="707403"/>
          </a:xfrm>
        </p:spPr>
        <p:txBody>
          <a:bodyPr/>
          <a:lstStyle/>
          <a:p>
            <a:r>
              <a:rPr lang="en-GB" dirty="0"/>
              <a:t>2026/27 Schools Budget</a:t>
            </a:r>
          </a:p>
        </p:txBody>
      </p:sp>
      <p:sp>
        <p:nvSpPr>
          <p:cNvPr id="3" name="Content Placeholder 2">
            <a:extLst>
              <a:ext uri="{FF2B5EF4-FFF2-40B4-BE49-F238E27FC236}">
                <a16:creationId xmlns:a16="http://schemas.microsoft.com/office/drawing/2014/main" id="{76E2695C-D4AF-AEA8-43AE-6BC8DA2ABCEC}"/>
              </a:ext>
            </a:extLst>
          </p:cNvPr>
          <p:cNvSpPr>
            <a:spLocks noGrp="1"/>
          </p:cNvSpPr>
          <p:nvPr>
            <p:ph idx="13"/>
          </p:nvPr>
        </p:nvSpPr>
        <p:spPr>
          <a:xfrm>
            <a:off x="514384" y="981308"/>
            <a:ext cx="8000966" cy="5473466"/>
          </a:xfrm>
        </p:spPr>
        <p:txBody>
          <a:bodyPr/>
          <a:lstStyle/>
          <a:p>
            <a:r>
              <a:rPr lang="en-GB" sz="1800" dirty="0"/>
              <a:t>Report sets out the forecast position as of 31 August 2026:</a:t>
            </a:r>
          </a:p>
          <a:p>
            <a:endParaRPr lang="en-GB" sz="1800" dirty="0"/>
          </a:p>
          <a:p>
            <a:endParaRPr lang="en-GB" sz="1800" dirty="0"/>
          </a:p>
          <a:p>
            <a:endParaRPr lang="en-GB" sz="1800" dirty="0"/>
          </a:p>
          <a:p>
            <a:endParaRPr lang="en-GB" sz="1800" dirty="0"/>
          </a:p>
          <a:p>
            <a:endParaRPr lang="en-GB" sz="1800" dirty="0"/>
          </a:p>
          <a:p>
            <a:endParaRPr lang="en-GB" sz="1800" dirty="0"/>
          </a:p>
          <a:p>
            <a:endParaRPr lang="en-GB" sz="1800" dirty="0"/>
          </a:p>
          <a:p>
            <a:endParaRPr lang="en-GB" sz="1200" dirty="0"/>
          </a:p>
          <a:p>
            <a:r>
              <a:rPr lang="en-GB" sz="1800" dirty="0"/>
              <a:t>Forecast position on the DSG Deficit Reserve as at end of 2026/27</a:t>
            </a:r>
          </a:p>
          <a:p>
            <a:endParaRPr lang="en-GB" sz="1800" dirty="0"/>
          </a:p>
          <a:p>
            <a:endParaRPr lang="en-GB" sz="1800" dirty="0"/>
          </a:p>
          <a:p>
            <a:endParaRPr lang="en-GB" sz="1400" dirty="0"/>
          </a:p>
          <a:p>
            <a:r>
              <a:rPr lang="en-GB" sz="1800" dirty="0"/>
              <a:t>We have now received positive feedback from government on our SEN Reform plan which will provide additional one-off funding of up to 90% of the cumulative DSG deficit at 31 March 2026. We will continue to monitor and develop this plan and an update will be provided at the next meeting.</a:t>
            </a:r>
          </a:p>
          <a:p>
            <a:endParaRPr lang="en-GB" sz="1800" dirty="0"/>
          </a:p>
        </p:txBody>
      </p:sp>
      <p:graphicFrame>
        <p:nvGraphicFramePr>
          <p:cNvPr id="4" name="Table 3">
            <a:extLst>
              <a:ext uri="{FF2B5EF4-FFF2-40B4-BE49-F238E27FC236}">
                <a16:creationId xmlns:a16="http://schemas.microsoft.com/office/drawing/2014/main" id="{6966A67E-5379-B931-D69E-644207C93C26}"/>
              </a:ext>
            </a:extLst>
          </p:cNvPr>
          <p:cNvGraphicFramePr>
            <a:graphicFrameLocks noGrp="1"/>
          </p:cNvGraphicFramePr>
          <p:nvPr>
            <p:extLst>
              <p:ext uri="{D42A27DB-BD31-4B8C-83A1-F6EECF244321}">
                <p14:modId xmlns:p14="http://schemas.microsoft.com/office/powerpoint/2010/main" val="3212575763"/>
              </p:ext>
            </p:extLst>
          </p:nvPr>
        </p:nvGraphicFramePr>
        <p:xfrm>
          <a:off x="1133475" y="1362472"/>
          <a:ext cx="6027979" cy="2644926"/>
        </p:xfrm>
        <a:graphic>
          <a:graphicData uri="http://schemas.openxmlformats.org/drawingml/2006/table">
            <a:tbl>
              <a:tblPr>
                <a:tableStyleId>{5C22544A-7EE6-4342-B048-85BDC9FD1C3A}</a:tableStyleId>
              </a:tblPr>
              <a:tblGrid>
                <a:gridCol w="2273302">
                  <a:extLst>
                    <a:ext uri="{9D8B030D-6E8A-4147-A177-3AD203B41FA5}">
                      <a16:colId xmlns:a16="http://schemas.microsoft.com/office/drawing/2014/main" val="1836851146"/>
                    </a:ext>
                  </a:extLst>
                </a:gridCol>
                <a:gridCol w="978873">
                  <a:extLst>
                    <a:ext uri="{9D8B030D-6E8A-4147-A177-3AD203B41FA5}">
                      <a16:colId xmlns:a16="http://schemas.microsoft.com/office/drawing/2014/main" val="3232992781"/>
                    </a:ext>
                  </a:extLst>
                </a:gridCol>
                <a:gridCol w="978873">
                  <a:extLst>
                    <a:ext uri="{9D8B030D-6E8A-4147-A177-3AD203B41FA5}">
                      <a16:colId xmlns:a16="http://schemas.microsoft.com/office/drawing/2014/main" val="2853807084"/>
                    </a:ext>
                  </a:extLst>
                </a:gridCol>
                <a:gridCol w="960694">
                  <a:extLst>
                    <a:ext uri="{9D8B030D-6E8A-4147-A177-3AD203B41FA5}">
                      <a16:colId xmlns:a16="http://schemas.microsoft.com/office/drawing/2014/main" val="2590805217"/>
                    </a:ext>
                  </a:extLst>
                </a:gridCol>
                <a:gridCol w="836237">
                  <a:extLst>
                    <a:ext uri="{9D8B030D-6E8A-4147-A177-3AD203B41FA5}">
                      <a16:colId xmlns:a16="http://schemas.microsoft.com/office/drawing/2014/main" val="3628842916"/>
                    </a:ext>
                  </a:extLst>
                </a:gridCol>
              </a:tblGrid>
              <a:tr h="620303">
                <a:tc>
                  <a:txBody>
                    <a:bodyPr/>
                    <a:lstStyle/>
                    <a:p>
                      <a:pPr algn="ctr">
                        <a:spcAft>
                          <a:spcPts val="600"/>
                        </a:spcAft>
                      </a:pPr>
                      <a:r>
                        <a:rPr lang="en-GB" sz="1400" b="1" dirty="0">
                          <a:effectLst/>
                          <a:latin typeface="Arial" panose="020B0604020202020204" pitchFamily="34" charset="0"/>
                          <a:cs typeface="Arial" panose="020B0604020202020204" pitchFamily="34" charset="0"/>
                        </a:rPr>
                        <a:t>Block</a:t>
                      </a:r>
                      <a:endParaRPr lang="en-GB" sz="14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en-GB" sz="1400" b="1" dirty="0">
                          <a:effectLst/>
                          <a:latin typeface="Arial" panose="020B0604020202020204" pitchFamily="34" charset="0"/>
                          <a:cs typeface="Arial" panose="020B0604020202020204" pitchFamily="34" charset="0"/>
                        </a:rPr>
                        <a:t>Current budget</a:t>
                      </a:r>
                      <a:endParaRPr lang="en-GB" sz="14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en-GB" sz="1400" b="1" dirty="0">
                          <a:effectLst/>
                          <a:latin typeface="Arial" panose="020B0604020202020204" pitchFamily="34" charset="0"/>
                          <a:cs typeface="Arial" panose="020B0604020202020204" pitchFamily="34" charset="0"/>
                        </a:rPr>
                        <a:t>Forecast outturn</a:t>
                      </a:r>
                      <a:endParaRPr lang="en-GB" sz="14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spcAft>
                          <a:spcPts val="600"/>
                        </a:spcAft>
                      </a:pPr>
                      <a:r>
                        <a:rPr lang="en-GB" sz="1400" b="1">
                          <a:effectLst/>
                          <a:latin typeface="Arial" panose="020B0604020202020204" pitchFamily="34" charset="0"/>
                          <a:cs typeface="Arial" panose="020B0604020202020204" pitchFamily="34" charset="0"/>
                        </a:rPr>
                        <a:t>Forecast variance</a:t>
                      </a:r>
                      <a:endParaRPr lang="en-GB" sz="1400" b="1">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tc>
                <a:extLst>
                  <a:ext uri="{0D108BD9-81ED-4DB2-BD59-A6C34878D82A}">
                    <a16:rowId xmlns:a16="http://schemas.microsoft.com/office/drawing/2014/main" val="2200333952"/>
                  </a:ext>
                </a:extLst>
              </a:tr>
              <a:tr h="246031">
                <a:tc>
                  <a:txBody>
                    <a:bodyPr/>
                    <a:lstStyle/>
                    <a:p>
                      <a:pPr algn="just">
                        <a:spcAft>
                          <a:spcPts val="60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en-GB" sz="1400" b="1">
                          <a:effectLst/>
                          <a:latin typeface="Arial" panose="020B0604020202020204" pitchFamily="34" charset="0"/>
                          <a:cs typeface="Arial" panose="020B0604020202020204" pitchFamily="34" charset="0"/>
                        </a:rPr>
                        <a:t>£000</a:t>
                      </a:r>
                      <a:endParaRPr lang="en-GB" sz="1400" b="1">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en-GB" sz="1400" b="1">
                          <a:effectLst/>
                          <a:latin typeface="Arial" panose="020B0604020202020204" pitchFamily="34" charset="0"/>
                          <a:cs typeface="Arial" panose="020B0604020202020204" pitchFamily="34" charset="0"/>
                        </a:rPr>
                        <a:t>£000</a:t>
                      </a:r>
                      <a:endParaRPr lang="en-GB" sz="1400" b="1">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en-GB" sz="1400" b="1">
                          <a:effectLst/>
                          <a:latin typeface="Arial" panose="020B0604020202020204" pitchFamily="34" charset="0"/>
                          <a:cs typeface="Arial" panose="020B0604020202020204" pitchFamily="34" charset="0"/>
                        </a:rPr>
                        <a:t>£000</a:t>
                      </a:r>
                      <a:endParaRPr lang="en-GB" sz="1400" b="1">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en-GB" sz="1400" b="1">
                          <a:effectLst/>
                          <a:latin typeface="Arial" panose="020B0604020202020204" pitchFamily="34" charset="0"/>
                          <a:cs typeface="Arial" panose="020B0604020202020204" pitchFamily="34" charset="0"/>
                        </a:rPr>
                        <a:t>%</a:t>
                      </a:r>
                      <a:endParaRPr lang="en-GB" sz="1400" b="1">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9755566"/>
                  </a:ext>
                </a:extLst>
              </a:tr>
              <a:tr h="246031">
                <a:tc>
                  <a:txBody>
                    <a:bodyPr/>
                    <a:lstStyle/>
                    <a:p>
                      <a:pPr algn="l">
                        <a:spcBef>
                          <a:spcPts val="200"/>
                        </a:spcBef>
                        <a:spcAft>
                          <a:spcPts val="600"/>
                        </a:spcAft>
                      </a:pPr>
                      <a:r>
                        <a:rPr lang="en-GB" sz="1400" dirty="0">
                          <a:effectLst/>
                          <a:latin typeface="Arial" panose="020B0604020202020204" pitchFamily="34" charset="0"/>
                          <a:cs typeface="Arial" panose="020B0604020202020204" pitchFamily="34" charset="0"/>
                        </a:rPr>
                        <a:t>Early Years</a:t>
                      </a:r>
                      <a:endParaRPr lang="en-GB"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 253,559 </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 253,771 </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 212 </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0.1</a:t>
                      </a:r>
                      <a:endParaRPr lang="en-GB" sz="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5171369"/>
                  </a:ext>
                </a:extLst>
              </a:tr>
              <a:tr h="255421">
                <a:tc>
                  <a:txBody>
                    <a:bodyPr/>
                    <a:lstStyle/>
                    <a:p>
                      <a:pPr algn="l">
                        <a:spcBef>
                          <a:spcPts val="200"/>
                        </a:spcBef>
                        <a:spcAft>
                          <a:spcPts val="600"/>
                        </a:spcAft>
                      </a:pPr>
                      <a:r>
                        <a:rPr lang="en-GB" sz="1400" dirty="0">
                          <a:effectLst/>
                          <a:latin typeface="Arial" panose="020B0604020202020204" pitchFamily="34" charset="0"/>
                          <a:cs typeface="Arial" panose="020B0604020202020204" pitchFamily="34" charset="0"/>
                        </a:rPr>
                        <a:t>Schools</a:t>
                      </a:r>
                      <a:endParaRPr lang="en-GB"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 764,062</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 763,619 </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(443)</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(0.1)</a:t>
                      </a:r>
                      <a:endParaRPr lang="en-GB" sz="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38340441"/>
                  </a:ext>
                </a:extLst>
              </a:tr>
              <a:tr h="246031">
                <a:tc>
                  <a:txBody>
                    <a:bodyPr/>
                    <a:lstStyle/>
                    <a:p>
                      <a:pPr algn="l">
                        <a:spcBef>
                          <a:spcPts val="200"/>
                        </a:spcBef>
                        <a:spcAft>
                          <a:spcPts val="600"/>
                        </a:spcAft>
                      </a:pPr>
                      <a:r>
                        <a:rPr lang="en-GB" sz="1400" dirty="0">
                          <a:effectLst/>
                          <a:latin typeface="Arial" panose="020B0604020202020204" pitchFamily="34" charset="0"/>
                          <a:cs typeface="Arial" panose="020B0604020202020204" pitchFamily="34" charset="0"/>
                        </a:rPr>
                        <a:t>High Needs</a:t>
                      </a:r>
                      <a:endParaRPr lang="en-GB"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223,013</a:t>
                      </a:r>
                      <a:endParaRPr lang="en-GB" sz="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 432,817 </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 209,804 </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94.1</a:t>
                      </a:r>
                      <a:endParaRPr lang="en-GB" sz="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5168823"/>
                  </a:ext>
                </a:extLst>
              </a:tr>
              <a:tr h="246031">
                <a:tc>
                  <a:txBody>
                    <a:bodyPr/>
                    <a:lstStyle/>
                    <a:p>
                      <a:pPr algn="l">
                        <a:spcBef>
                          <a:spcPts val="200"/>
                        </a:spcBef>
                        <a:spcAft>
                          <a:spcPts val="600"/>
                        </a:spcAft>
                      </a:pPr>
                      <a:r>
                        <a:rPr lang="en-GB" sz="1400" dirty="0">
                          <a:effectLst/>
                          <a:latin typeface="Arial" panose="020B0604020202020204" pitchFamily="34" charset="0"/>
                          <a:cs typeface="Arial" panose="020B0604020202020204" pitchFamily="34" charset="0"/>
                        </a:rPr>
                        <a:t>Central School Services</a:t>
                      </a:r>
                      <a:endParaRPr lang="en-GB" sz="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10,429</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 10,383 </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(46)</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(0.4)</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074796"/>
                  </a:ext>
                </a:extLst>
              </a:tr>
              <a:tr h="246031">
                <a:tc>
                  <a:txBody>
                    <a:bodyPr/>
                    <a:lstStyle/>
                    <a:p>
                      <a:pPr algn="l">
                        <a:spcBef>
                          <a:spcPts val="200"/>
                        </a:spcBef>
                        <a:spcAft>
                          <a:spcPts val="600"/>
                        </a:spcAft>
                      </a:pPr>
                      <a:r>
                        <a:rPr lang="en-GB" sz="1400" b="1" dirty="0">
                          <a:effectLst/>
                          <a:latin typeface="Arial" panose="020B0604020202020204" pitchFamily="34" charset="0"/>
                          <a:cs typeface="Arial" panose="020B0604020202020204" pitchFamily="34" charset="0"/>
                        </a:rPr>
                        <a:t>Dedicated Schools Grant</a:t>
                      </a:r>
                      <a:endParaRPr lang="en-GB" sz="14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600"/>
                        </a:spcAft>
                        <a:buNone/>
                      </a:pPr>
                      <a:r>
                        <a:rPr lang="en-GB" sz="1400" b="1" dirty="0">
                          <a:effectLst/>
                          <a:latin typeface="Arial" panose="020B0604020202020204" pitchFamily="34" charset="0"/>
                          <a:ea typeface="Times New Roman" panose="02020603050405020304" pitchFamily="18" charset="0"/>
                        </a:rPr>
                        <a:t> 1,254,063 </a:t>
                      </a:r>
                      <a:endParaRPr lang="en-GB" sz="1400" b="1"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600"/>
                        </a:spcAft>
                        <a:buNone/>
                      </a:pPr>
                      <a:r>
                        <a:rPr lang="en-GB" sz="1400" b="1" dirty="0">
                          <a:effectLst/>
                          <a:latin typeface="Arial" panose="020B0604020202020204" pitchFamily="34" charset="0"/>
                          <a:ea typeface="Times New Roman" panose="02020603050405020304" pitchFamily="18" charset="0"/>
                        </a:rPr>
                        <a:t> 1,460,590 </a:t>
                      </a:r>
                      <a:endParaRPr lang="en-GB" sz="1400" b="1"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600"/>
                        </a:spcAft>
                        <a:buNone/>
                      </a:pPr>
                      <a:r>
                        <a:rPr lang="en-GB" sz="1400" b="1" dirty="0">
                          <a:effectLst/>
                          <a:latin typeface="Arial" panose="020B0604020202020204" pitchFamily="34" charset="0"/>
                          <a:ea typeface="Times New Roman" panose="02020603050405020304" pitchFamily="18" charset="0"/>
                        </a:rPr>
                        <a:t> 209,527 </a:t>
                      </a:r>
                      <a:endParaRPr lang="en-GB" sz="1400" b="1"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Aft>
                          <a:spcPts val="600"/>
                        </a:spcAft>
                        <a:buNone/>
                      </a:pPr>
                      <a:r>
                        <a:rPr lang="en-GB" sz="1400" b="1" dirty="0">
                          <a:effectLst/>
                          <a:latin typeface="Arial" panose="020B0604020202020204" pitchFamily="34" charset="0"/>
                          <a:ea typeface="Times New Roman" panose="02020603050405020304" pitchFamily="18" charset="0"/>
                        </a:rPr>
                        <a:t>16.7%</a:t>
                      </a:r>
                      <a:endParaRPr lang="en-GB" sz="1400" b="1"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0733743"/>
                  </a:ext>
                </a:extLst>
              </a:tr>
              <a:tr h="246031">
                <a:tc>
                  <a:txBody>
                    <a:bodyPr/>
                    <a:lstStyle/>
                    <a:p>
                      <a:pPr algn="l">
                        <a:spcBef>
                          <a:spcPts val="200"/>
                        </a:spcBef>
                        <a:spcAft>
                          <a:spcPts val="600"/>
                        </a:spcAft>
                      </a:pPr>
                      <a:r>
                        <a:rPr lang="en-GB" sz="1400">
                          <a:effectLst/>
                          <a:latin typeface="Arial" panose="020B0604020202020204" pitchFamily="34" charset="0"/>
                          <a:cs typeface="Arial" panose="020B0604020202020204" pitchFamily="34" charset="0"/>
                        </a:rPr>
                        <a:t>Other school grants</a:t>
                      </a:r>
                      <a:endParaRPr lang="en-GB" sz="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81,110</a:t>
                      </a:r>
                      <a:endParaRPr lang="en-GB" sz="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81,110</a:t>
                      </a:r>
                      <a:endParaRPr lang="en-GB" sz="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0</a:t>
                      </a:r>
                      <a:endParaRPr lang="en-GB" sz="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spcAft>
                          <a:spcPts val="600"/>
                        </a:spcAft>
                        <a:buNone/>
                      </a:pPr>
                      <a:r>
                        <a:rPr lang="en-GB" sz="1400">
                          <a:effectLst/>
                          <a:latin typeface="Arial" panose="020B0604020202020204" pitchFamily="34" charset="0"/>
                          <a:ea typeface="Times New Roman" panose="02020603050405020304" pitchFamily="18" charset="0"/>
                        </a:rPr>
                        <a:t>0.0</a:t>
                      </a:r>
                      <a:endParaRPr lang="en-GB" sz="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84985807"/>
                  </a:ext>
                </a:extLst>
              </a:tr>
              <a:tr h="293016">
                <a:tc>
                  <a:txBody>
                    <a:bodyPr/>
                    <a:lstStyle/>
                    <a:p>
                      <a:pPr algn="just">
                        <a:spcBef>
                          <a:spcPts val="600"/>
                        </a:spcBef>
                        <a:spcAft>
                          <a:spcPts val="600"/>
                        </a:spcAft>
                      </a:pPr>
                      <a:r>
                        <a:rPr lang="en-GB" sz="1400" b="1">
                          <a:effectLst/>
                          <a:latin typeface="Arial" panose="020B0604020202020204" pitchFamily="34" charset="0"/>
                          <a:cs typeface="Arial" panose="020B0604020202020204" pitchFamily="34" charset="0"/>
                        </a:rPr>
                        <a:t>Total Schools Budget</a:t>
                      </a:r>
                      <a:endParaRPr lang="en-GB" sz="1400" b="1">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Bef>
                          <a:spcPts val="200"/>
                        </a:spcBef>
                        <a:spcAft>
                          <a:spcPts val="600"/>
                        </a:spcAft>
                        <a:buNone/>
                      </a:pPr>
                      <a:r>
                        <a:rPr lang="en-GB" sz="1400" b="1">
                          <a:effectLst/>
                          <a:latin typeface="Arial" panose="020B0604020202020204" pitchFamily="34" charset="0"/>
                          <a:ea typeface="Times New Roman" panose="02020603050405020304" pitchFamily="18" charset="0"/>
                        </a:rPr>
                        <a:t> 1,332,173 </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Bef>
                          <a:spcPts val="200"/>
                        </a:spcBef>
                        <a:spcAft>
                          <a:spcPts val="600"/>
                        </a:spcAft>
                        <a:buNone/>
                      </a:pPr>
                      <a:r>
                        <a:rPr lang="en-GB" sz="1400" b="1">
                          <a:effectLst/>
                          <a:latin typeface="Arial" panose="020B0604020202020204" pitchFamily="34" charset="0"/>
                          <a:ea typeface="Times New Roman" panose="02020603050405020304" pitchFamily="18" charset="0"/>
                        </a:rPr>
                        <a:t> 1,541,700 </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Bef>
                          <a:spcPts val="200"/>
                        </a:spcBef>
                        <a:spcAft>
                          <a:spcPts val="600"/>
                        </a:spcAft>
                        <a:buNone/>
                      </a:pPr>
                      <a:r>
                        <a:rPr lang="en-GB" sz="1400" b="1">
                          <a:effectLst/>
                          <a:latin typeface="Arial" panose="020B0604020202020204" pitchFamily="34" charset="0"/>
                          <a:ea typeface="Times New Roman" panose="02020603050405020304" pitchFamily="18" charset="0"/>
                        </a:rPr>
                        <a:t> 209,527 </a:t>
                      </a:r>
                      <a:endParaRPr lang="en-GB"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spcBef>
                          <a:spcPts val="200"/>
                        </a:spcBef>
                        <a:spcAft>
                          <a:spcPts val="600"/>
                        </a:spcAft>
                        <a:buNone/>
                      </a:pPr>
                      <a:r>
                        <a:rPr lang="en-GB" sz="1400" b="1" dirty="0">
                          <a:effectLst/>
                          <a:latin typeface="Arial" panose="020B0604020202020204" pitchFamily="34" charset="0"/>
                          <a:ea typeface="Times New Roman" panose="02020603050405020304" pitchFamily="18" charset="0"/>
                        </a:rPr>
                        <a:t>15.7%</a:t>
                      </a:r>
                      <a:endParaRPr lang="en-GB"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9175551"/>
                  </a:ext>
                </a:extLst>
              </a:tr>
            </a:tbl>
          </a:graphicData>
        </a:graphic>
      </p:graphicFrame>
      <p:graphicFrame>
        <p:nvGraphicFramePr>
          <p:cNvPr id="5" name="Table 4">
            <a:extLst>
              <a:ext uri="{FF2B5EF4-FFF2-40B4-BE49-F238E27FC236}">
                <a16:creationId xmlns:a16="http://schemas.microsoft.com/office/drawing/2014/main" id="{E6E738F5-B9CD-C5C3-D4A3-A7F2F69CF329}"/>
              </a:ext>
            </a:extLst>
          </p:cNvPr>
          <p:cNvGraphicFramePr>
            <a:graphicFrameLocks noGrp="1"/>
          </p:cNvGraphicFramePr>
          <p:nvPr>
            <p:extLst>
              <p:ext uri="{D42A27DB-BD31-4B8C-83A1-F6EECF244321}">
                <p14:modId xmlns:p14="http://schemas.microsoft.com/office/powerpoint/2010/main" val="310564403"/>
              </p:ext>
            </p:extLst>
          </p:nvPr>
        </p:nvGraphicFramePr>
        <p:xfrm>
          <a:off x="1670896" y="4410104"/>
          <a:ext cx="4848848" cy="872936"/>
        </p:xfrm>
        <a:graphic>
          <a:graphicData uri="http://schemas.openxmlformats.org/drawingml/2006/table">
            <a:tbl>
              <a:tblPr>
                <a:tableStyleId>{5C22544A-7EE6-4342-B048-85BDC9FD1C3A}</a:tableStyleId>
              </a:tblPr>
              <a:tblGrid>
                <a:gridCol w="3332283">
                  <a:extLst>
                    <a:ext uri="{9D8B030D-6E8A-4147-A177-3AD203B41FA5}">
                      <a16:colId xmlns:a16="http://schemas.microsoft.com/office/drawing/2014/main" val="3934528942"/>
                    </a:ext>
                  </a:extLst>
                </a:gridCol>
                <a:gridCol w="1516565">
                  <a:extLst>
                    <a:ext uri="{9D8B030D-6E8A-4147-A177-3AD203B41FA5}">
                      <a16:colId xmlns:a16="http://schemas.microsoft.com/office/drawing/2014/main" val="3322770964"/>
                    </a:ext>
                  </a:extLst>
                </a:gridCol>
              </a:tblGrid>
              <a:tr h="218234">
                <a:tc>
                  <a:txBody>
                    <a:bodyPr/>
                    <a:lstStyle/>
                    <a:p>
                      <a:pPr algn="just">
                        <a:spcAft>
                          <a:spcPts val="60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600"/>
                        </a:spcAft>
                      </a:pPr>
                      <a:r>
                        <a:rPr lang="en-GB" sz="1400" b="1">
                          <a:effectLst/>
                          <a:latin typeface="Arial" panose="020B0604020202020204" pitchFamily="34" charset="0"/>
                          <a:cs typeface="Arial" panose="020B0604020202020204" pitchFamily="34" charset="0"/>
                        </a:rPr>
                        <a:t>£000</a:t>
                      </a:r>
                      <a:endParaRPr lang="en-GB" sz="1400" b="1">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76183790"/>
                  </a:ext>
                </a:extLst>
              </a:tr>
              <a:tr h="218234">
                <a:tc>
                  <a:txBody>
                    <a:bodyPr/>
                    <a:lstStyle/>
                    <a:p>
                      <a:pPr marL="0" indent="-365760" algn="l" defTabSz="914400" rtl="0" eaLnBrk="1" latinLnBrk="0" hangingPunct="1">
                        <a:spcBef>
                          <a:spcPts val="200"/>
                        </a:spcBef>
                        <a:spcAft>
                          <a:spcPts val="600"/>
                        </a:spcAft>
                        <a:tabLst>
                          <a:tab pos="365760" algn="l"/>
                          <a:tab pos="457200" algn="l"/>
                        </a:tabLst>
                      </a:pPr>
                      <a:r>
                        <a:rPr lang="en-GB" sz="1400" kern="1200" dirty="0">
                          <a:solidFill>
                            <a:schemeClr val="dk1"/>
                          </a:solidFill>
                          <a:effectLst/>
                          <a:latin typeface="Arial" panose="020B0604020202020204" pitchFamily="34" charset="0"/>
                          <a:ea typeface="+mn-ea"/>
                          <a:cs typeface="Arial" panose="020B0604020202020204" pitchFamily="34" charset="0"/>
                        </a:rPr>
                        <a:t>Balance brought forward from 2025/26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28625" algn="r">
                        <a:spcBef>
                          <a:spcPts val="300"/>
                        </a:spcBef>
                        <a:spcAft>
                          <a:spcPts val="1200"/>
                        </a:spcAft>
                        <a:buNone/>
                        <a:tabLst>
                          <a:tab pos="228600" algn="l"/>
                          <a:tab pos="365760" algn="l"/>
                          <a:tab pos="365760" algn="l"/>
                        </a:tabLst>
                      </a:pPr>
                      <a:r>
                        <a:rPr lang="en-GB" sz="1400" b="1" dirty="0">
                          <a:effectLst/>
                          <a:latin typeface="Arial" panose="020B0604020202020204" pitchFamily="34" charset="0"/>
                        </a:rPr>
                        <a:t>(345,788)</a:t>
                      </a:r>
                      <a:endParaRPr lang="en-GB" sz="1400" b="1" dirty="0">
                        <a:effectLst/>
                        <a:latin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17119288"/>
                  </a:ext>
                </a:extLst>
              </a:tr>
              <a:tr h="218234">
                <a:tc>
                  <a:txBody>
                    <a:bodyPr/>
                    <a:lstStyle/>
                    <a:p>
                      <a:pPr marL="0" indent="-365760" algn="l" defTabSz="914400" rtl="0" eaLnBrk="1" latinLnBrk="0" hangingPunct="1">
                        <a:spcBef>
                          <a:spcPts val="200"/>
                        </a:spcBef>
                        <a:spcAft>
                          <a:spcPts val="600"/>
                        </a:spcAft>
                        <a:tabLst>
                          <a:tab pos="365760" algn="l"/>
                          <a:tab pos="457200" algn="l"/>
                        </a:tabLst>
                      </a:pPr>
                      <a:r>
                        <a:rPr lang="en-GB" sz="1400" kern="1200" dirty="0">
                          <a:solidFill>
                            <a:schemeClr val="dk1"/>
                          </a:solidFill>
                          <a:effectLst/>
                          <a:latin typeface="Arial" panose="020B0604020202020204" pitchFamily="34" charset="0"/>
                          <a:ea typeface="+mn-ea"/>
                          <a:cs typeface="Arial" panose="020B0604020202020204" pitchFamily="34" charset="0"/>
                        </a:rPr>
                        <a:t>2026/27 forecast overspend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28625" algn="r">
                        <a:spcBef>
                          <a:spcPts val="300"/>
                        </a:spcBef>
                        <a:spcAft>
                          <a:spcPts val="1200"/>
                        </a:spcAft>
                        <a:buNone/>
                        <a:tabLst>
                          <a:tab pos="228600" algn="l"/>
                          <a:tab pos="365760" algn="l"/>
                          <a:tab pos="365760" algn="l"/>
                        </a:tabLst>
                      </a:pPr>
                      <a:r>
                        <a:rPr lang="en-GB" sz="1400" b="1" dirty="0">
                          <a:effectLst/>
                          <a:latin typeface="Arial" panose="020B0604020202020204" pitchFamily="34" charset="0"/>
                        </a:rPr>
                        <a:t>(209,527)</a:t>
                      </a:r>
                      <a:endParaRPr lang="en-GB" sz="1400" b="1" dirty="0">
                        <a:effectLst/>
                        <a:latin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0792275"/>
                  </a:ext>
                </a:extLst>
              </a:tr>
              <a:tr h="218234">
                <a:tc>
                  <a:txBody>
                    <a:bodyPr/>
                    <a:lstStyle/>
                    <a:p>
                      <a:pPr marL="0" indent="-365760" algn="l" defTabSz="914400" rtl="0" eaLnBrk="1" latinLnBrk="0" hangingPunct="1">
                        <a:spcBef>
                          <a:spcPts val="200"/>
                        </a:spcBef>
                        <a:spcAft>
                          <a:spcPts val="600"/>
                        </a:spcAft>
                        <a:tabLst>
                          <a:tab pos="365760" algn="l"/>
                          <a:tab pos="457200" algn="l"/>
                        </a:tabLst>
                      </a:pPr>
                      <a:r>
                        <a:rPr lang="en-GB" sz="1400" b="1" kern="1200" dirty="0">
                          <a:solidFill>
                            <a:schemeClr val="dk1"/>
                          </a:solidFill>
                          <a:effectLst/>
                          <a:latin typeface="Arial" panose="020B0604020202020204" pitchFamily="34" charset="0"/>
                          <a:ea typeface="+mn-ea"/>
                          <a:cs typeface="Arial" panose="020B0604020202020204" pitchFamily="34" charset="0"/>
                        </a:rPr>
                        <a:t>DSG reserve as at 31.03.27</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28625" algn="r">
                        <a:spcAft>
                          <a:spcPts val="1200"/>
                        </a:spcAft>
                        <a:buNone/>
                        <a:tabLst>
                          <a:tab pos="228600" algn="l"/>
                          <a:tab pos="365760" algn="l"/>
                          <a:tab pos="365760" algn="l"/>
                        </a:tabLst>
                      </a:pPr>
                      <a:r>
                        <a:rPr lang="en-GB" sz="1400" b="1" dirty="0">
                          <a:effectLst/>
                          <a:latin typeface="Arial" panose="020B0604020202020204" pitchFamily="34" charset="0"/>
                        </a:rPr>
                        <a:t>(555,315)</a:t>
                      </a:r>
                      <a:endParaRPr lang="en-GB" sz="1400" b="1" dirty="0">
                        <a:effectLst/>
                        <a:latin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184708"/>
                  </a:ext>
                </a:extLst>
              </a:tr>
            </a:tbl>
          </a:graphicData>
        </a:graphic>
      </p:graphicFrame>
    </p:spTree>
    <p:extLst>
      <p:ext uri="{BB962C8B-B14F-4D97-AF65-F5344CB8AC3E}">
        <p14:creationId xmlns:p14="http://schemas.microsoft.com/office/powerpoint/2010/main" val="2036064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1EB2B-DCE4-9564-7B23-7DEAF39006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63ACDA-2E15-2AFB-911A-4DCDB7ED51B3}"/>
              </a:ext>
            </a:extLst>
          </p:cNvPr>
          <p:cNvSpPr>
            <a:spLocks noGrp="1"/>
          </p:cNvSpPr>
          <p:nvPr>
            <p:ph type="title"/>
          </p:nvPr>
        </p:nvSpPr>
        <p:spPr>
          <a:xfrm>
            <a:off x="514384" y="365126"/>
            <a:ext cx="8000966" cy="707403"/>
          </a:xfrm>
        </p:spPr>
        <p:txBody>
          <a:bodyPr/>
          <a:lstStyle/>
          <a:p>
            <a:r>
              <a:rPr lang="en-GB" dirty="0"/>
              <a:t>2026/27 Schools Budget</a:t>
            </a:r>
          </a:p>
        </p:txBody>
      </p:sp>
      <p:sp>
        <p:nvSpPr>
          <p:cNvPr id="3" name="Content Placeholder 2">
            <a:extLst>
              <a:ext uri="{FF2B5EF4-FFF2-40B4-BE49-F238E27FC236}">
                <a16:creationId xmlns:a16="http://schemas.microsoft.com/office/drawing/2014/main" id="{D84A5B63-F115-3120-A0EB-AC6848123E75}"/>
              </a:ext>
            </a:extLst>
          </p:cNvPr>
          <p:cNvSpPr>
            <a:spLocks noGrp="1"/>
          </p:cNvSpPr>
          <p:nvPr>
            <p:ph idx="13"/>
          </p:nvPr>
        </p:nvSpPr>
        <p:spPr>
          <a:xfrm>
            <a:off x="514384" y="1151666"/>
            <a:ext cx="8000966" cy="5303107"/>
          </a:xfrm>
        </p:spPr>
        <p:txBody>
          <a:bodyPr/>
          <a:lstStyle/>
          <a:p>
            <a:r>
              <a:rPr lang="en-GB" sz="1800" b="1" dirty="0"/>
              <a:t>Inclusive mainstream fund</a:t>
            </a:r>
          </a:p>
          <a:p>
            <a:pPr marL="285750" indent="-285750">
              <a:buFont typeface="Arial" panose="020B0604020202020204" pitchFamily="34" charset="0"/>
              <a:buChar char="•"/>
            </a:pPr>
            <a:r>
              <a:rPr lang="en-GB" sz="1800" dirty="0"/>
              <a:t>The DfE have introduced the inclusive mainstream fund for mainstream schools as part of the wider SEN reform programme.</a:t>
            </a:r>
          </a:p>
          <a:p>
            <a:pPr marL="285750" indent="-285750">
              <a:buFont typeface="Arial" panose="020B0604020202020204" pitchFamily="34" charset="0"/>
              <a:buChar char="•"/>
            </a:pPr>
            <a:r>
              <a:rPr lang="en-GB" sz="1800" dirty="0"/>
              <a:t>It’s provided to support schools to move towards practices that are inclusive by design, providing early support directly to children without the need for diagnosis or statutory process. </a:t>
            </a:r>
          </a:p>
          <a:p>
            <a:pPr marL="285750" indent="-285750">
              <a:buFont typeface="Arial" panose="020B0604020202020204" pitchFamily="34" charset="0"/>
              <a:buChar char="•"/>
            </a:pPr>
            <a:r>
              <a:rPr lang="en-GB" sz="1800" dirty="0"/>
              <a:t>The funding announced is for the duration of the three-year spending period and will not initially be incorporated into core budget allocations. </a:t>
            </a:r>
          </a:p>
          <a:p>
            <a:pPr marL="285750" indent="-285750">
              <a:buFont typeface="Arial" panose="020B0604020202020204" pitchFamily="34" charset="0"/>
              <a:buChar char="•"/>
            </a:pPr>
            <a:r>
              <a:rPr lang="en-GB" sz="1800" dirty="0"/>
              <a:t>Mainstream schools must publish an annual inclusion strategy on their website by 31 December 2026 and account for the grant.</a:t>
            </a:r>
          </a:p>
          <a:p>
            <a:r>
              <a:rPr lang="en-GB" sz="1800" b="1" dirty="0"/>
              <a:t>Expectations of efficiency savings to fund pay award</a:t>
            </a:r>
          </a:p>
          <a:p>
            <a:pPr marL="285750" indent="-285750">
              <a:buFont typeface="Arial" panose="020B0604020202020204" pitchFamily="34" charset="0"/>
              <a:buChar char="•"/>
            </a:pPr>
            <a:r>
              <a:rPr lang="en-GB" sz="1800" dirty="0"/>
              <a:t>The Education Secretary wrote to the NEU confirming that the government does not intend to claw back savings resulting from Local Government Pension Scheme (LGPS) revaluations (average reduction of 4.9%). </a:t>
            </a:r>
          </a:p>
          <a:p>
            <a:pPr marL="285750" indent="-285750">
              <a:buFont typeface="Arial" panose="020B0604020202020204" pitchFamily="34" charset="0"/>
              <a:buChar char="•"/>
            </a:pPr>
            <a:r>
              <a:rPr lang="en-GB" sz="1800" dirty="0"/>
              <a:t>The government has presented this as providing an additional £500m for schools to help fund the 3.5% teachers' pay award from September 2026. </a:t>
            </a:r>
          </a:p>
          <a:p>
            <a:pPr marL="285750" indent="-285750">
              <a:buFont typeface="Arial" panose="020B0604020202020204" pitchFamily="34" charset="0"/>
              <a:buChar char="•"/>
            </a:pPr>
            <a:r>
              <a:rPr lang="en-GB" sz="1800" dirty="0"/>
              <a:t>Hampshire maintained school employer contribution rates reduced from 17.8% to 15.1% and reflected in budget plans from April 2026. </a:t>
            </a:r>
          </a:p>
          <a:p>
            <a:endParaRPr lang="en-GB" sz="1800" dirty="0"/>
          </a:p>
        </p:txBody>
      </p:sp>
    </p:spTree>
    <p:extLst>
      <p:ext uri="{BB962C8B-B14F-4D97-AF65-F5344CB8AC3E}">
        <p14:creationId xmlns:p14="http://schemas.microsoft.com/office/powerpoint/2010/main" val="1102478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8916F-4B08-9494-29CA-790AF5AF9527}"/>
              </a:ext>
            </a:extLst>
          </p:cNvPr>
          <p:cNvSpPr>
            <a:spLocks noGrp="1"/>
          </p:cNvSpPr>
          <p:nvPr>
            <p:ph type="title"/>
          </p:nvPr>
        </p:nvSpPr>
        <p:spPr>
          <a:xfrm>
            <a:off x="514384" y="365127"/>
            <a:ext cx="8000966" cy="803656"/>
          </a:xfrm>
        </p:spPr>
        <p:txBody>
          <a:bodyPr/>
          <a:lstStyle/>
          <a:p>
            <a:r>
              <a:rPr lang="en-GB" sz="3600" b="1" dirty="0">
                <a:cs typeface="Arial"/>
              </a:rPr>
              <a:t>2026/27 Schools Budget variances</a:t>
            </a:r>
            <a:endParaRPr lang="en-GB" dirty="0"/>
          </a:p>
        </p:txBody>
      </p:sp>
      <p:sp>
        <p:nvSpPr>
          <p:cNvPr id="3" name="Content Placeholder 2">
            <a:extLst>
              <a:ext uri="{FF2B5EF4-FFF2-40B4-BE49-F238E27FC236}">
                <a16:creationId xmlns:a16="http://schemas.microsoft.com/office/drawing/2014/main" id="{F9EF4E19-6BD3-7FD7-7FE1-1913CB984B1F}"/>
              </a:ext>
            </a:extLst>
          </p:cNvPr>
          <p:cNvSpPr>
            <a:spLocks noGrp="1"/>
          </p:cNvSpPr>
          <p:nvPr>
            <p:ph idx="13"/>
          </p:nvPr>
        </p:nvSpPr>
        <p:spPr>
          <a:xfrm>
            <a:off x="514384" y="1526292"/>
            <a:ext cx="8000966" cy="4626201"/>
          </a:xfrm>
        </p:spPr>
        <p:txBody>
          <a:bodyPr/>
          <a:lstStyle/>
          <a:p>
            <a:r>
              <a:rPr lang="en-GB" sz="1800" b="1" dirty="0"/>
              <a:t>Early Years Block</a:t>
            </a:r>
          </a:p>
          <a:p>
            <a:pPr marL="285750" indent="-285750">
              <a:buFont typeface="Arial" panose="020B0604020202020204" pitchFamily="34" charset="0"/>
              <a:buChar char="•"/>
            </a:pPr>
            <a:r>
              <a:rPr lang="en-GB" sz="1800" dirty="0"/>
              <a:t>£0.2m overspend mostly relating to higher take up of SEN inclusion funding.</a:t>
            </a:r>
          </a:p>
          <a:p>
            <a:pPr marL="285750" indent="-285750">
              <a:buFont typeface="Arial" panose="020B0604020202020204" pitchFamily="34" charset="0"/>
              <a:buChar char="•"/>
            </a:pPr>
            <a:r>
              <a:rPr lang="en-GB" sz="1800" dirty="0"/>
              <a:t>There will be further updates to take-up and funding allocations during the year therefore the position remains both volatile and subject to change.</a:t>
            </a:r>
          </a:p>
          <a:p>
            <a:r>
              <a:rPr lang="en-GB" sz="1800" b="1" dirty="0"/>
              <a:t>Schools Block</a:t>
            </a:r>
          </a:p>
          <a:p>
            <a:pPr marL="285750" indent="-285750">
              <a:buFont typeface="Arial" panose="020B0604020202020204" pitchFamily="34" charset="0"/>
              <a:buChar char="•"/>
            </a:pPr>
            <a:r>
              <a:rPr lang="en-GB" sz="1800" dirty="0"/>
              <a:t>£0.4m net underspend consisting of:</a:t>
            </a:r>
          </a:p>
          <a:p>
            <a:pPr marL="457200" lvl="1" indent="-285750">
              <a:buFont typeface="Arial" panose="020B0604020202020204" pitchFamily="34" charset="0"/>
              <a:buChar char="•"/>
            </a:pPr>
            <a:r>
              <a:rPr lang="en-GB" sz="1800" dirty="0"/>
              <a:t>£0.2m overspend on maintained, mainstream school de-delegation due to increased cost and activity relating to staff suspensions.</a:t>
            </a:r>
          </a:p>
          <a:p>
            <a:pPr marL="457200" lvl="1" indent="-285750">
              <a:buFont typeface="Arial" panose="020B0604020202020204" pitchFamily="34" charset="0"/>
              <a:buChar char="•"/>
            </a:pPr>
            <a:r>
              <a:rPr lang="en-GB" sz="1800" dirty="0"/>
              <a:t>£0.6m underspend on the growth fund relating to a reduction in the use of modular buildings.</a:t>
            </a:r>
          </a:p>
          <a:p>
            <a:endParaRPr lang="en-GB" dirty="0"/>
          </a:p>
        </p:txBody>
      </p:sp>
    </p:spTree>
    <p:extLst>
      <p:ext uri="{BB962C8B-B14F-4D97-AF65-F5344CB8AC3E}">
        <p14:creationId xmlns:p14="http://schemas.microsoft.com/office/powerpoint/2010/main" val="3495487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50CAA-BC9D-67A9-5953-F0C92CF189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CE0B1A-5A44-131F-3F87-192F7C9DFB8A}"/>
              </a:ext>
            </a:extLst>
          </p:cNvPr>
          <p:cNvSpPr>
            <a:spLocks noGrp="1"/>
          </p:cNvSpPr>
          <p:nvPr>
            <p:ph type="title"/>
          </p:nvPr>
        </p:nvSpPr>
        <p:spPr>
          <a:xfrm>
            <a:off x="514384" y="365127"/>
            <a:ext cx="8000966" cy="803656"/>
          </a:xfrm>
        </p:spPr>
        <p:txBody>
          <a:bodyPr/>
          <a:lstStyle/>
          <a:p>
            <a:r>
              <a:rPr lang="en-GB" sz="3600" b="1" dirty="0">
                <a:cs typeface="Arial"/>
              </a:rPr>
              <a:t>2026/27 Schools Budget variances</a:t>
            </a:r>
            <a:endParaRPr lang="en-GB" dirty="0"/>
          </a:p>
        </p:txBody>
      </p:sp>
      <p:sp>
        <p:nvSpPr>
          <p:cNvPr id="3" name="Content Placeholder 2">
            <a:extLst>
              <a:ext uri="{FF2B5EF4-FFF2-40B4-BE49-F238E27FC236}">
                <a16:creationId xmlns:a16="http://schemas.microsoft.com/office/drawing/2014/main" id="{23C0AE4C-E140-0F4A-0E1E-6ECF6ACCCC9A}"/>
              </a:ext>
            </a:extLst>
          </p:cNvPr>
          <p:cNvSpPr>
            <a:spLocks noGrp="1"/>
          </p:cNvSpPr>
          <p:nvPr>
            <p:ph idx="13"/>
          </p:nvPr>
        </p:nvSpPr>
        <p:spPr>
          <a:xfrm>
            <a:off x="514384" y="1285876"/>
            <a:ext cx="8000966" cy="4866618"/>
          </a:xfrm>
        </p:spPr>
        <p:txBody>
          <a:bodyPr/>
          <a:lstStyle/>
          <a:p>
            <a:r>
              <a:rPr lang="en-GB" sz="1800" b="1" dirty="0"/>
              <a:t>High Needs Block</a:t>
            </a:r>
          </a:p>
          <a:p>
            <a:pPr marL="285750" indent="-285750">
              <a:buFont typeface="Arial" panose="020B0604020202020204" pitchFamily="34" charset="0"/>
              <a:buChar char="•"/>
            </a:pPr>
            <a:r>
              <a:rPr lang="en-GB" sz="1800" dirty="0"/>
              <a:t>£209.8m overspend forecast as a result of growth in EHCPs, increased complexity in SEND provision requirements.</a:t>
            </a:r>
          </a:p>
          <a:p>
            <a:pPr marL="285750" indent="-285750">
              <a:buFont typeface="Arial" panose="020B0604020202020204" pitchFamily="34" charset="0"/>
              <a:buChar char="•"/>
            </a:pPr>
            <a:r>
              <a:rPr lang="en-GB" sz="1800" dirty="0"/>
              <a:t>SEN2 reporting each January highlights the annual growth in EHCPs:</a:t>
            </a:r>
          </a:p>
          <a:p>
            <a:endParaRPr lang="en-GB" sz="1800" dirty="0"/>
          </a:p>
          <a:p>
            <a:endParaRPr lang="en-GB" sz="2400" dirty="0"/>
          </a:p>
          <a:p>
            <a:pPr marL="285750" indent="-285750">
              <a:buFont typeface="Arial" panose="020B0604020202020204" pitchFamily="34" charset="0"/>
              <a:buChar char="•"/>
            </a:pPr>
            <a:r>
              <a:rPr lang="en-GB" sz="1800" dirty="0"/>
              <a:t>Significant pressures on top-up budgets with a forecast overspend of £9.1m as a result of increased numbers and unit costs</a:t>
            </a:r>
          </a:p>
          <a:p>
            <a:pPr marL="285750" indent="-285750">
              <a:buFont typeface="Arial" panose="020B0604020202020204" pitchFamily="34" charset="0"/>
              <a:buChar char="•"/>
            </a:pPr>
            <a:r>
              <a:rPr lang="en-GB" sz="1800" dirty="0"/>
              <a:t>Discretionary payment budget also forecasting an overspend of £3.14m reflecting growth in numbers of EHCPs and increased need for bespoke packages. This budget reduces the escalation of costs to higher cost provision and supports greater placement stability.</a:t>
            </a:r>
          </a:p>
          <a:p>
            <a:pPr marL="285750" indent="-285750">
              <a:buFont typeface="Arial" panose="020B0604020202020204" pitchFamily="34" charset="0"/>
              <a:buChar char="•"/>
            </a:pPr>
            <a:r>
              <a:rPr lang="en-GB" sz="1800" dirty="0"/>
              <a:t>No budget variance identified to date but note ongoing increases in the number and cost of independent placements (in line with forecast)</a:t>
            </a:r>
          </a:p>
          <a:p>
            <a:pPr marL="285750" indent="-285750">
              <a:buFont typeface="Arial" panose="020B0604020202020204" pitchFamily="34" charset="0"/>
              <a:buChar char="•"/>
            </a:pPr>
            <a:r>
              <a:rPr lang="en-GB" sz="1800" dirty="0"/>
              <a:t>Note budget includes a projected deficit budget to allow for more meaningful reporting on other budgets</a:t>
            </a:r>
          </a:p>
          <a:p>
            <a:pPr marL="285750" indent="-285750">
              <a:buFont typeface="Arial" panose="020B0604020202020204" pitchFamily="34" charset="0"/>
              <a:buChar char="•"/>
            </a:pPr>
            <a:endParaRPr lang="en-GB" sz="1800" dirty="0"/>
          </a:p>
          <a:p>
            <a:endParaRPr lang="en-GB" dirty="0"/>
          </a:p>
        </p:txBody>
      </p:sp>
      <p:graphicFrame>
        <p:nvGraphicFramePr>
          <p:cNvPr id="4" name="Table 3">
            <a:extLst>
              <a:ext uri="{FF2B5EF4-FFF2-40B4-BE49-F238E27FC236}">
                <a16:creationId xmlns:a16="http://schemas.microsoft.com/office/drawing/2014/main" id="{C30385A2-2700-2D9E-F6A3-B5CC18B605DA}"/>
              </a:ext>
            </a:extLst>
          </p:cNvPr>
          <p:cNvGraphicFramePr>
            <a:graphicFrameLocks noGrp="1"/>
          </p:cNvGraphicFramePr>
          <p:nvPr>
            <p:extLst>
              <p:ext uri="{D42A27DB-BD31-4B8C-83A1-F6EECF244321}">
                <p14:modId xmlns:p14="http://schemas.microsoft.com/office/powerpoint/2010/main" val="3901941822"/>
              </p:ext>
            </p:extLst>
          </p:nvPr>
        </p:nvGraphicFramePr>
        <p:xfrm>
          <a:off x="1018478" y="2583813"/>
          <a:ext cx="7151647" cy="731520"/>
        </p:xfrm>
        <a:graphic>
          <a:graphicData uri="http://schemas.openxmlformats.org/drawingml/2006/table">
            <a:tbl>
              <a:tblPr firstRow="1" firstCol="1" bandRow="1">
                <a:tableStyleId>{5C22544A-7EE6-4342-B048-85BDC9FD1C3A}</a:tableStyleId>
              </a:tblPr>
              <a:tblGrid>
                <a:gridCol w="2519248">
                  <a:extLst>
                    <a:ext uri="{9D8B030D-6E8A-4147-A177-3AD203B41FA5}">
                      <a16:colId xmlns:a16="http://schemas.microsoft.com/office/drawing/2014/main" val="3939691638"/>
                    </a:ext>
                  </a:extLst>
                </a:gridCol>
                <a:gridCol w="838938">
                  <a:extLst>
                    <a:ext uri="{9D8B030D-6E8A-4147-A177-3AD203B41FA5}">
                      <a16:colId xmlns:a16="http://schemas.microsoft.com/office/drawing/2014/main" val="1849765720"/>
                    </a:ext>
                  </a:extLst>
                </a:gridCol>
                <a:gridCol w="960524">
                  <a:extLst>
                    <a:ext uri="{9D8B030D-6E8A-4147-A177-3AD203B41FA5}">
                      <a16:colId xmlns:a16="http://schemas.microsoft.com/office/drawing/2014/main" val="3984298024"/>
                    </a:ext>
                  </a:extLst>
                </a:gridCol>
                <a:gridCol w="875414">
                  <a:extLst>
                    <a:ext uri="{9D8B030D-6E8A-4147-A177-3AD203B41FA5}">
                      <a16:colId xmlns:a16="http://schemas.microsoft.com/office/drawing/2014/main" val="3692552638"/>
                    </a:ext>
                  </a:extLst>
                </a:gridCol>
                <a:gridCol w="911890">
                  <a:extLst>
                    <a:ext uri="{9D8B030D-6E8A-4147-A177-3AD203B41FA5}">
                      <a16:colId xmlns:a16="http://schemas.microsoft.com/office/drawing/2014/main" val="3589236446"/>
                    </a:ext>
                  </a:extLst>
                </a:gridCol>
                <a:gridCol w="1045633">
                  <a:extLst>
                    <a:ext uri="{9D8B030D-6E8A-4147-A177-3AD203B41FA5}">
                      <a16:colId xmlns:a16="http://schemas.microsoft.com/office/drawing/2014/main" val="2842018502"/>
                    </a:ext>
                  </a:extLst>
                </a:gridCol>
              </a:tblGrid>
              <a:tr h="205740">
                <a:tc>
                  <a:txBody>
                    <a:bodyPr/>
                    <a:lstStyle/>
                    <a:p>
                      <a:pPr algn="ctr">
                        <a:spcAft>
                          <a:spcPts val="600"/>
                        </a:spcAft>
                        <a:buNone/>
                      </a:pPr>
                      <a:endParaRPr lang="en-GB"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spcAft>
                          <a:spcPts val="600"/>
                        </a:spcAft>
                        <a:buNone/>
                      </a:pPr>
                      <a:r>
                        <a:rPr lang="en-GB" sz="1600">
                          <a:effectLst/>
                        </a:rPr>
                        <a:t>2022</a:t>
                      </a:r>
                      <a:endParaRPr lang="en-GB"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spcAft>
                          <a:spcPts val="600"/>
                        </a:spcAft>
                        <a:buNone/>
                      </a:pPr>
                      <a:r>
                        <a:rPr lang="en-GB" sz="1600" dirty="0">
                          <a:effectLst/>
                        </a:rPr>
                        <a:t>2023</a:t>
                      </a:r>
                      <a:endParaRPr lang="en-GB"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spcAft>
                          <a:spcPts val="600"/>
                        </a:spcAft>
                        <a:buNone/>
                      </a:pPr>
                      <a:r>
                        <a:rPr lang="en-GB" sz="1600">
                          <a:effectLst/>
                        </a:rPr>
                        <a:t>2024</a:t>
                      </a:r>
                      <a:endParaRPr lang="en-GB"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spcAft>
                          <a:spcPts val="600"/>
                        </a:spcAft>
                        <a:buNone/>
                      </a:pPr>
                      <a:r>
                        <a:rPr lang="en-GB" sz="1600">
                          <a:effectLst/>
                        </a:rPr>
                        <a:t>2025</a:t>
                      </a:r>
                      <a:endParaRPr lang="en-GB"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spcAft>
                          <a:spcPts val="600"/>
                        </a:spcAft>
                        <a:buNone/>
                      </a:pPr>
                      <a:r>
                        <a:rPr lang="en-GB" sz="1600">
                          <a:effectLst/>
                        </a:rPr>
                        <a:t>2026</a:t>
                      </a:r>
                      <a:endParaRPr lang="en-GB" sz="1600">
                        <a:effectLst/>
                        <a:latin typeface="Times New Roman" panose="02020603050405020304" pitchFamily="18" charset="0"/>
                        <a:ea typeface="Times New Roman" panose="02020603050405020304" pitchFamily="18" charset="0"/>
                      </a:endParaRPr>
                    </a:p>
                  </a:txBody>
                  <a:tcPr marL="68580" marR="68580" marT="0" marB="0" anchor="b"/>
                </a:tc>
                <a:extLst>
                  <a:ext uri="{0D108BD9-81ED-4DB2-BD59-A6C34878D82A}">
                    <a16:rowId xmlns:a16="http://schemas.microsoft.com/office/drawing/2014/main" val="2633636145"/>
                  </a:ext>
                </a:extLst>
              </a:tr>
              <a:tr h="205740">
                <a:tc>
                  <a:txBody>
                    <a:bodyPr/>
                    <a:lstStyle/>
                    <a:p>
                      <a:pPr algn="l">
                        <a:spcAft>
                          <a:spcPts val="600"/>
                        </a:spcAft>
                        <a:buNone/>
                      </a:pPr>
                      <a:r>
                        <a:rPr lang="en-GB" sz="1600" dirty="0">
                          <a:effectLst/>
                        </a:rPr>
                        <a:t>Total EHCPs</a:t>
                      </a:r>
                      <a:endParaRPr lang="en-GB"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spcAft>
                          <a:spcPts val="600"/>
                        </a:spcAft>
                        <a:buNone/>
                      </a:pPr>
                      <a:r>
                        <a:rPr lang="en-GB" sz="1600" dirty="0">
                          <a:effectLst/>
                        </a:rPr>
                        <a:t>12,750</a:t>
                      </a:r>
                      <a:endParaRPr lang="en-GB"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algn="r" defTabSz="685766" rtl="0" eaLnBrk="1" latinLnBrk="0" hangingPunct="1">
                        <a:spcAft>
                          <a:spcPts val="600"/>
                        </a:spcAft>
                        <a:buNone/>
                      </a:pPr>
                      <a:r>
                        <a:rPr lang="en-GB" sz="1600" kern="1200" dirty="0">
                          <a:solidFill>
                            <a:schemeClr val="dk1"/>
                          </a:solidFill>
                          <a:effectLst/>
                          <a:latin typeface="+mn-lt"/>
                          <a:ea typeface="+mn-ea"/>
                          <a:cs typeface="+mn-cs"/>
                        </a:rPr>
                        <a:t>14,583 </a:t>
                      </a:r>
                    </a:p>
                  </a:txBody>
                  <a:tcPr marL="68580" marR="68580" marT="0" marB="0" anchor="b"/>
                </a:tc>
                <a:tc>
                  <a:txBody>
                    <a:bodyPr/>
                    <a:lstStyle/>
                    <a:p>
                      <a:pPr marL="0" algn="r" defTabSz="685766" rtl="0" eaLnBrk="1" latinLnBrk="0" hangingPunct="1">
                        <a:spcAft>
                          <a:spcPts val="600"/>
                        </a:spcAft>
                        <a:buNone/>
                      </a:pPr>
                      <a:r>
                        <a:rPr lang="en-GB" sz="1600" kern="1200" dirty="0">
                          <a:solidFill>
                            <a:schemeClr val="dk1"/>
                          </a:solidFill>
                          <a:effectLst/>
                          <a:latin typeface="+mn-lt"/>
                          <a:ea typeface="+mn-ea"/>
                          <a:cs typeface="+mn-cs"/>
                        </a:rPr>
                        <a:t>15,994 </a:t>
                      </a:r>
                    </a:p>
                  </a:txBody>
                  <a:tcPr marL="68580" marR="68580" marT="0" marB="0" anchor="b"/>
                </a:tc>
                <a:tc>
                  <a:txBody>
                    <a:bodyPr/>
                    <a:lstStyle/>
                    <a:p>
                      <a:pPr marL="0" algn="r" defTabSz="685766" rtl="0" eaLnBrk="1" latinLnBrk="0" hangingPunct="1">
                        <a:spcAft>
                          <a:spcPts val="600"/>
                        </a:spcAft>
                        <a:buNone/>
                      </a:pPr>
                      <a:r>
                        <a:rPr lang="en-GB" sz="1600" kern="1200" dirty="0">
                          <a:solidFill>
                            <a:schemeClr val="dk1"/>
                          </a:solidFill>
                          <a:effectLst/>
                          <a:latin typeface="+mn-lt"/>
                          <a:ea typeface="+mn-ea"/>
                          <a:cs typeface="+mn-cs"/>
                        </a:rPr>
                        <a:t>17,784 </a:t>
                      </a:r>
                    </a:p>
                  </a:txBody>
                  <a:tcPr marL="68580" marR="68580" marT="0" marB="0" anchor="b"/>
                </a:tc>
                <a:tc>
                  <a:txBody>
                    <a:bodyPr/>
                    <a:lstStyle/>
                    <a:p>
                      <a:pPr marL="0" algn="r" defTabSz="685766" rtl="0" eaLnBrk="1" latinLnBrk="0" hangingPunct="1">
                        <a:spcAft>
                          <a:spcPts val="600"/>
                        </a:spcAft>
                        <a:buNone/>
                      </a:pPr>
                      <a:r>
                        <a:rPr lang="en-GB" sz="1600" kern="1200" dirty="0">
                          <a:solidFill>
                            <a:schemeClr val="dk1"/>
                          </a:solidFill>
                          <a:effectLst/>
                          <a:latin typeface="+mn-lt"/>
                          <a:ea typeface="+mn-ea"/>
                          <a:cs typeface="+mn-cs"/>
                        </a:rPr>
                        <a:t>20,499 </a:t>
                      </a:r>
                    </a:p>
                  </a:txBody>
                  <a:tcPr marL="68580" marR="68580" marT="0" marB="0" anchor="b"/>
                </a:tc>
                <a:extLst>
                  <a:ext uri="{0D108BD9-81ED-4DB2-BD59-A6C34878D82A}">
                    <a16:rowId xmlns:a16="http://schemas.microsoft.com/office/drawing/2014/main" val="1377606492"/>
                  </a:ext>
                </a:extLst>
              </a:tr>
              <a:tr h="205740">
                <a:tc>
                  <a:txBody>
                    <a:bodyPr/>
                    <a:lstStyle/>
                    <a:p>
                      <a:pPr algn="l">
                        <a:spcAft>
                          <a:spcPts val="600"/>
                        </a:spcAft>
                        <a:buNone/>
                      </a:pPr>
                      <a:r>
                        <a:rPr lang="en-GB" sz="1600">
                          <a:effectLst/>
                        </a:rPr>
                        <a:t>Growth on Prior Year %</a:t>
                      </a:r>
                      <a:endParaRPr lang="en-GB" sz="160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algn="r">
                        <a:spcAft>
                          <a:spcPts val="600"/>
                        </a:spcAft>
                        <a:buNone/>
                      </a:pPr>
                      <a:r>
                        <a:rPr lang="en-GB" sz="1600" dirty="0">
                          <a:effectLst/>
                        </a:rPr>
                        <a:t>21%</a:t>
                      </a:r>
                      <a:endParaRPr lang="en-GB" sz="16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algn="r" defTabSz="685766" rtl="0" eaLnBrk="1" latinLnBrk="0" hangingPunct="1">
                        <a:spcAft>
                          <a:spcPts val="600"/>
                        </a:spcAft>
                        <a:buNone/>
                      </a:pPr>
                      <a:r>
                        <a:rPr lang="en-GB" sz="1600" kern="1200" dirty="0">
                          <a:solidFill>
                            <a:schemeClr val="dk1"/>
                          </a:solidFill>
                          <a:effectLst/>
                          <a:latin typeface="+mn-lt"/>
                          <a:ea typeface="+mn-ea"/>
                          <a:cs typeface="+mn-cs"/>
                        </a:rPr>
                        <a:t>14% </a:t>
                      </a:r>
                    </a:p>
                  </a:txBody>
                  <a:tcPr marL="68580" marR="68580" marT="0" marB="0" anchor="b"/>
                </a:tc>
                <a:tc>
                  <a:txBody>
                    <a:bodyPr/>
                    <a:lstStyle/>
                    <a:p>
                      <a:pPr marL="0" algn="r" defTabSz="685766" rtl="0" eaLnBrk="1" latinLnBrk="0" hangingPunct="1">
                        <a:spcAft>
                          <a:spcPts val="600"/>
                        </a:spcAft>
                        <a:buNone/>
                      </a:pPr>
                      <a:r>
                        <a:rPr lang="en-GB" sz="1600" kern="1200" dirty="0">
                          <a:solidFill>
                            <a:schemeClr val="dk1"/>
                          </a:solidFill>
                          <a:effectLst/>
                          <a:latin typeface="+mn-lt"/>
                          <a:ea typeface="+mn-ea"/>
                          <a:cs typeface="+mn-cs"/>
                        </a:rPr>
                        <a:t>10% </a:t>
                      </a:r>
                    </a:p>
                  </a:txBody>
                  <a:tcPr marL="68580" marR="68580" marT="0" marB="0" anchor="b"/>
                </a:tc>
                <a:tc>
                  <a:txBody>
                    <a:bodyPr/>
                    <a:lstStyle/>
                    <a:p>
                      <a:pPr marL="0" algn="r" defTabSz="685766" rtl="0" eaLnBrk="1" latinLnBrk="0" hangingPunct="1">
                        <a:spcAft>
                          <a:spcPts val="600"/>
                        </a:spcAft>
                        <a:buNone/>
                      </a:pPr>
                      <a:r>
                        <a:rPr lang="en-GB" sz="1600" kern="1200" dirty="0">
                          <a:solidFill>
                            <a:schemeClr val="dk1"/>
                          </a:solidFill>
                          <a:effectLst/>
                          <a:latin typeface="+mn-lt"/>
                          <a:ea typeface="+mn-ea"/>
                          <a:cs typeface="+mn-cs"/>
                        </a:rPr>
                        <a:t>11% </a:t>
                      </a:r>
                    </a:p>
                  </a:txBody>
                  <a:tcPr marL="68580" marR="68580" marT="0" marB="0" anchor="b"/>
                </a:tc>
                <a:tc>
                  <a:txBody>
                    <a:bodyPr/>
                    <a:lstStyle/>
                    <a:p>
                      <a:pPr marL="0" algn="r" defTabSz="685766" rtl="0" eaLnBrk="1" latinLnBrk="0" hangingPunct="1">
                        <a:spcAft>
                          <a:spcPts val="600"/>
                        </a:spcAft>
                        <a:buNone/>
                      </a:pPr>
                      <a:r>
                        <a:rPr lang="en-GB" sz="1600" kern="1200" dirty="0">
                          <a:solidFill>
                            <a:schemeClr val="dk1"/>
                          </a:solidFill>
                          <a:effectLst/>
                          <a:latin typeface="+mn-lt"/>
                          <a:ea typeface="+mn-ea"/>
                          <a:cs typeface="+mn-cs"/>
                        </a:rPr>
                        <a:t>15% </a:t>
                      </a:r>
                    </a:p>
                  </a:txBody>
                  <a:tcPr marL="68580" marR="68580" marT="0" marB="0" anchor="b"/>
                </a:tc>
                <a:extLst>
                  <a:ext uri="{0D108BD9-81ED-4DB2-BD59-A6C34878D82A}">
                    <a16:rowId xmlns:a16="http://schemas.microsoft.com/office/drawing/2014/main" val="3395345983"/>
                  </a:ext>
                </a:extLst>
              </a:tr>
            </a:tbl>
          </a:graphicData>
        </a:graphic>
      </p:graphicFrame>
    </p:spTree>
    <p:extLst>
      <p:ext uri="{BB962C8B-B14F-4D97-AF65-F5344CB8AC3E}">
        <p14:creationId xmlns:p14="http://schemas.microsoft.com/office/powerpoint/2010/main" val="3766692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5E65A-45D4-1B70-C249-C0D4D1F1F4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27FE4-B209-4C4D-21D8-A1AD481DC38C}"/>
              </a:ext>
            </a:extLst>
          </p:cNvPr>
          <p:cNvSpPr>
            <a:spLocks noGrp="1"/>
          </p:cNvSpPr>
          <p:nvPr>
            <p:ph type="title"/>
          </p:nvPr>
        </p:nvSpPr>
        <p:spPr>
          <a:xfrm>
            <a:off x="514384" y="365127"/>
            <a:ext cx="8000966" cy="803656"/>
          </a:xfrm>
        </p:spPr>
        <p:txBody>
          <a:bodyPr/>
          <a:lstStyle/>
          <a:p>
            <a:r>
              <a:rPr lang="en-GB" sz="3600" b="1" dirty="0">
                <a:cs typeface="Arial"/>
              </a:rPr>
              <a:t>2027/28 Schools Budget</a:t>
            </a:r>
            <a:endParaRPr lang="en-GB" dirty="0"/>
          </a:p>
        </p:txBody>
      </p:sp>
      <p:sp>
        <p:nvSpPr>
          <p:cNvPr id="3" name="Content Placeholder 2">
            <a:extLst>
              <a:ext uri="{FF2B5EF4-FFF2-40B4-BE49-F238E27FC236}">
                <a16:creationId xmlns:a16="http://schemas.microsoft.com/office/drawing/2014/main" id="{F4B54760-DF0C-BCEC-DEBF-5ECDA6276EE2}"/>
              </a:ext>
            </a:extLst>
          </p:cNvPr>
          <p:cNvSpPr>
            <a:spLocks noGrp="1"/>
          </p:cNvSpPr>
          <p:nvPr>
            <p:ph idx="13"/>
          </p:nvPr>
        </p:nvSpPr>
        <p:spPr>
          <a:xfrm>
            <a:off x="514384" y="1168784"/>
            <a:ext cx="8000966" cy="5324090"/>
          </a:xfrm>
        </p:spPr>
        <p:txBody>
          <a:bodyPr/>
          <a:lstStyle/>
          <a:p>
            <a:pPr marL="285750" indent="-285750">
              <a:buFont typeface="Arial" panose="020B0604020202020204" pitchFamily="34" charset="0"/>
              <a:buChar char="•"/>
            </a:pPr>
            <a:r>
              <a:rPr lang="en-GB" sz="1800" dirty="0"/>
              <a:t>Core financial information delayed therefore no indications of next years funding at this time. Further information likely to be published some time after the autumn budget due 28 October</a:t>
            </a:r>
          </a:p>
          <a:p>
            <a:pPr marL="285750" indent="-285750">
              <a:buFont typeface="Arial" panose="020B0604020202020204" pitchFamily="34" charset="0"/>
              <a:buChar char="•"/>
            </a:pPr>
            <a:r>
              <a:rPr lang="en-GB" sz="1800" dirty="0"/>
              <a:t>Schools Budget Support Grant in 2025/26 will be rolled into the national funding formula at full year values (rates already published). </a:t>
            </a:r>
          </a:p>
          <a:p>
            <a:pPr marL="285750" indent="-285750">
              <a:buFont typeface="Arial" panose="020B0604020202020204" pitchFamily="34" charset="0"/>
              <a:buChar char="•"/>
            </a:pPr>
            <a:r>
              <a:rPr lang="en-GB" sz="1800" dirty="0"/>
              <a:t>Significant reduction in funding through NFF to reflect reduced teachers pension employer costs.</a:t>
            </a:r>
          </a:p>
          <a:p>
            <a:pPr marL="285750" indent="-285750">
              <a:buFont typeface="Arial" panose="020B0604020202020204" pitchFamily="34" charset="0"/>
              <a:buChar char="•"/>
            </a:pPr>
            <a:r>
              <a:rPr lang="en-GB" sz="1800" dirty="0"/>
              <a:t>Free school meal expansion cost funding provided from September 2026 will be rolled into core school funding and NFF the year after.</a:t>
            </a:r>
          </a:p>
          <a:p>
            <a:pPr marL="285750" indent="-285750">
              <a:buFont typeface="Arial" panose="020B0604020202020204" pitchFamily="34" charset="0"/>
              <a:buChar char="•"/>
            </a:pPr>
            <a:r>
              <a:rPr lang="en-GB" sz="1800" dirty="0"/>
              <a:t>In preparation for the coming year and to meet DfE timescales, a number of disapplication's to the regulations need to be agreed by Forum for:</a:t>
            </a:r>
          </a:p>
          <a:p>
            <a:pPr marL="457200" lvl="1" indent="-285750">
              <a:buFont typeface="Arial" panose="020B0604020202020204" pitchFamily="34" charset="0"/>
              <a:buChar char="•"/>
            </a:pPr>
            <a:r>
              <a:rPr lang="en-GB" sz="1500" dirty="0"/>
              <a:t>Exceptional circumstances – To maintain long standing funding support for a small number of schools faced with exceptional costs. It is proposed to continue support in recognition of the unavoidable costs incurred in delivering core education activities</a:t>
            </a:r>
          </a:p>
          <a:p>
            <a:pPr marL="457200" lvl="1" indent="-285750">
              <a:buFont typeface="Arial" panose="020B0604020202020204" pitchFamily="34" charset="0"/>
              <a:buChar char="•"/>
            </a:pPr>
            <a:r>
              <a:rPr lang="en-GB" sz="1500" dirty="0"/>
              <a:t>Amalgamating schools – To provide tapered lump sum transition funding for an amalgamating school. It is proposed to support this protection as in previous cases to enable a successful transition.</a:t>
            </a:r>
          </a:p>
          <a:p>
            <a:pPr marL="457200" lvl="1" indent="-285750">
              <a:buFont typeface="Arial" panose="020B0604020202020204" pitchFamily="34" charset="0"/>
              <a:buChar char="•"/>
            </a:pPr>
            <a:r>
              <a:rPr lang="en-GB" sz="1500" dirty="0"/>
              <a:t>Special school funding alignment – To allow funding for two schools to be aligned with the standard rate as part of the end of a mutually agreed transitional arrangement.</a:t>
            </a:r>
          </a:p>
          <a:p>
            <a:pPr marL="285750" indent="-285750">
              <a:buFont typeface="Arial" panose="020B0604020202020204" pitchFamily="34" charset="0"/>
              <a:buChar char="•"/>
            </a:pPr>
            <a:endParaRPr lang="en-GB" dirty="0">
              <a:highlight>
                <a:srgbClr val="FFFF00"/>
              </a:highlight>
            </a:endParaRPr>
          </a:p>
        </p:txBody>
      </p:sp>
    </p:spTree>
    <p:extLst>
      <p:ext uri="{BB962C8B-B14F-4D97-AF65-F5344CB8AC3E}">
        <p14:creationId xmlns:p14="http://schemas.microsoft.com/office/powerpoint/2010/main" val="144102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1F9D-43E6-D8A1-244D-620649DF92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F4E52-7B68-5D01-7E90-703535623E58}"/>
              </a:ext>
            </a:extLst>
          </p:cNvPr>
          <p:cNvSpPr>
            <a:spLocks noGrp="1"/>
          </p:cNvSpPr>
          <p:nvPr>
            <p:ph type="title"/>
          </p:nvPr>
        </p:nvSpPr>
        <p:spPr>
          <a:xfrm>
            <a:off x="514384" y="365127"/>
            <a:ext cx="8000966" cy="803656"/>
          </a:xfrm>
        </p:spPr>
        <p:txBody>
          <a:bodyPr/>
          <a:lstStyle/>
          <a:p>
            <a:r>
              <a:rPr lang="en-GB" sz="3600" b="1" dirty="0">
                <a:cs typeface="Arial"/>
              </a:rPr>
              <a:t>DfE funding consultations</a:t>
            </a:r>
            <a:endParaRPr lang="en-GB" dirty="0"/>
          </a:p>
        </p:txBody>
      </p:sp>
      <p:sp>
        <p:nvSpPr>
          <p:cNvPr id="3" name="Content Placeholder 2">
            <a:extLst>
              <a:ext uri="{FF2B5EF4-FFF2-40B4-BE49-F238E27FC236}">
                <a16:creationId xmlns:a16="http://schemas.microsoft.com/office/drawing/2014/main" id="{E66C3C55-A038-E6D1-1F5C-B9443DFAB1B5}"/>
              </a:ext>
            </a:extLst>
          </p:cNvPr>
          <p:cNvSpPr>
            <a:spLocks noGrp="1"/>
          </p:cNvSpPr>
          <p:nvPr>
            <p:ph idx="13"/>
          </p:nvPr>
        </p:nvSpPr>
        <p:spPr>
          <a:xfrm>
            <a:off x="514384" y="1526292"/>
            <a:ext cx="8000966" cy="4966581"/>
          </a:xfrm>
        </p:spPr>
        <p:txBody>
          <a:bodyPr/>
          <a:lstStyle/>
          <a:p>
            <a:r>
              <a:rPr lang="en-GB" sz="1800" b="1" dirty="0"/>
              <a:t>Local SEND inclusion formula</a:t>
            </a:r>
          </a:p>
          <a:p>
            <a:pPr marL="285750" indent="-285750">
              <a:buFont typeface="Arial" panose="020B0604020202020204" pitchFamily="34" charset="0"/>
              <a:buChar char="•"/>
            </a:pPr>
            <a:r>
              <a:rPr lang="en-GB" sz="1800" dirty="0"/>
              <a:t>Ahead of statutory changes, DfE seeking views on temporary arrangements to allow LAs to increase the funding mainstream schools receive to support pupils with SEND.</a:t>
            </a:r>
          </a:p>
          <a:p>
            <a:pPr marL="285750" indent="-285750">
              <a:buFont typeface="Arial" panose="020B0604020202020204" pitchFamily="34" charset="0"/>
              <a:buChar char="•"/>
            </a:pPr>
            <a:r>
              <a:rPr lang="en-GB" sz="1800" dirty="0"/>
              <a:t>Response gives broad support of the long-term objective of strengthening mainstream inclusion but does not support implementation at this time due to significant risks and wider system challenges. </a:t>
            </a:r>
          </a:p>
          <a:p>
            <a:pPr marL="285750" indent="-285750">
              <a:buFont typeface="Arial" panose="020B0604020202020204" pitchFamily="34" charset="0"/>
              <a:buChar char="•"/>
            </a:pPr>
            <a:r>
              <a:rPr lang="en-GB" sz="1800" dirty="0"/>
              <a:t>As the current SEND system remains under significant pressure, with a continuing mismatch between notional SEN funding and the actual costs of supporting pupils. The response considers this proposal now is premature and risks creating further financial pressures for schools and local authorities.</a:t>
            </a:r>
          </a:p>
          <a:p>
            <a:pPr marL="285750" indent="-285750">
              <a:buFont typeface="Arial" panose="020B0604020202020204" pitchFamily="34" charset="0"/>
              <a:buChar char="•"/>
            </a:pPr>
            <a:r>
              <a:rPr lang="en-GB" sz="1800" dirty="0"/>
              <a:t>It suggests whilst the principal of providing more upfront funding to mainstream schools is welcomed, this should be considered once wider SEND reforms are more established and there is greater clarity on the future operating model for SEND support. </a:t>
            </a:r>
          </a:p>
        </p:txBody>
      </p:sp>
    </p:spTree>
    <p:extLst>
      <p:ext uri="{BB962C8B-B14F-4D97-AF65-F5344CB8AC3E}">
        <p14:creationId xmlns:p14="http://schemas.microsoft.com/office/powerpoint/2010/main" val="1814745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08742-F7FF-11EE-25DB-F5DF0E311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528A26-EEAB-062F-FDF8-E2167B77E16F}"/>
              </a:ext>
            </a:extLst>
          </p:cNvPr>
          <p:cNvSpPr>
            <a:spLocks noGrp="1"/>
          </p:cNvSpPr>
          <p:nvPr>
            <p:ph type="title"/>
          </p:nvPr>
        </p:nvSpPr>
        <p:spPr>
          <a:xfrm>
            <a:off x="514384" y="365127"/>
            <a:ext cx="8000966" cy="803656"/>
          </a:xfrm>
        </p:spPr>
        <p:txBody>
          <a:bodyPr/>
          <a:lstStyle/>
          <a:p>
            <a:r>
              <a:rPr lang="en-GB" sz="3600" b="1" dirty="0">
                <a:cs typeface="Arial"/>
              </a:rPr>
              <a:t>DfE funding consultations</a:t>
            </a:r>
            <a:endParaRPr lang="en-GB" dirty="0"/>
          </a:p>
        </p:txBody>
      </p:sp>
      <p:sp>
        <p:nvSpPr>
          <p:cNvPr id="3" name="Content Placeholder 2">
            <a:extLst>
              <a:ext uri="{FF2B5EF4-FFF2-40B4-BE49-F238E27FC236}">
                <a16:creationId xmlns:a16="http://schemas.microsoft.com/office/drawing/2014/main" id="{3FA210D6-8FFD-CCC8-3476-3ECF635C57B9}"/>
              </a:ext>
            </a:extLst>
          </p:cNvPr>
          <p:cNvSpPr>
            <a:spLocks noGrp="1"/>
          </p:cNvSpPr>
          <p:nvPr>
            <p:ph idx="13"/>
          </p:nvPr>
        </p:nvSpPr>
        <p:spPr>
          <a:xfrm>
            <a:off x="514384" y="1526292"/>
            <a:ext cx="8000966" cy="4966581"/>
          </a:xfrm>
        </p:spPr>
        <p:txBody>
          <a:bodyPr/>
          <a:lstStyle/>
          <a:p>
            <a:pPr marL="285750" indent="-285750">
              <a:buFont typeface="Arial" panose="020B0604020202020204" pitchFamily="34" charset="0"/>
              <a:buChar char="•"/>
            </a:pPr>
            <a:r>
              <a:rPr lang="en-GB" sz="1800" b="1" dirty="0"/>
              <a:t>Early Years: Proposed Changes to the Entitlements Funding System</a:t>
            </a:r>
          </a:p>
          <a:p>
            <a:pPr marL="285750" indent="-285750">
              <a:buFont typeface="Arial" panose="020B0604020202020204" pitchFamily="34" charset="0"/>
              <a:buChar char="•"/>
            </a:pPr>
            <a:r>
              <a:rPr lang="en-GB" sz="1800" dirty="0"/>
              <a:t>Proposals explore potential changes to how the DfE distribute funding to support the aim of ensuring every child has the best start in life considering factors such as disadvantage; SEN; Best Start in Life expectations and overall effectiveness.</a:t>
            </a:r>
          </a:p>
          <a:p>
            <a:pPr marL="285750" indent="-285750">
              <a:buFont typeface="Arial" panose="020B0604020202020204" pitchFamily="34" charset="0"/>
              <a:buChar char="•"/>
            </a:pPr>
            <a:r>
              <a:rPr lang="en-GB" sz="1800" dirty="0"/>
              <a:t>Response gives broad support for the ambition to improve fairness, inclusion and effectiveness within the Early Years funding system. </a:t>
            </a:r>
          </a:p>
          <a:p>
            <a:pPr marL="285750" indent="-285750">
              <a:buFont typeface="Arial" panose="020B0604020202020204" pitchFamily="34" charset="0"/>
              <a:buChar char="•"/>
            </a:pPr>
            <a:r>
              <a:rPr lang="en-GB" sz="1800" dirty="0"/>
              <a:t>However, response states this should be evidence-based, sufficiently funded, and retain local flexibility to reflect varying local circumstances and provider markets. </a:t>
            </a:r>
          </a:p>
        </p:txBody>
      </p:sp>
    </p:spTree>
    <p:extLst>
      <p:ext uri="{BB962C8B-B14F-4D97-AF65-F5344CB8AC3E}">
        <p14:creationId xmlns:p14="http://schemas.microsoft.com/office/powerpoint/2010/main" val="392728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29461-8632-935A-3C8C-F6193B85EB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8FB449-3FAB-B85A-39EF-558EAB7AC0FF}"/>
              </a:ext>
            </a:extLst>
          </p:cNvPr>
          <p:cNvSpPr>
            <a:spLocks noGrp="1"/>
          </p:cNvSpPr>
          <p:nvPr>
            <p:ph type="title"/>
          </p:nvPr>
        </p:nvSpPr>
        <p:spPr>
          <a:xfrm>
            <a:off x="514384" y="365127"/>
            <a:ext cx="8000966" cy="803656"/>
          </a:xfrm>
        </p:spPr>
        <p:txBody>
          <a:bodyPr/>
          <a:lstStyle/>
          <a:p>
            <a:r>
              <a:rPr lang="en-GB" sz="3600" b="1" dirty="0">
                <a:cs typeface="Arial"/>
              </a:rPr>
              <a:t>Recommendations</a:t>
            </a:r>
            <a:endParaRPr lang="en-GB" dirty="0"/>
          </a:p>
        </p:txBody>
      </p:sp>
      <p:sp>
        <p:nvSpPr>
          <p:cNvPr id="3" name="Content Placeholder 2">
            <a:extLst>
              <a:ext uri="{FF2B5EF4-FFF2-40B4-BE49-F238E27FC236}">
                <a16:creationId xmlns:a16="http://schemas.microsoft.com/office/drawing/2014/main" id="{F56443BE-9DBC-4237-DEC2-CEE16F8E3095}"/>
              </a:ext>
            </a:extLst>
          </p:cNvPr>
          <p:cNvSpPr>
            <a:spLocks noGrp="1"/>
          </p:cNvSpPr>
          <p:nvPr>
            <p:ph idx="13"/>
          </p:nvPr>
        </p:nvSpPr>
        <p:spPr>
          <a:xfrm>
            <a:off x="514384" y="1526292"/>
            <a:ext cx="8094357" cy="4626201"/>
          </a:xfrm>
        </p:spPr>
        <p:txBody>
          <a:bodyPr/>
          <a:lstStyle/>
          <a:p>
            <a:r>
              <a:rPr lang="en-GB" sz="1800" dirty="0"/>
              <a:t>It is recommended that Schools Forum:</a:t>
            </a:r>
          </a:p>
          <a:p>
            <a:endParaRPr lang="en-GB" sz="1800" dirty="0"/>
          </a:p>
          <a:p>
            <a:pPr>
              <a:tabLst>
                <a:tab pos="446088" algn="l"/>
              </a:tabLst>
            </a:pPr>
            <a:r>
              <a:rPr lang="en-GB" sz="1800" dirty="0"/>
              <a:t>6.1	notes the update on the 2026/27 budget.</a:t>
            </a:r>
          </a:p>
          <a:p>
            <a:pPr>
              <a:tabLst>
                <a:tab pos="446088" algn="l"/>
              </a:tabLst>
            </a:pPr>
            <a:r>
              <a:rPr lang="en-GB" sz="1800" dirty="0"/>
              <a:t>6.2	notes the update on the 2027/28 funding for schools.</a:t>
            </a:r>
          </a:p>
          <a:p>
            <a:pPr>
              <a:tabLst>
                <a:tab pos="446088" algn="l"/>
              </a:tabLst>
            </a:pPr>
            <a:r>
              <a:rPr lang="en-GB" sz="1800" dirty="0"/>
              <a:t>6.3	support the proposal to disapply the regulations in relation to exceptional 	premises costs for a small number of schools as outlined in 4.7.</a:t>
            </a:r>
          </a:p>
          <a:p>
            <a:pPr>
              <a:tabLst>
                <a:tab pos="446088" algn="l"/>
              </a:tabLst>
            </a:pPr>
            <a:r>
              <a:rPr lang="en-GB" sz="1800" dirty="0"/>
              <a:t>6.4	support the proposal to apply for second year of lump sum protection for 	one school as outlined in 4.8.</a:t>
            </a:r>
          </a:p>
          <a:p>
            <a:pPr>
              <a:tabLst>
                <a:tab pos="446088" algn="l"/>
              </a:tabLst>
            </a:pPr>
            <a:r>
              <a:rPr lang="en-GB" sz="1800" dirty="0"/>
              <a:t>6.5	support the proposal to disapply the regulations in relation to MFG as 	part of an agreed transition to standard funding arrangements in 	academic year 2027/28 as outlined in 4.9.</a:t>
            </a:r>
          </a:p>
          <a:p>
            <a:pPr marL="285750" indent="-285750">
              <a:buFont typeface="Arial" panose="020B0604020202020204" pitchFamily="34" charset="0"/>
              <a:buChar char="•"/>
            </a:pPr>
            <a:endParaRPr lang="en-GB" dirty="0">
              <a:highlight>
                <a:srgbClr val="FFFF00"/>
              </a:highlight>
            </a:endParaRPr>
          </a:p>
        </p:txBody>
      </p:sp>
    </p:spTree>
    <p:extLst>
      <p:ext uri="{BB962C8B-B14F-4D97-AF65-F5344CB8AC3E}">
        <p14:creationId xmlns:p14="http://schemas.microsoft.com/office/powerpoint/2010/main" val="1146222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00" dirty="0"/>
          </a:p>
        </p:txBody>
      </p:sp>
      <p:sp>
        <p:nvSpPr>
          <p:cNvPr id="74" name="Rectangle 7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3" y="1914812"/>
            <a:ext cx="51435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00" dirty="0"/>
          </a:p>
        </p:txBody>
      </p:sp>
      <p:sp>
        <p:nvSpPr>
          <p:cNvPr id="76" name="Rectangle 7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3" y="1922415"/>
            <a:ext cx="51434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00" dirty="0"/>
          </a:p>
        </p:txBody>
      </p:sp>
      <p:sp>
        <p:nvSpPr>
          <p:cNvPr id="78" name="Rectangle 7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75943" y="3548314"/>
            <a:ext cx="1876484"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00" dirty="0"/>
          </a:p>
        </p:txBody>
      </p:sp>
      <p:sp>
        <p:nvSpPr>
          <p:cNvPr id="80" name="Freeform: Shape 7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3" y="1584538"/>
            <a:ext cx="2925268" cy="3134219"/>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300" dirty="0"/>
          </a:p>
        </p:txBody>
      </p:sp>
      <p:sp>
        <p:nvSpPr>
          <p:cNvPr id="82" name="Rectangle 8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57569" y="1907208"/>
            <a:ext cx="5143502"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00" dirty="0"/>
          </a:p>
        </p:txBody>
      </p:sp>
      <p:sp>
        <p:nvSpPr>
          <p:cNvPr id="3" name="Subtitle 2"/>
          <p:cNvSpPr>
            <a:spLocks noGrp="1"/>
          </p:cNvSpPr>
          <p:nvPr>
            <p:ph idx="1"/>
          </p:nvPr>
        </p:nvSpPr>
        <p:spPr>
          <a:xfrm>
            <a:off x="3423093" y="2186884"/>
            <a:ext cx="5289367" cy="2220407"/>
          </a:xfrm>
        </p:spPr>
        <p:txBody>
          <a:bodyPr anchor="t" anchorCtr="0">
            <a:noAutofit/>
          </a:bodyPr>
          <a:lstStyle/>
          <a:p>
            <a:pPr marL="0" indent="0" algn="ctr">
              <a:lnSpc>
                <a:spcPct val="110000"/>
              </a:lnSpc>
              <a:buNone/>
            </a:pPr>
            <a:r>
              <a:rPr lang="en-GB" sz="3600" b="1" dirty="0">
                <a:solidFill>
                  <a:srgbClr val="002060"/>
                </a:solidFill>
              </a:rPr>
              <a:t>Campaigning for reform and increased, fairer funding in education and SEND</a:t>
            </a:r>
          </a:p>
          <a:p>
            <a:pPr marL="0" indent="0">
              <a:lnSpc>
                <a:spcPct val="110000"/>
              </a:lnSpc>
              <a:buNone/>
            </a:pPr>
            <a:endParaRPr lang="en-GB" sz="3600" b="1" dirty="0">
              <a:solidFill>
                <a:srgbClr val="002060"/>
              </a:solidFill>
            </a:endParaRPr>
          </a:p>
          <a:p>
            <a:pPr marL="0" indent="0">
              <a:lnSpc>
                <a:spcPct val="110000"/>
              </a:lnSpc>
              <a:buNone/>
            </a:pPr>
            <a:endParaRPr lang="en-GB" sz="3600" b="1" dirty="0"/>
          </a:p>
        </p:txBody>
      </p:sp>
      <p:sp>
        <p:nvSpPr>
          <p:cNvPr id="11" name="Subtitle 2">
            <a:extLst>
              <a:ext uri="{FF2B5EF4-FFF2-40B4-BE49-F238E27FC236}">
                <a16:creationId xmlns:a16="http://schemas.microsoft.com/office/drawing/2014/main" id="{AB52F664-C0C0-43E2-83B3-DCB9476E1CA0}"/>
              </a:ext>
            </a:extLst>
          </p:cNvPr>
          <p:cNvSpPr txBox="1">
            <a:spLocks/>
          </p:cNvSpPr>
          <p:nvPr/>
        </p:nvSpPr>
        <p:spPr>
          <a:xfrm>
            <a:off x="3423093" y="5204222"/>
            <a:ext cx="5228722" cy="360110"/>
          </a:xfrm>
          <a:prstGeom prst="rect">
            <a:avLst/>
          </a:prstGeom>
        </p:spPr>
        <p:txBody>
          <a:bodyPr vert="horz" lIns="0" tIns="0" rIns="0" bIns="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500" dirty="0">
              <a:latin typeface="Arial" panose="020B0604020202020204" pitchFamily="34" charset="0"/>
              <a:cs typeface="Arial" panose="020B0604020202020204" pitchFamily="34" charset="0"/>
            </a:endParaRPr>
          </a:p>
        </p:txBody>
      </p:sp>
      <p:pic>
        <p:nvPicPr>
          <p:cNvPr id="4" name="Picture 3" descr="F40 Logo">
            <a:extLst>
              <a:ext uri="{FF2B5EF4-FFF2-40B4-BE49-F238E27FC236}">
                <a16:creationId xmlns:a16="http://schemas.microsoft.com/office/drawing/2014/main" id="{89F1ED0D-5C2B-F729-90A9-32C08E1F818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4079" y="2311299"/>
            <a:ext cx="2760206" cy="1971576"/>
          </a:xfrm>
          <a:prstGeom prst="rect">
            <a:avLst/>
          </a:prstGeom>
        </p:spPr>
      </p:pic>
      <p:sp>
        <p:nvSpPr>
          <p:cNvPr id="5" name="Subtitle 2">
            <a:extLst>
              <a:ext uri="{FF2B5EF4-FFF2-40B4-BE49-F238E27FC236}">
                <a16:creationId xmlns:a16="http://schemas.microsoft.com/office/drawing/2014/main" id="{716621A8-7D84-B679-B863-D47B603AB7A6}"/>
              </a:ext>
            </a:extLst>
          </p:cNvPr>
          <p:cNvSpPr txBox="1">
            <a:spLocks/>
          </p:cNvSpPr>
          <p:nvPr/>
        </p:nvSpPr>
        <p:spPr>
          <a:xfrm>
            <a:off x="3423093" y="4155435"/>
            <a:ext cx="5048096" cy="536062"/>
          </a:xfrm>
          <a:prstGeom prst="rect">
            <a:avLst/>
          </a:prstGeom>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endParaRPr lang="en-GB" sz="2400" b="1" dirty="0">
              <a:solidFill>
                <a:schemeClr val="accent6"/>
              </a:solidFill>
            </a:endParaRPr>
          </a:p>
        </p:txBody>
      </p:sp>
      <p:sp>
        <p:nvSpPr>
          <p:cNvPr id="7" name="Title 6">
            <a:extLst>
              <a:ext uri="{FF2B5EF4-FFF2-40B4-BE49-F238E27FC236}">
                <a16:creationId xmlns:a16="http://schemas.microsoft.com/office/drawing/2014/main" id="{3E0CED37-1EF7-80D9-5EC2-E95867738FE6}"/>
              </a:ext>
            </a:extLst>
          </p:cNvPr>
          <p:cNvSpPr>
            <a:spLocks noGrp="1"/>
          </p:cNvSpPr>
          <p:nvPr>
            <p:ph type="title"/>
          </p:nvPr>
        </p:nvSpPr>
        <p:spPr/>
        <p:txBody>
          <a:bodyPr>
            <a:normAutofit fontScale="90000"/>
          </a:bodyPr>
          <a:lstStyle/>
          <a:p>
            <a:endParaRPr lang="en-GB"/>
          </a:p>
        </p:txBody>
      </p:sp>
    </p:spTree>
    <p:extLst>
      <p:ext uri="{BB962C8B-B14F-4D97-AF65-F5344CB8AC3E}">
        <p14:creationId xmlns:p14="http://schemas.microsoft.com/office/powerpoint/2010/main" val="441178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B74EA-E56C-D519-636D-B8F5500E4215}"/>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7EC58B7C-3FF3-212B-FDB0-3089C3DF2538}"/>
              </a:ext>
            </a:extLst>
          </p:cNvPr>
          <p:cNvSpPr txBox="1"/>
          <p:nvPr/>
        </p:nvSpPr>
        <p:spPr>
          <a:xfrm>
            <a:off x="926305" y="2634498"/>
            <a:ext cx="6994685" cy="275653"/>
          </a:xfrm>
          <a:prstGeom prst="rect">
            <a:avLst/>
          </a:prstGeom>
          <a:noFill/>
        </p:spPr>
        <p:txBody>
          <a:bodyPr wrap="square">
            <a:spAutoFit/>
          </a:bodyPr>
          <a:lstStyle/>
          <a:p>
            <a:pPr>
              <a:lnSpc>
                <a:spcPct val="107000"/>
              </a:lnSpc>
              <a:spcAft>
                <a:spcPts val="600"/>
              </a:spcAft>
            </a:pPr>
            <a:endParaRPr lang="en-GB" sz="1200" dirty="0">
              <a:solidFill>
                <a:srgbClr val="002060"/>
              </a:solidFill>
              <a:ea typeface="Calibri" panose="020F0502020204030204" pitchFamily="34" charset="0"/>
              <a:cs typeface="Arial" panose="020B0604020202020204" pitchFamily="34" charset="0"/>
            </a:endParaRPr>
          </a:p>
        </p:txBody>
      </p:sp>
      <p:sp>
        <p:nvSpPr>
          <p:cNvPr id="22" name="Title 1">
            <a:extLst>
              <a:ext uri="{FF2B5EF4-FFF2-40B4-BE49-F238E27FC236}">
                <a16:creationId xmlns:a16="http://schemas.microsoft.com/office/drawing/2014/main" id="{D9E0039D-7DA4-E445-A8F1-B41075E5E176}"/>
              </a:ext>
            </a:extLst>
          </p:cNvPr>
          <p:cNvSpPr txBox="1">
            <a:spLocks/>
          </p:cNvSpPr>
          <p:nvPr/>
        </p:nvSpPr>
        <p:spPr>
          <a:xfrm>
            <a:off x="695512" y="29739"/>
            <a:ext cx="8085672" cy="1025910"/>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400" b="1" dirty="0">
                <a:solidFill>
                  <a:schemeClr val="bg1"/>
                </a:solidFill>
                <a:latin typeface="Arial" panose="020B0604020202020204" pitchFamily="34" charset="0"/>
                <a:cs typeface="Arial" panose="020B0604020202020204" pitchFamily="34" charset="0"/>
              </a:rPr>
              <a:t>f40 activities during 2026</a:t>
            </a:r>
          </a:p>
        </p:txBody>
      </p:sp>
      <p:sp>
        <p:nvSpPr>
          <p:cNvPr id="23" name="TextBox 22">
            <a:extLst>
              <a:ext uri="{FF2B5EF4-FFF2-40B4-BE49-F238E27FC236}">
                <a16:creationId xmlns:a16="http://schemas.microsoft.com/office/drawing/2014/main" id="{9E181EDC-E437-1B23-3DB7-150B8EE84D0D}"/>
              </a:ext>
            </a:extLst>
          </p:cNvPr>
          <p:cNvSpPr txBox="1"/>
          <p:nvPr/>
        </p:nvSpPr>
        <p:spPr>
          <a:xfrm>
            <a:off x="429099" y="1959738"/>
            <a:ext cx="4811973" cy="4801314"/>
          </a:xfrm>
          <a:prstGeom prst="rect">
            <a:avLst/>
          </a:prstGeom>
          <a:noFill/>
        </p:spPr>
        <p:txBody>
          <a:bodyPr wrap="square">
            <a:spAutoFit/>
          </a:bodyPr>
          <a:lstStyle/>
          <a:p>
            <a:pPr marL="214313" indent="-214313">
              <a:buFont typeface="Arial" panose="020B0604020202020204" pitchFamily="34" charset="0"/>
              <a:buChar char="•"/>
            </a:pPr>
            <a:r>
              <a:rPr lang="en-GB" sz="1800" dirty="0">
                <a:cs typeface="Arial" panose="020B0604020202020204" pitchFamily="34" charset="0"/>
              </a:rPr>
              <a:t>Hosted MPs around need for major change in SEND reforms</a:t>
            </a:r>
          </a:p>
          <a:p>
            <a:pPr lvl="0"/>
            <a:r>
              <a:rPr lang="en-GB" sz="1800" dirty="0">
                <a:cs typeface="Arial" panose="020B0604020202020204" pitchFamily="34" charset="0"/>
              </a:rPr>
              <a:t> </a:t>
            </a:r>
          </a:p>
          <a:p>
            <a:pPr marL="214313" indent="-214313">
              <a:buFont typeface="Arial" panose="020B0604020202020204" pitchFamily="34" charset="0"/>
              <a:buChar char="•"/>
            </a:pPr>
            <a:r>
              <a:rPr lang="en-GB" sz="1800" dirty="0">
                <a:cs typeface="Arial" panose="020B0604020202020204" pitchFamily="34" charset="0"/>
              </a:rPr>
              <a:t>Campaign week with f40 members - coverage on national BBC and in regions </a:t>
            </a:r>
          </a:p>
          <a:p>
            <a:pPr lvl="0"/>
            <a:endParaRPr lang="en-GB" sz="1800" dirty="0">
              <a:cs typeface="Arial" panose="020B0604020202020204" pitchFamily="34" charset="0"/>
            </a:endParaRPr>
          </a:p>
          <a:p>
            <a:pPr marL="214313" indent="-214313">
              <a:buFont typeface="Arial" panose="020B0604020202020204" pitchFamily="34" charset="0"/>
              <a:buChar char="•"/>
            </a:pPr>
            <a:r>
              <a:rPr lang="en-GB" sz="1800" dirty="0">
                <a:cs typeface="Arial" panose="020B0604020202020204" pitchFamily="34" charset="0"/>
              </a:rPr>
              <a:t>Encouraged MPs to submit questions to the Education debate</a:t>
            </a:r>
          </a:p>
          <a:p>
            <a:pPr lvl="0"/>
            <a:r>
              <a:rPr lang="en-GB" sz="1800" dirty="0">
                <a:cs typeface="Arial" panose="020B0604020202020204" pitchFamily="34" charset="0"/>
              </a:rPr>
              <a:t> </a:t>
            </a:r>
          </a:p>
          <a:p>
            <a:pPr marL="214313" indent="-214313">
              <a:buFont typeface="Arial" panose="020B0604020202020204" pitchFamily="34" charset="0"/>
              <a:buChar char="•"/>
            </a:pPr>
            <a:r>
              <a:rPr lang="en-GB" sz="1800" dirty="0">
                <a:cs typeface="Arial" panose="020B0604020202020204" pitchFamily="34" charset="0"/>
              </a:rPr>
              <a:t>Submitted response to the SEND reforms</a:t>
            </a:r>
          </a:p>
          <a:p>
            <a:pPr lvl="0"/>
            <a:r>
              <a:rPr lang="en-GB" sz="1800" dirty="0">
                <a:cs typeface="Arial" panose="020B0604020202020204" pitchFamily="34" charset="0"/>
              </a:rPr>
              <a:t> </a:t>
            </a:r>
          </a:p>
          <a:p>
            <a:pPr marL="214313" indent="-214313">
              <a:buFont typeface="Arial" panose="020B0604020202020204" pitchFamily="34" charset="0"/>
              <a:buChar char="•"/>
            </a:pPr>
            <a:r>
              <a:rPr lang="en-GB" sz="1800" dirty="0">
                <a:cs typeface="Arial" panose="020B0604020202020204" pitchFamily="34" charset="0"/>
              </a:rPr>
              <a:t>Wrote to Ed Sec Bridget Phillipson and Schools Minister Georgia Gould </a:t>
            </a:r>
          </a:p>
          <a:p>
            <a:pPr marL="214313" indent="-214313">
              <a:buFont typeface="Arial" panose="020B0604020202020204" pitchFamily="34" charset="0"/>
              <a:buChar char="•"/>
            </a:pPr>
            <a:endParaRPr lang="en-GB" sz="1800" dirty="0">
              <a:cs typeface="Arial" panose="020B0604020202020204" pitchFamily="34" charset="0"/>
            </a:endParaRPr>
          </a:p>
          <a:p>
            <a:pPr marL="214313" indent="-214313">
              <a:buFont typeface="Arial" panose="020B0604020202020204" pitchFamily="34" charset="0"/>
              <a:buChar char="•"/>
            </a:pPr>
            <a:r>
              <a:rPr lang="en-GB" sz="1800" dirty="0">
                <a:cs typeface="Arial" panose="020B0604020202020204" pitchFamily="34" charset="0"/>
              </a:rPr>
              <a:t>Wrote to new Education Secretary Lucy Powell MP</a:t>
            </a:r>
          </a:p>
          <a:p>
            <a:pPr>
              <a:spcAft>
                <a:spcPts val="900"/>
              </a:spcAft>
            </a:pPr>
            <a:endParaRPr lang="en-GB" sz="1800" dirty="0">
              <a:solidFill>
                <a:srgbClr val="002060"/>
              </a:solidFill>
              <a:cs typeface="Arial" panose="020B0604020202020204" pitchFamily="34" charset="0"/>
            </a:endParaRPr>
          </a:p>
        </p:txBody>
      </p:sp>
      <p:pic>
        <p:nvPicPr>
          <p:cNvPr id="4" name="Picture 3">
            <a:extLst>
              <a:ext uri="{FF2B5EF4-FFF2-40B4-BE49-F238E27FC236}">
                <a16:creationId xmlns:a16="http://schemas.microsoft.com/office/drawing/2014/main" id="{A9CC3EEC-86E9-1B82-E159-5EB947F75863}"/>
              </a:ext>
            </a:extLst>
          </p:cNvPr>
          <p:cNvPicPr>
            <a:picLocks noChangeAspect="1"/>
          </p:cNvPicPr>
          <p:nvPr/>
        </p:nvPicPr>
        <p:blipFill>
          <a:blip r:embed="rId2"/>
          <a:srcRect l="12001"/>
          <a:stretch>
            <a:fillRect/>
          </a:stretch>
        </p:blipFill>
        <p:spPr>
          <a:xfrm>
            <a:off x="5241072" y="1778887"/>
            <a:ext cx="3902927" cy="4534293"/>
          </a:xfrm>
          <a:prstGeom prst="rect">
            <a:avLst/>
          </a:prstGeom>
        </p:spPr>
      </p:pic>
    </p:spTree>
    <p:extLst>
      <p:ext uri="{BB962C8B-B14F-4D97-AF65-F5344CB8AC3E}">
        <p14:creationId xmlns:p14="http://schemas.microsoft.com/office/powerpoint/2010/main" val="3273558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E1D39-EB38-8A42-6792-2EE7FEAD8358}"/>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7C664F45-4463-97A5-D42C-418310737113}"/>
              </a:ext>
            </a:extLst>
          </p:cNvPr>
          <p:cNvSpPr txBox="1"/>
          <p:nvPr/>
        </p:nvSpPr>
        <p:spPr>
          <a:xfrm>
            <a:off x="926305" y="2634498"/>
            <a:ext cx="6994685" cy="275653"/>
          </a:xfrm>
          <a:prstGeom prst="rect">
            <a:avLst/>
          </a:prstGeom>
          <a:noFill/>
        </p:spPr>
        <p:txBody>
          <a:bodyPr wrap="square">
            <a:spAutoFit/>
          </a:bodyPr>
          <a:lstStyle/>
          <a:p>
            <a:pPr>
              <a:lnSpc>
                <a:spcPct val="107000"/>
              </a:lnSpc>
              <a:spcAft>
                <a:spcPts val="600"/>
              </a:spcAft>
            </a:pPr>
            <a:endParaRPr lang="en-GB" sz="1200" dirty="0">
              <a:solidFill>
                <a:srgbClr val="002060"/>
              </a:solidFill>
              <a:ea typeface="Calibri" panose="020F0502020204030204" pitchFamily="34" charset="0"/>
              <a:cs typeface="Arial" panose="020B0604020202020204" pitchFamily="34" charset="0"/>
            </a:endParaRPr>
          </a:p>
        </p:txBody>
      </p:sp>
      <p:sp>
        <p:nvSpPr>
          <p:cNvPr id="22" name="Title 1">
            <a:extLst>
              <a:ext uri="{FF2B5EF4-FFF2-40B4-BE49-F238E27FC236}">
                <a16:creationId xmlns:a16="http://schemas.microsoft.com/office/drawing/2014/main" id="{C35E4519-DBB9-0A6E-AA03-BFB9F421EF1B}"/>
              </a:ext>
            </a:extLst>
          </p:cNvPr>
          <p:cNvSpPr txBox="1">
            <a:spLocks/>
          </p:cNvSpPr>
          <p:nvPr/>
        </p:nvSpPr>
        <p:spPr>
          <a:xfrm>
            <a:off x="695512" y="584888"/>
            <a:ext cx="8085672" cy="427058"/>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400" b="1" dirty="0">
                <a:solidFill>
                  <a:schemeClr val="bg1"/>
                </a:solidFill>
                <a:latin typeface="Arial" panose="020B0604020202020204" pitchFamily="34" charset="0"/>
                <a:cs typeface="Arial" panose="020B0604020202020204" pitchFamily="34" charset="0"/>
              </a:rPr>
              <a:t>f40 activities during 2026</a:t>
            </a:r>
          </a:p>
        </p:txBody>
      </p:sp>
      <p:sp>
        <p:nvSpPr>
          <p:cNvPr id="23" name="TextBox 22">
            <a:extLst>
              <a:ext uri="{FF2B5EF4-FFF2-40B4-BE49-F238E27FC236}">
                <a16:creationId xmlns:a16="http://schemas.microsoft.com/office/drawing/2014/main" id="{7CD5E6B0-F837-9382-684F-0B2696E70EAB}"/>
              </a:ext>
            </a:extLst>
          </p:cNvPr>
          <p:cNvSpPr txBox="1"/>
          <p:nvPr/>
        </p:nvSpPr>
        <p:spPr>
          <a:xfrm>
            <a:off x="414231" y="1803620"/>
            <a:ext cx="4730198" cy="5078313"/>
          </a:xfrm>
          <a:prstGeom prst="rect">
            <a:avLst/>
          </a:prstGeom>
          <a:noFill/>
        </p:spPr>
        <p:txBody>
          <a:bodyPr wrap="square">
            <a:spAutoFit/>
          </a:bodyPr>
          <a:lstStyle/>
          <a:p>
            <a:pPr marL="214313" indent="-214313">
              <a:buFont typeface="Arial" panose="020B0604020202020204" pitchFamily="34" charset="0"/>
              <a:buChar char="•"/>
            </a:pPr>
            <a:r>
              <a:rPr lang="en-GB" sz="1800" dirty="0">
                <a:cs typeface="Arial" panose="020B0604020202020204" pitchFamily="34" charset="0"/>
              </a:rPr>
              <a:t>Met with DfE Director of SEND Claire Burton – due to meet again</a:t>
            </a:r>
          </a:p>
          <a:p>
            <a:endParaRPr lang="en-GB" sz="1800" dirty="0">
              <a:cs typeface="Arial" panose="020B0604020202020204" pitchFamily="34" charset="0"/>
            </a:endParaRPr>
          </a:p>
          <a:p>
            <a:pPr marL="214313" indent="-214313">
              <a:buFont typeface="Arial" panose="020B0604020202020204" pitchFamily="34" charset="0"/>
              <a:buChar char="•"/>
            </a:pPr>
            <a:r>
              <a:rPr lang="en-GB" sz="1800" dirty="0">
                <a:cs typeface="Arial" panose="020B0604020202020204" pitchFamily="34" charset="0"/>
              </a:rPr>
              <a:t>Meeting with members of Collaboration Group to discuss joint campaign</a:t>
            </a:r>
          </a:p>
          <a:p>
            <a:pPr lvl="0"/>
            <a:endParaRPr lang="en-GB" sz="1800" dirty="0">
              <a:cs typeface="Arial" panose="020B0604020202020204" pitchFamily="34" charset="0"/>
            </a:endParaRPr>
          </a:p>
          <a:p>
            <a:pPr marL="214313" indent="-214313">
              <a:buFont typeface="Arial" panose="020B0604020202020204" pitchFamily="34" charset="0"/>
              <a:buChar char="•"/>
            </a:pPr>
            <a:r>
              <a:rPr lang="en-GB" sz="1800" dirty="0">
                <a:cs typeface="Arial" panose="020B0604020202020204" pitchFamily="34" charset="0"/>
              </a:rPr>
              <a:t>Hosting MPs in November to discuss need for major review of funding policy to match reforms</a:t>
            </a:r>
          </a:p>
          <a:p>
            <a:pPr marL="214313" indent="-214313">
              <a:buFont typeface="Arial" panose="020B0604020202020204" pitchFamily="34" charset="0"/>
              <a:buChar char="•"/>
            </a:pPr>
            <a:endParaRPr lang="en-GB" sz="1800" dirty="0">
              <a:cs typeface="Arial" panose="020B0604020202020204" pitchFamily="34" charset="0"/>
            </a:endParaRPr>
          </a:p>
          <a:p>
            <a:pPr marL="214313" indent="-214313">
              <a:buFont typeface="Arial" panose="020B0604020202020204" pitchFamily="34" charset="0"/>
              <a:buChar char="•"/>
            </a:pPr>
            <a:r>
              <a:rPr lang="en-GB" sz="1800" dirty="0">
                <a:cs typeface="Arial" panose="020B0604020202020204" pitchFamily="34" charset="0"/>
              </a:rPr>
              <a:t>Speaking on panel at planned meeting of the SEND APPG (All Party Parliamentary Group) in Westminster in October / November</a:t>
            </a:r>
          </a:p>
          <a:p>
            <a:pPr lvl="0"/>
            <a:endParaRPr lang="en-GB" sz="1800" dirty="0">
              <a:cs typeface="Arial" panose="020B0604020202020204" pitchFamily="34" charset="0"/>
            </a:endParaRPr>
          </a:p>
          <a:p>
            <a:pPr marL="214313" indent="-214313">
              <a:buFont typeface="Arial" panose="020B0604020202020204" pitchFamily="34" charset="0"/>
              <a:buChar char="•"/>
            </a:pPr>
            <a:r>
              <a:rPr lang="en-GB" sz="1800" dirty="0">
                <a:cs typeface="Arial" panose="020B0604020202020204" pitchFamily="34" charset="0"/>
              </a:rPr>
              <a:t>Producing a new f40 suggested funding formula – for presentation to the DfE </a:t>
            </a:r>
          </a:p>
          <a:p>
            <a:pPr>
              <a:spcAft>
                <a:spcPts val="900"/>
              </a:spcAft>
            </a:pPr>
            <a:endParaRPr lang="en-GB" sz="1800" dirty="0">
              <a:solidFill>
                <a:srgbClr val="002060"/>
              </a:solidFill>
              <a:cs typeface="Arial" panose="020B0604020202020204" pitchFamily="34" charset="0"/>
            </a:endParaRPr>
          </a:p>
        </p:txBody>
      </p:sp>
      <p:pic>
        <p:nvPicPr>
          <p:cNvPr id="3" name="Picture 2">
            <a:extLst>
              <a:ext uri="{FF2B5EF4-FFF2-40B4-BE49-F238E27FC236}">
                <a16:creationId xmlns:a16="http://schemas.microsoft.com/office/drawing/2014/main" id="{EB9C10EC-FAF8-E5E7-956E-CB1EC85B9961}"/>
              </a:ext>
            </a:extLst>
          </p:cNvPr>
          <p:cNvPicPr>
            <a:picLocks noChangeAspect="1"/>
          </p:cNvPicPr>
          <p:nvPr/>
        </p:nvPicPr>
        <p:blipFill>
          <a:blip r:embed="rId2"/>
          <a:srcRect l="1913" t="2623"/>
          <a:stretch>
            <a:fillRect/>
          </a:stretch>
        </p:blipFill>
        <p:spPr>
          <a:xfrm>
            <a:off x="5047784" y="1672682"/>
            <a:ext cx="4096215" cy="4786409"/>
          </a:xfrm>
          <a:prstGeom prst="rect">
            <a:avLst/>
          </a:prstGeom>
        </p:spPr>
      </p:pic>
    </p:spTree>
    <p:extLst>
      <p:ext uri="{BB962C8B-B14F-4D97-AF65-F5344CB8AC3E}">
        <p14:creationId xmlns:p14="http://schemas.microsoft.com/office/powerpoint/2010/main" val="910929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36BF1-4193-9C04-43B1-C42577BA72BA}"/>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91D4E65F-AC87-CCB6-06A2-065BA0802764}"/>
              </a:ext>
            </a:extLst>
          </p:cNvPr>
          <p:cNvSpPr txBox="1"/>
          <p:nvPr/>
        </p:nvSpPr>
        <p:spPr>
          <a:xfrm>
            <a:off x="926305" y="2634498"/>
            <a:ext cx="6994685" cy="275653"/>
          </a:xfrm>
          <a:prstGeom prst="rect">
            <a:avLst/>
          </a:prstGeom>
          <a:noFill/>
        </p:spPr>
        <p:txBody>
          <a:bodyPr wrap="square">
            <a:spAutoFit/>
          </a:bodyPr>
          <a:lstStyle/>
          <a:p>
            <a:pPr>
              <a:lnSpc>
                <a:spcPct val="107000"/>
              </a:lnSpc>
              <a:spcAft>
                <a:spcPts val="600"/>
              </a:spcAft>
            </a:pPr>
            <a:endParaRPr lang="en-GB" sz="1200" dirty="0">
              <a:solidFill>
                <a:srgbClr val="002060"/>
              </a:solidFill>
              <a:ea typeface="Calibri" panose="020F0502020204030204" pitchFamily="34" charset="0"/>
              <a:cs typeface="Arial" panose="020B0604020202020204" pitchFamily="34" charset="0"/>
            </a:endParaRPr>
          </a:p>
        </p:txBody>
      </p:sp>
      <p:sp>
        <p:nvSpPr>
          <p:cNvPr id="22" name="Title 1">
            <a:extLst>
              <a:ext uri="{FF2B5EF4-FFF2-40B4-BE49-F238E27FC236}">
                <a16:creationId xmlns:a16="http://schemas.microsoft.com/office/drawing/2014/main" id="{DAE6BC0A-70CC-41D5-81BC-5FACA8D9E632}"/>
              </a:ext>
            </a:extLst>
          </p:cNvPr>
          <p:cNvSpPr txBox="1">
            <a:spLocks/>
          </p:cNvSpPr>
          <p:nvPr/>
        </p:nvSpPr>
        <p:spPr>
          <a:xfrm>
            <a:off x="695512" y="547717"/>
            <a:ext cx="8085672" cy="427058"/>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400" b="1" dirty="0">
                <a:solidFill>
                  <a:schemeClr val="bg1"/>
                </a:solidFill>
                <a:latin typeface="Arial" panose="020B0604020202020204" pitchFamily="34" charset="0"/>
                <a:cs typeface="Arial" panose="020B0604020202020204" pitchFamily="34" charset="0"/>
              </a:rPr>
              <a:t>Campaign objectives and key asks </a:t>
            </a:r>
          </a:p>
        </p:txBody>
      </p:sp>
      <p:pic>
        <p:nvPicPr>
          <p:cNvPr id="3" name="Picture 2">
            <a:extLst>
              <a:ext uri="{FF2B5EF4-FFF2-40B4-BE49-F238E27FC236}">
                <a16:creationId xmlns:a16="http://schemas.microsoft.com/office/drawing/2014/main" id="{D81E5826-C95C-5F96-885F-837FA426C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48" y="1980191"/>
            <a:ext cx="9159103" cy="3857011"/>
          </a:xfrm>
          <a:prstGeom prst="rect">
            <a:avLst/>
          </a:prstGeom>
        </p:spPr>
      </p:pic>
      <p:pic>
        <p:nvPicPr>
          <p:cNvPr id="4" name="Picture 3">
            <a:extLst>
              <a:ext uri="{FF2B5EF4-FFF2-40B4-BE49-F238E27FC236}">
                <a16:creationId xmlns:a16="http://schemas.microsoft.com/office/drawing/2014/main" id="{D6FCF62E-86B1-A774-AA5A-18E802EAED7C}"/>
              </a:ext>
            </a:extLst>
          </p:cNvPr>
          <p:cNvPicPr>
            <a:picLocks noChangeAspect="1"/>
          </p:cNvPicPr>
          <p:nvPr/>
        </p:nvPicPr>
        <p:blipFill>
          <a:blip r:embed="rId3"/>
          <a:stretch>
            <a:fillRect/>
          </a:stretch>
        </p:blipFill>
        <p:spPr>
          <a:xfrm>
            <a:off x="7908608" y="5989104"/>
            <a:ext cx="1234547" cy="853514"/>
          </a:xfrm>
          <a:prstGeom prst="rect">
            <a:avLst/>
          </a:prstGeom>
        </p:spPr>
      </p:pic>
    </p:spTree>
    <p:extLst>
      <p:ext uri="{BB962C8B-B14F-4D97-AF65-F5344CB8AC3E}">
        <p14:creationId xmlns:p14="http://schemas.microsoft.com/office/powerpoint/2010/main" val="2064876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DE3B37C-2373-FD62-B19D-889127D2E2AB}"/>
              </a:ext>
            </a:extLst>
          </p:cNvPr>
          <p:cNvSpPr txBox="1">
            <a:spLocks/>
          </p:cNvSpPr>
          <p:nvPr/>
        </p:nvSpPr>
        <p:spPr>
          <a:xfrm>
            <a:off x="701791" y="579352"/>
            <a:ext cx="7782219" cy="427598"/>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400" b="1" dirty="0">
                <a:solidFill>
                  <a:schemeClr val="bg1"/>
                </a:solidFill>
                <a:latin typeface="Arial" panose="020B0604020202020204" pitchFamily="34" charset="0"/>
                <a:cs typeface="Arial" panose="020B0604020202020204" pitchFamily="34" charset="0"/>
              </a:rPr>
              <a:t>Need for a coherent funding system</a:t>
            </a:r>
          </a:p>
        </p:txBody>
      </p:sp>
      <p:pic>
        <p:nvPicPr>
          <p:cNvPr id="3" name="Picture 2">
            <a:extLst>
              <a:ext uri="{FF2B5EF4-FFF2-40B4-BE49-F238E27FC236}">
                <a16:creationId xmlns:a16="http://schemas.microsoft.com/office/drawing/2014/main" id="{8AF09BA5-8FE6-886A-992B-CD14259FB820}"/>
              </a:ext>
            </a:extLst>
          </p:cNvPr>
          <p:cNvPicPr>
            <a:picLocks noChangeAspect="1"/>
          </p:cNvPicPr>
          <p:nvPr/>
        </p:nvPicPr>
        <p:blipFill>
          <a:blip r:embed="rId2"/>
          <a:srcRect l="4310" r="1708"/>
          <a:stretch>
            <a:fillRect/>
          </a:stretch>
        </p:blipFill>
        <p:spPr>
          <a:xfrm>
            <a:off x="89210" y="1904136"/>
            <a:ext cx="9040717" cy="4006010"/>
          </a:xfrm>
          <a:prstGeom prst="rect">
            <a:avLst/>
          </a:prstGeom>
        </p:spPr>
      </p:pic>
      <p:pic>
        <p:nvPicPr>
          <p:cNvPr id="15" name="Picture 14">
            <a:extLst>
              <a:ext uri="{FF2B5EF4-FFF2-40B4-BE49-F238E27FC236}">
                <a16:creationId xmlns:a16="http://schemas.microsoft.com/office/drawing/2014/main" id="{9BCFB585-3A90-AC07-88FB-4E196351A6AD}"/>
              </a:ext>
            </a:extLst>
          </p:cNvPr>
          <p:cNvPicPr>
            <a:picLocks noChangeAspect="1"/>
          </p:cNvPicPr>
          <p:nvPr/>
        </p:nvPicPr>
        <p:blipFill>
          <a:blip r:embed="rId3"/>
          <a:stretch>
            <a:fillRect/>
          </a:stretch>
        </p:blipFill>
        <p:spPr>
          <a:xfrm>
            <a:off x="7895380" y="5851891"/>
            <a:ext cx="1234547" cy="853514"/>
          </a:xfrm>
          <a:prstGeom prst="rect">
            <a:avLst/>
          </a:prstGeom>
        </p:spPr>
      </p:pic>
    </p:spTree>
    <p:extLst>
      <p:ext uri="{BB962C8B-B14F-4D97-AF65-F5344CB8AC3E}">
        <p14:creationId xmlns:p14="http://schemas.microsoft.com/office/powerpoint/2010/main" val="4152831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A4121-4E5A-AE29-8321-1D4347A0A64D}"/>
            </a:ext>
          </a:extLst>
        </p:cNvPr>
        <p:cNvGrpSpPr/>
        <p:nvPr/>
      </p:nvGrpSpPr>
      <p:grpSpPr>
        <a:xfrm>
          <a:off x="0" y="0"/>
          <a:ext cx="0" cy="0"/>
          <a:chOff x="0" y="0"/>
          <a:chExt cx="0" cy="0"/>
        </a:xfrm>
      </p:grpSpPr>
      <p:sp>
        <p:nvSpPr>
          <p:cNvPr id="22" name="Title 1">
            <a:extLst>
              <a:ext uri="{FF2B5EF4-FFF2-40B4-BE49-F238E27FC236}">
                <a16:creationId xmlns:a16="http://schemas.microsoft.com/office/drawing/2014/main" id="{089D1E46-64DD-4D27-A3BC-9A00671A6CE8}"/>
              </a:ext>
            </a:extLst>
          </p:cNvPr>
          <p:cNvSpPr txBox="1">
            <a:spLocks/>
          </p:cNvSpPr>
          <p:nvPr/>
        </p:nvSpPr>
        <p:spPr>
          <a:xfrm>
            <a:off x="695512" y="547717"/>
            <a:ext cx="8085672" cy="427058"/>
          </a:xfrm>
          <a:prstGeom prst="rect">
            <a:avLst/>
          </a:prstGeom>
        </p:spPr>
        <p:txBody>
          <a:bodyPr vert="horz" lIns="68580" tIns="34290" rIns="68580" bIns="3429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400" b="1" dirty="0">
                <a:solidFill>
                  <a:schemeClr val="bg1"/>
                </a:solidFill>
                <a:latin typeface="Arial" panose="020B0604020202020204" pitchFamily="34" charset="0"/>
                <a:cs typeface="Arial" panose="020B0604020202020204" pitchFamily="34" charset="0"/>
              </a:rPr>
              <a:t>Doing more with less…</a:t>
            </a:r>
          </a:p>
        </p:txBody>
      </p:sp>
      <p:pic>
        <p:nvPicPr>
          <p:cNvPr id="4" name="Picture 3">
            <a:extLst>
              <a:ext uri="{FF2B5EF4-FFF2-40B4-BE49-F238E27FC236}">
                <a16:creationId xmlns:a16="http://schemas.microsoft.com/office/drawing/2014/main" id="{24CB0277-FA63-5256-FF72-117177A0B03D}"/>
              </a:ext>
            </a:extLst>
          </p:cNvPr>
          <p:cNvPicPr>
            <a:picLocks noChangeAspect="1"/>
          </p:cNvPicPr>
          <p:nvPr/>
        </p:nvPicPr>
        <p:blipFill>
          <a:blip r:embed="rId2"/>
          <a:stretch>
            <a:fillRect/>
          </a:stretch>
        </p:blipFill>
        <p:spPr>
          <a:xfrm>
            <a:off x="0" y="1756149"/>
            <a:ext cx="9144000" cy="4029654"/>
          </a:xfrm>
          <a:prstGeom prst="rect">
            <a:avLst/>
          </a:prstGeom>
        </p:spPr>
      </p:pic>
      <p:pic>
        <p:nvPicPr>
          <p:cNvPr id="6" name="Picture 5">
            <a:extLst>
              <a:ext uri="{FF2B5EF4-FFF2-40B4-BE49-F238E27FC236}">
                <a16:creationId xmlns:a16="http://schemas.microsoft.com/office/drawing/2014/main" id="{5E0A0CDD-1F6B-BEC9-ECA1-26302677328E}"/>
              </a:ext>
            </a:extLst>
          </p:cNvPr>
          <p:cNvPicPr>
            <a:picLocks noChangeAspect="1"/>
          </p:cNvPicPr>
          <p:nvPr/>
        </p:nvPicPr>
        <p:blipFill>
          <a:blip r:embed="rId3"/>
          <a:stretch>
            <a:fillRect/>
          </a:stretch>
        </p:blipFill>
        <p:spPr>
          <a:xfrm>
            <a:off x="7909453" y="5883526"/>
            <a:ext cx="1234547" cy="853514"/>
          </a:xfrm>
          <a:prstGeom prst="rect">
            <a:avLst/>
          </a:prstGeom>
        </p:spPr>
      </p:pic>
    </p:spTree>
    <p:extLst>
      <p:ext uri="{BB962C8B-B14F-4D97-AF65-F5344CB8AC3E}">
        <p14:creationId xmlns:p14="http://schemas.microsoft.com/office/powerpoint/2010/main" val="6572589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Education Financial Services" ma:contentTypeID="0x0101004E1B537BC2B2AD43A5AF5311D732D3AA980068BE5F9FBBFE0946B3078FF65887E659" ma:contentTypeVersion="2623" ma:contentTypeDescription="" ma:contentTypeScope="" ma:versionID="968bb564bcb07be4fd8c93bf637c61f1">
  <xsd:schema xmlns:xsd="http://www.w3.org/2001/XMLSchema" xmlns:xs="http://www.w3.org/2001/XMLSchema" xmlns:p="http://schemas.microsoft.com/office/2006/metadata/properties" xmlns:ns2="c5dbf80e-f509-45f6-9fe5-406e3eefabbb" targetNamespace="http://schemas.microsoft.com/office/2006/metadata/properties" ma:root="true" ma:fieldsID="24f6f031934cd08a1380083ae50d6802" ns2:_="">
    <xsd:import namespace="c5dbf80e-f509-45f6-9fe5-406e3eefabbb"/>
    <xsd:element name="properties">
      <xsd:complexType>
        <xsd:sequence>
          <xsd:element name="documentManagement">
            <xsd:complexType>
              <xsd:all>
                <xsd:element ref="ns2:hc632fe273cb498aa970207d30c3b1d8" minOccurs="0"/>
                <xsd:element ref="ns2:TaxCatchAll" minOccurs="0"/>
                <xsd:element ref="ns2:TaxCatchAllLabel" minOccurs="0"/>
                <xsd:element ref="ns2:Item_x0020_ID" minOccurs="0"/>
                <xsd:element ref="ns2:Active_x0020_Document" minOccurs="0"/>
                <xsd:element ref="ns2:lfef263e21e64358a4207c6019732fc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hc632fe273cb498aa970207d30c3b1d8" ma:index="8" nillable="true" ma:taxonomy="true" ma:internalName="hc632fe273cb498aa970207d30c3b1d8" ma:taxonomyFieldName="Document_x0020_Type" ma:displayName="Document Type" ma:indexed="true" ma:default="" ma:fieldId="{1c632fe2-73cb-498a-a970-207d30c3b1d8}" ma:sspId="3c5dbf34-c73a-430c-9290-9174ad787734" ma:termSetId="b599ea14-30b5-458d-8ef2-998774c2af30"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3476dc05-4891-4dd5-ab76-470f33998f20}" ma:internalName="TaxCatchAll" ma:showField="CatchAllData" ma:web="0122a33a-0a1c-45a7-9537-7115cc33a089">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3476dc05-4891-4dd5-ab76-470f33998f20}" ma:internalName="TaxCatchAllLabel" ma:readOnly="true" ma:showField="CatchAllDataLabel" ma:web="0122a33a-0a1c-45a7-9537-7115cc33a089">
      <xsd:complexType>
        <xsd:complexContent>
          <xsd:extension base="dms:MultiChoiceLookup">
            <xsd:sequence>
              <xsd:element name="Value" type="dms:Lookup" maxOccurs="unbounded" minOccurs="0" nillable="true"/>
            </xsd:sequence>
          </xsd:extension>
        </xsd:complexContent>
      </xsd:complexType>
    </xsd:element>
    <xsd:element name="Item_x0020_ID" ma:index="12" nillable="true" ma:displayName="Item ID" ma:indexed="true" ma:internalName="Item_x0020_ID">
      <xsd:simpleType>
        <xsd:restriction base="dms:Text">
          <xsd:maxLength value="255"/>
        </xsd:restriction>
      </xsd:simpleType>
    </xsd:element>
    <xsd:element name="Active_x0020_Document" ma:index="13" nillable="true" ma:displayName="Active Document" ma:default="1" ma:indexed="true" ma:internalName="Active_x0020_Document">
      <xsd:simpleType>
        <xsd:restriction base="dms:Boolean"/>
      </xsd:simpleType>
    </xsd:element>
    <xsd:element name="lfef263e21e64358a4207c6019732fcd" ma:index="14" ma:taxonomy="true" ma:internalName="lfef263e21e64358a4207c6019732fcd" ma:taxonomyFieldName="Education_x0020_Financial_x0020_Services" ma:displayName="Education Financial Services" ma:readOnly="false" ma:default="" ma:fieldId="{5fef263e-21e6-4358-a420-7c6019732fcd}" ma:sspId="3c5dbf34-c73a-430c-9290-9174ad787734" ma:termSetId="58c55336-0ba2-4539-988d-30dd3a86ed41"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Item_x0020_ID xmlns="c5dbf80e-f509-45f6-9fe5-406e3eefabbb" xsi:nil="true"/>
    <Active_x0020_Document xmlns="c5dbf80e-f509-45f6-9fe5-406e3eefabbb">true</Active_x0020_Document>
    <TaxCatchAll xmlns="c5dbf80e-f509-45f6-9fe5-406e3eefabbb">
      <Value>114</Value>
    </TaxCatchAll>
    <hc632fe273cb498aa970207d30c3b1d8 xmlns="c5dbf80e-f509-45f6-9fe5-406e3eefabbb">
      <Terms xmlns="http://schemas.microsoft.com/office/infopath/2007/PartnerControls"/>
    </hc632fe273cb498aa970207d30c3b1d8>
    <lfef263e21e64358a4207c6019732fcd xmlns="c5dbf80e-f509-45f6-9fe5-406e3eefabbb">
      <Terms xmlns="http://schemas.microsoft.com/office/infopath/2007/PartnerControls">
        <TermInfo xmlns="http://schemas.microsoft.com/office/infopath/2007/PartnerControls">
          <TermName xmlns="http://schemas.microsoft.com/office/infopath/2007/PartnerControls">Management</TermName>
          <TermId xmlns="http://schemas.microsoft.com/office/infopath/2007/PartnerControls">5af26082-d6f9-4f7f-99bc-ff05fec4b4f6</TermId>
        </TermInfo>
      </Terms>
    </lfef263e21e64358a4207c6019732fc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file>

<file path=customXml/item5.xml><?xml version="1.0" encoding="utf-8"?>
<?mso-contentType ?>
<SharedContentType xmlns="Microsoft.SharePoint.Taxonomy.ContentTypeSync" SourceId="3c5dbf34-c73a-430c-9290-9174ad787734" ContentTypeId="0x0101004E1B537BC2B2AD43A5AF5311D732D3AA" PreviousValue="false"/>
</file>

<file path=customXml/itemProps1.xml><?xml version="1.0" encoding="utf-8"?>
<ds:datastoreItem xmlns:ds="http://schemas.openxmlformats.org/officeDocument/2006/customXml" ds:itemID="{9AC25005-EB90-44BC-8D7F-96F2FFC322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dbf80e-f509-45f6-9fe5-406e3eefab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6C2A1C-B804-414F-B3EA-D65F06206AA5}">
  <ds:schemaRefs>
    <ds:schemaRef ds:uri="http://schemas.microsoft.com/office/infopath/2007/PartnerControls"/>
    <ds:schemaRef ds:uri="http://schemas.openxmlformats.org/package/2006/metadata/core-properties"/>
    <ds:schemaRef ds:uri="http://purl.org/dc/terms/"/>
    <ds:schemaRef ds:uri="http://www.w3.org/XML/1998/namespace"/>
    <ds:schemaRef ds:uri="http://schemas.microsoft.com/office/2006/documentManagement/types"/>
    <ds:schemaRef ds:uri="http://schemas.microsoft.com/office/2006/metadata/properties"/>
    <ds:schemaRef ds:uri="c5dbf80e-f509-45f6-9fe5-406e3eefabbb"/>
    <ds:schemaRef ds:uri="http://purl.org/dc/dcmitype/"/>
    <ds:schemaRef ds:uri="http://purl.org/dc/elements/1.1/"/>
  </ds:schemaRefs>
</ds:datastoreItem>
</file>

<file path=customXml/itemProps3.xml><?xml version="1.0" encoding="utf-8"?>
<ds:datastoreItem xmlns:ds="http://schemas.openxmlformats.org/officeDocument/2006/customXml" ds:itemID="{AE86C6FB-ABF6-4166-9C9C-255CCB8762AF}">
  <ds:schemaRefs>
    <ds:schemaRef ds:uri="http://schemas.microsoft.com/sharepoint/v3/contenttype/forms"/>
  </ds:schemaRefs>
</ds:datastoreItem>
</file>

<file path=customXml/itemProps4.xml><?xml version="1.0" encoding="utf-8"?>
<ds:datastoreItem xmlns:ds="http://schemas.openxmlformats.org/officeDocument/2006/customXml" ds:itemID="{92D991D9-6D85-4581-A3AB-16AF9BC49353}">
  <ds:schemaRefs>
    <ds:schemaRef ds:uri="http://schemas.microsoft.com/sharepoint/events"/>
  </ds:schemaRefs>
</ds:datastoreItem>
</file>

<file path=customXml/itemProps5.xml><?xml version="1.0" encoding="utf-8"?>
<ds:datastoreItem xmlns:ds="http://schemas.openxmlformats.org/officeDocument/2006/customXml" ds:itemID="{B113106D-3758-4F29-B4A3-45442F7ADA9B}">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2589</TotalTime>
  <Words>1406</Words>
  <Application>Microsoft Office PowerPoint</Application>
  <PresentationFormat>On-screen Show (4:3)</PresentationFormat>
  <Paragraphs>171</Paragraphs>
  <Slides>15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Times New Roman</vt:lpstr>
      <vt:lpstr>Office Theme</vt:lpstr>
      <vt:lpstr>PowerPoint Presentation</vt:lpstr>
      <vt:lpstr>2026/27 Schools Budget</vt:lpstr>
      <vt:lpstr>2026/27 Schools Budget</vt:lpstr>
      <vt:lpstr>2026/27 Schools Budget variances</vt:lpstr>
      <vt:lpstr>2026/27 Schools Budget variances</vt:lpstr>
      <vt:lpstr>2027/28 Schools Budget</vt:lpstr>
      <vt:lpstr>DfE funding consultations</vt:lpstr>
      <vt:lpstr>DfE funding consultations</vt:lpstr>
      <vt:lpstr>Recommendations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Schools Forum slides Oct 26</dc:title>
  <dc:creator>Godden, Francesca</dc:creator>
  <cp:lastModifiedBy>Minall, Andrew</cp:lastModifiedBy>
  <cp:revision>9</cp:revision>
  <cp:lastPrinted>2019-04-04T14:49:23Z</cp:lastPrinted>
  <dcterms:created xsi:type="dcterms:W3CDTF">2019-03-18T09:14:20Z</dcterms:created>
  <dcterms:modified xsi:type="dcterms:W3CDTF">2026-10-14T13:31:57Z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0x0101004E1B537BC2B2AD43A5AF5311D732D3AA980068BE5F9FBBFE0946B3078FF65887E659</vt:lpwstr>
  </property>
  <property fmtid="{D5CDD505-2E9C-101B-9397-08002B2CF9AE}" pid="3" name="Financial_x0020_Year">
    <vt:lpwstr/>
  </property>
  <property fmtid="{D5CDD505-2E9C-101B-9397-08002B2CF9AE}" pid="4" name="Document_x0020_Type">
    <vt:lpwstr/>
  </property>
  <property fmtid="{D5CDD505-2E9C-101B-9397-08002B2CF9AE}" pid="5" name="Financial Year">
    <vt:lpwstr/>
  </property>
  <property fmtid="{D5CDD505-2E9C-101B-9397-08002B2CF9AE}" pid="6" name="Document Type">
    <vt:lpwstr/>
  </property>
  <property fmtid="{D5CDD505-2E9C-101B-9397-08002B2CF9AE}" pid="7" name="Schools">
    <vt:lpwstr/>
  </property>
  <property fmtid="{D5CDD505-2E9C-101B-9397-08002B2CF9AE}" pid="8" name="MediaServiceImageTags">
    <vt:lpwstr/>
  </property>
  <property fmtid="{D5CDD505-2E9C-101B-9397-08002B2CF9AE}" pid="9" name="Education_x0020_Financial_x0020_Services">
    <vt:lpwstr>114;#Management|5af26082-d6f9-4f7f-99bc-ff05fec4b4f6</vt:lpwstr>
  </property>
  <property fmtid="{D5CDD505-2E9C-101B-9397-08002B2CF9AE}" pid="10" name="lfef263e21e64358a4207c6019732fcd">
    <vt:lpwstr/>
  </property>
  <property fmtid="{D5CDD505-2E9C-101B-9397-08002B2CF9AE}" pid="11" name="lcf76f155ced4ddcb4097134ff3c332f">
    <vt:lpwstr/>
  </property>
  <property fmtid="{D5CDD505-2E9C-101B-9397-08002B2CF9AE}" pid="12" name="Education Financial Services">
    <vt:lpwstr>114;#Management|5af26082-d6f9-4f7f-99bc-ff05fec4b4f6</vt:lpwstr>
  </property>
  <property fmtid="{D5CDD505-2E9C-101B-9397-08002B2CF9AE}" pid="13" name="eeadced8a35a499eaa6ae428604d987c">
    <vt:lpwstr/>
  </property>
  <property fmtid="{D5CDD505-2E9C-101B-9397-08002B2CF9AE}" pid="14" name="cf18ccb67a8c47b4a12d68c41e3eb221">
    <vt:lpwstr/>
  </property>
</Properties>
</file>