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mc:AlternateContent xmlns:mc="http://schemas.openxmlformats.org/markup-compatibility/2006">
    <mc:Choice Requires="x15">
      <x15ac:absPath xmlns:x15ac="http://schemas.microsoft.com/office/spreadsheetml/2010/11/ac" url="https://hants-my.sharepoint.com/personal/cxpudf_hants_gov_uk/Documents/My Documents/Consultations/2025 Budget Consultation/"/>
    </mc:Choice>
  </mc:AlternateContent>
  <xr:revisionPtr revIDLastSave="60" documentId="8_{40A824EA-994C-431B-834F-72DF2ADF4E40}" xr6:coauthVersionLast="47" xr6:coauthVersionMax="47" xr10:uidLastSave="{5B2FCBE6-97FA-4812-A980-A1F4A1D908CE}"/>
  <bookViews>
    <workbookView xWindow="22932" yWindow="-8376" windowWidth="30936" windowHeight="16776" tabRatio="837" xr2:uid="{50478F5C-3955-476B-9237-662E6EB9C9DF}"/>
  </bookViews>
  <sheets>
    <sheet name="About this document" sheetId="69" r:id="rId1"/>
    <sheet name="1" sheetId="4" r:id="rId2"/>
    <sheet name="2" sheetId="6" r:id="rId3"/>
    <sheet name="3" sheetId="7" r:id="rId4"/>
    <sheet name="4" sheetId="8" r:id="rId5"/>
    <sheet name="5" sheetId="9" r:id="rId6"/>
    <sheet name="6" sheetId="10" r:id="rId7"/>
    <sheet name="7" sheetId="11" r:id="rId8"/>
    <sheet name="8" sheetId="12" r:id="rId9"/>
    <sheet name="9" sheetId="13" r:id="rId10"/>
    <sheet name="10" sheetId="14" r:id="rId11"/>
    <sheet name="11" sheetId="15" r:id="rId12"/>
    <sheet name="12" sheetId="16" r:id="rId13"/>
    <sheet name="13" sheetId="18" r:id="rId14"/>
    <sheet name="14" sheetId="17" r:id="rId15"/>
    <sheet name="15" sheetId="19" r:id="rId16"/>
    <sheet name="16" sheetId="20" r:id="rId17"/>
    <sheet name="17" sheetId="21" r:id="rId18"/>
    <sheet name="18" sheetId="22" r:id="rId19"/>
    <sheet name="19" sheetId="23" r:id="rId20"/>
    <sheet name="20" sheetId="24" r:id="rId21"/>
    <sheet name="21" sheetId="25" r:id="rId22"/>
    <sheet name="22" sheetId="26" r:id="rId23"/>
    <sheet name="23" sheetId="27" r:id="rId24"/>
    <sheet name="24" sheetId="28" r:id="rId25"/>
    <sheet name="25" sheetId="29" r:id="rId26"/>
    <sheet name="26" sheetId="30" r:id="rId27"/>
    <sheet name="27" sheetId="31" r:id="rId28"/>
    <sheet name="28" sheetId="32" r:id="rId29"/>
    <sheet name="29" sheetId="33" r:id="rId30"/>
    <sheet name="30" sheetId="34" r:id="rId31"/>
    <sheet name="31" sheetId="35" r:id="rId32"/>
    <sheet name="32" sheetId="36" r:id="rId33"/>
    <sheet name="33" sheetId="37" r:id="rId34"/>
    <sheet name="34" sheetId="38" r:id="rId35"/>
    <sheet name="35" sheetId="39" r:id="rId36"/>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8727" uniqueCount="229">
  <si>
    <t>Variable</t>
  </si>
  <si>
    <t>Base</t>
  </si>
  <si>
    <t>All responses</t>
  </si>
  <si>
    <t>Question</t>
  </si>
  <si>
    <t>To what extent do you agree or disagree with the County Council continuing its financial strategy as described?</t>
  </si>
  <si>
    <t>Giving councils more freedom to set Council Tax rates</t>
  </si>
  <si>
    <t>To what extent do you agree or disagree that the County Council should try to cover service costs by generating income wherever possible?</t>
  </si>
  <si>
    <t>To what extent do you agree or disagree with the proposal to cover the costs of running some local services by introducing new charges for services that are currently free</t>
  </si>
  <si>
    <t>To what extent do you agree or disagree with the proposal to cover the costs of running some local services by increasing existing charges for services?</t>
  </si>
  <si>
    <t>To what extent do you agree or disagree that the County Council should review services to tell us if services that we run should be outsourced or closed to save money?</t>
  </si>
  <si>
    <t>To what extent do you agree or disagree that the County Council should review services to identify ways to reduce costs by using new technology?</t>
  </si>
  <si>
    <t>To what extent do you agree or disagree that the County Council should seek to reduce services in order to contribute to anticipated savings?</t>
  </si>
  <si>
    <t>To what extent do you agree or disagree that the County Council should seek to stop services in order to contribute to anticipated savings?</t>
  </si>
  <si>
    <t>To raise Council Tax by less than 4.99% per year - please indicate whether the following is your first, second, and third preference</t>
  </si>
  <si>
    <t>To raise Council Tax by 4.99% per year - please indicate whether the following is your first, second, and third preference</t>
  </si>
  <si>
    <t>To raise Council Tax by more than 4.99% per year (which would require a referendum) - please indicate whether the following is your first, second, and third preference</t>
  </si>
  <si>
    <t>If we asked Government for permission to raise Council Tax by more than 4.99%, what should we request?</t>
  </si>
  <si>
    <t>If we received permission to raise Council Tax above 4.99%, how do you think this additional increase should be introduced?</t>
  </si>
  <si>
    <t>Which of the following statements is closest to your view about how we should balance short term financial pressures with longer term needs?</t>
  </si>
  <si>
    <t>Proportion of respondents who selected each of the following options as one otheir their three most preferred way to deliever a balanced budget</t>
  </si>
  <si>
    <t>Lobbying central government for additional funding and legislative change - Ranked preference of this option</t>
  </si>
  <si>
    <t>Deliver smaller scale efficiencies in our spending - Ranked preference of this option</t>
  </si>
  <si>
    <t>Generating additional income - Ranked preference of this option</t>
  </si>
  <si>
    <t>Introducing and increasing charges for some services - Ranked preference of this option</t>
  </si>
  <si>
    <t>Reviewing service delivery models to understand which services do not offer value for money, and which could benefit from using new technology - Ranked preference of this option</t>
  </si>
  <si>
    <t>Reducing or stopping services - Ranked preference of this option</t>
  </si>
  <si>
    <t>Delaying spend by prioritising savings in the short term - Ranked preference of this option</t>
  </si>
  <si>
    <t>Increasing Council Tax - Ranked preference of this option</t>
  </si>
  <si>
    <t>Using the County Council's reserves - Ranked preference of this option</t>
  </si>
  <si>
    <t>Page in this document</t>
  </si>
  <si>
    <t>Strongly disagree</t>
  </si>
  <si>
    <t>Disagree</t>
  </si>
  <si>
    <t>Neither agree nor disagree</t>
  </si>
  <si>
    <t>Agree</t>
  </si>
  <si>
    <t>Strongly agree</t>
  </si>
  <si>
    <t>Don't know</t>
  </si>
  <si>
    <t>Disagree overall</t>
  </si>
  <si>
    <t>Agree overall</t>
  </si>
  <si>
    <t>-</t>
  </si>
  <si>
    <t>*</t>
  </si>
  <si>
    <t>Breakdown of responses from organisations:</t>
  </si>
  <si>
    <t>Organisations, groups and businesses</t>
  </si>
  <si>
    <t>Charity, voluntary or local community groups</t>
  </si>
  <si>
    <t>Local business or business representatives</t>
  </si>
  <si>
    <t>Local authorities</t>
  </si>
  <si>
    <t>Nurseries, schools, colleges, and places of education</t>
  </si>
  <si>
    <t>Other public sector organisations</t>
  </si>
  <si>
    <t>Other types of organisation</t>
  </si>
  <si>
    <t>Democratically elected representatives</t>
  </si>
  <si>
    <t>Breakdown of responses from individuals:</t>
  </si>
  <si>
    <t>Characteristics highlighted in the Data Report:</t>
  </si>
  <si>
    <t>Respondents aged under 35</t>
  </si>
  <si>
    <t>Respondents aged 35 to 64</t>
  </si>
  <si>
    <t>Respondents aged 65 or over</t>
  </si>
  <si>
    <t>Female respondents</t>
  </si>
  <si>
    <t>Male respondents</t>
  </si>
  <si>
    <t>Respondents classed as Disabled by the Equality Act 2010</t>
  </si>
  <si>
    <t>Respondents from households with children under the age of 16</t>
  </si>
  <si>
    <t>Respondents from an ethnic minority background</t>
  </si>
  <si>
    <t>Respondents with household incomes up to £30,000</t>
  </si>
  <si>
    <t>Respondents with household incomes between £30,001 and £60,000</t>
  </si>
  <si>
    <t>Respondents with household incomes over £60,000</t>
  </si>
  <si>
    <t>Basingstoke and Deane residents</t>
  </si>
  <si>
    <t>East Hampshire residents</t>
  </si>
  <si>
    <t>Eastleigh residents</t>
  </si>
  <si>
    <t>Fareham residents</t>
  </si>
  <si>
    <t>Gosport residents</t>
  </si>
  <si>
    <t>Hart residents</t>
  </si>
  <si>
    <t>Havant residents</t>
  </si>
  <si>
    <t>New Forest residents</t>
  </si>
  <si>
    <t>Rushmoor residents</t>
  </si>
  <si>
    <t>Test Valley residents</t>
  </si>
  <si>
    <t>Winchester residents</t>
  </si>
  <si>
    <t>Respondents in rural areas</t>
  </si>
  <si>
    <t>Respondents in urban areas</t>
  </si>
  <si>
    <t>Respondents with non-Hampshire postcodes</t>
  </si>
  <si>
    <t>Band A Council Tax households</t>
  </si>
  <si>
    <t>Band B Council Tax households</t>
  </si>
  <si>
    <t>Band C Council Tax households</t>
  </si>
  <si>
    <t>Band D Council Tax households</t>
  </si>
  <si>
    <t>Band E Council Tax households</t>
  </si>
  <si>
    <t>Band F Council Tax households</t>
  </si>
  <si>
    <t>Band G Council Tax households</t>
  </si>
  <si>
    <t>Band H Council Tax households</t>
  </si>
  <si>
    <t>Detailed breakdown of respondents:</t>
  </si>
  <si>
    <t>Age: Under 16</t>
  </si>
  <si>
    <t>Age: 16 to 24</t>
  </si>
  <si>
    <t>Age: 25 to 34</t>
  </si>
  <si>
    <t>Age: 35 to 44</t>
  </si>
  <si>
    <t>Age: 45 to 54</t>
  </si>
  <si>
    <t>Age: 55 to 64</t>
  </si>
  <si>
    <t>Age: 65 to 74</t>
  </si>
  <si>
    <t>Age: 75 to 84</t>
  </si>
  <si>
    <t>Age: 85 or over</t>
  </si>
  <si>
    <t>Gender: Female</t>
  </si>
  <si>
    <t>Gender: Male</t>
  </si>
  <si>
    <t>Gender: Prefer to self-describe</t>
  </si>
  <si>
    <t>Health or disabilty: No conditions</t>
  </si>
  <si>
    <t>Health or disabilty: Condtions which do not impact day-to-day activities</t>
  </si>
  <si>
    <t>Health or disabilty: Condtions which impact day-to-day activities a little</t>
  </si>
  <si>
    <t>Health or disabilty: Condtions which impact day-to-day activities a lot</t>
  </si>
  <si>
    <t>Chldren in household: Aged 0 to 4</t>
  </si>
  <si>
    <t>Chldren in household: Aged 5 to 8</t>
  </si>
  <si>
    <t>Chldren in household: Aged 9 to 11</t>
  </si>
  <si>
    <t>Chldren in household: Aged 12 to 15</t>
  </si>
  <si>
    <t>Chldren in household: None up to the age of 16</t>
  </si>
  <si>
    <t>Household income: Up to £10,000</t>
  </si>
  <si>
    <t>Household income: £10,001 to £20,000</t>
  </si>
  <si>
    <t>Household income: £20,001 to £30,000</t>
  </si>
  <si>
    <t>Household income: £30,001 to £40,000</t>
  </si>
  <si>
    <t>Household income: £40,001 to £50,000</t>
  </si>
  <si>
    <t>Household income: £50,001 to £60,000</t>
  </si>
  <si>
    <t>Household income: £60,001 to £70,000</t>
  </si>
  <si>
    <t>Household income: £70,001 to £80,000</t>
  </si>
  <si>
    <t>Household income: £80,001 to £90,000</t>
  </si>
  <si>
    <t>Household income: £90,001 to £100,000</t>
  </si>
  <si>
    <t>Household income: £100,001 or over</t>
  </si>
  <si>
    <t>Ethnicity: Asian or Asian British groups</t>
  </si>
  <si>
    <t>Ethnicity: Asian or Asian British: Bangladeshi</t>
  </si>
  <si>
    <t>Ethnicity: Asian or Asian British: Chinese</t>
  </si>
  <si>
    <t>Ethnicity: Asian or Asian British: Indian</t>
  </si>
  <si>
    <t>Ethnicity: Asian or Asian British: Nepalese</t>
  </si>
  <si>
    <t>Ethnicity: Asian or Asian British: Pakistani</t>
  </si>
  <si>
    <t>Ethnicity: Asian or Asian British: Other Asian backgrounds</t>
  </si>
  <si>
    <t>Ethnicity: Black, African, Caribbean or Black British groups</t>
  </si>
  <si>
    <t>Ethnicity: Black, African, Caribbean or Black British: African</t>
  </si>
  <si>
    <t>Ethnicity: Black, African, Caribbean or Black British: British</t>
  </si>
  <si>
    <t>Ethnicity: Black, African, Caribbean or Black British: Caribbean</t>
  </si>
  <si>
    <t>Ethnicity: Black, African, Caribbean or Black British: Other Black backgrounds</t>
  </si>
  <si>
    <t>Ethnicity: Mixed or multiple ethnic groups</t>
  </si>
  <si>
    <t>Ethnicity: Mixed or multiple ethnicity: White and Asian</t>
  </si>
  <si>
    <t>Ethnicity: Mixed or multiple ethnicity: White and Black African</t>
  </si>
  <si>
    <t>Ethnicity: Mixed or multiple ethnicity: White and Black Caribbean</t>
  </si>
  <si>
    <t>Ethnicity: Mixed or multiple ethnicity: Other Mixed backgrounds</t>
  </si>
  <si>
    <t>Ethnicity: White groups</t>
  </si>
  <si>
    <t>Ethnicity: White: English, Welsh, Scottish, Northern Irish, British</t>
  </si>
  <si>
    <t>Ethnicity: White: Gypsy or Irish Traveller</t>
  </si>
  <si>
    <t>Ethnicity: White: Irish</t>
  </si>
  <si>
    <t>Ethnicity: White: Other White backgrounds</t>
  </si>
  <si>
    <t>Ethnicity: Other ethnic groups</t>
  </si>
  <si>
    <t>Ethnicity: Other ethnic group: Arab</t>
  </si>
  <si>
    <t>Ethnicity: Other ethnic group: Any other ethnic backgrounds</t>
  </si>
  <si>
    <t>Rural / urban classification: Rural hamlets and isolated dwellings</t>
  </si>
  <si>
    <t>Rural / urban classification: Rural town and fringe</t>
  </si>
  <si>
    <t>Rural / urban classification: Rural village</t>
  </si>
  <si>
    <t>Rural / urban classification: Urban city and town</t>
  </si>
  <si>
    <t>Services used: Users of services available universally</t>
  </si>
  <si>
    <t>Services used: Users of targeted services</t>
  </si>
  <si>
    <t>Services used: Users of none of the County Council services listed</t>
  </si>
  <si>
    <t>Services used: Adults' Health and Care service users</t>
  </si>
  <si>
    <t>Services used: Children's Services service users</t>
  </si>
  <si>
    <t>Services used: Hampshire 2050 service users</t>
  </si>
  <si>
    <t>Services used: Universal Services service users</t>
  </si>
  <si>
    <t>Services used: Child social care</t>
  </si>
  <si>
    <t>Services used: Concessionary bus travel</t>
  </si>
  <si>
    <t>Services used: Country parks and other outdoor spaces</t>
  </si>
  <si>
    <t>Services used: County Archives</t>
  </si>
  <si>
    <t>Services used: Economic Development</t>
  </si>
  <si>
    <t>Services used: Education and child care</t>
  </si>
  <si>
    <t>Services used: Highways</t>
  </si>
  <si>
    <t>Services used: Libraries and discovery centres</t>
  </si>
  <si>
    <t>Services used: Public Health</t>
  </si>
  <si>
    <t>Services used: Registration services</t>
  </si>
  <si>
    <t>Services used: School meals</t>
  </si>
  <si>
    <t>Services used: School Transport or Post-16 Transport</t>
  </si>
  <si>
    <t>Services used: Services for adults with health needs</t>
  </si>
  <si>
    <t>Services used: Services for children with SEND</t>
  </si>
  <si>
    <t>Services used: Services for older people</t>
  </si>
  <si>
    <t>Services used: Services to prevent flooding</t>
  </si>
  <si>
    <t>Services used: Support for carers</t>
  </si>
  <si>
    <t>Services used: Support to young people NEETs</t>
  </si>
  <si>
    <t>Services used: Trading Standards</t>
  </si>
  <si>
    <t>Services used: Waste services</t>
  </si>
  <si>
    <t>Services used: Other services not listed above</t>
  </si>
  <si>
    <t>Source of knowledge of consultation: Social media</t>
  </si>
  <si>
    <t>Source of knowledge of consultation: Hampshire County Council website</t>
  </si>
  <si>
    <t>Source of knowledge of consultation: Email or letter</t>
  </si>
  <si>
    <t>Source of knowledge of consultation: 'OurHants' App</t>
  </si>
  <si>
    <t>Source of knowledge of consultation: Place of education</t>
  </si>
  <si>
    <t>Source of knowledge of consultation: Resident's newsletter</t>
  </si>
  <si>
    <t>Source of knowledge of consultation: Employer</t>
  </si>
  <si>
    <t>Source of knowledge of consultation: Word of mouth</t>
  </si>
  <si>
    <t>Source of knowledge of consultation: News</t>
  </si>
  <si>
    <t>Source of knowledge of consultation: Bus stop</t>
  </si>
  <si>
    <t>Source of knowledge of consultation: Library</t>
  </si>
  <si>
    <t>Source of knowledge of consultation: Country park or outdoor centre</t>
  </si>
  <si>
    <t>Source of knowledge of consultation: Somewhere else</t>
  </si>
  <si>
    <t>First choice</t>
  </si>
  <si>
    <t>Second choice</t>
  </si>
  <si>
    <t>Third choice</t>
  </si>
  <si>
    <t>7.5% increase</t>
  </si>
  <si>
    <t>10% increase</t>
  </si>
  <si>
    <t>15% increase</t>
  </si>
  <si>
    <t>The full additional increase should be introduced in one year</t>
  </si>
  <si>
    <t>The additional increase should be introduced over two years</t>
  </si>
  <si>
    <t>I think that reserves should be used to plug the budget gap</t>
  </si>
  <si>
    <t>I do not think that reserves should be used to plug the budget gap</t>
  </si>
  <si>
    <t>When considering how the County Council should balance its budget, which of the following statements is closest to your view about how reserves should be used?</t>
  </si>
  <si>
    <t>I think that spending should be delayed where possible, even where this could have a longer term impact on services and costs</t>
  </si>
  <si>
    <t>I do not think that spending should be delayed where this could have a longer term impact on services and costs</t>
  </si>
  <si>
    <t>Lobbying central government for additional funding and legislative change</t>
  </si>
  <si>
    <t>Deliver smaller scale efficiencies in our spending</t>
  </si>
  <si>
    <t>Generating additional income</t>
  </si>
  <si>
    <t>Introducing and increasing charges for some services</t>
  </si>
  <si>
    <t>Reviewing service delivery models to understand which services do not offer value for money, and which could benefit from using new technology</t>
  </si>
  <si>
    <t>Reducing or stopping services</t>
  </si>
  <si>
    <t>Delaying spend by prioritising savings in the short term</t>
  </si>
  <si>
    <t>Increasing Council Tax</t>
  </si>
  <si>
    <t>Using the County Council's reserves</t>
  </si>
  <si>
    <t>Fourth choice</t>
  </si>
  <si>
    <t>Fifth choice</t>
  </si>
  <si>
    <t>Sixth choice</t>
  </si>
  <si>
    <t>Seventh choice</t>
  </si>
  <si>
    <t>Eighth choice</t>
  </si>
  <si>
    <t>Ninth choice</t>
  </si>
  <si>
    <t>Top three choices</t>
  </si>
  <si>
    <t>Bottom three choices</t>
  </si>
  <si>
    <t>Select here to return to the contents page</t>
  </si>
  <si>
    <t>Changing how county councils are funded across the country - To what extent do you agree or disagree that the County Council should lobby the Government for legislative change in this area in order to help maintain local services?</t>
  </si>
  <si>
    <t>Increasing Government funding to cover the rising costs of social care - To what extent do you agree or disagree that the County Council should lobby the Government for legislative change in this area in order to help maintain local services?</t>
  </si>
  <si>
    <t>Accelerating changes to children’s social care to reduce the costs of child social care placements - To what extent do you agree or disagree that the County Council should lobby the Government for legislative change in this area in order to help maintain local services?</t>
  </si>
  <si>
    <t>Reviewing which statutory functions must currently be carried out by qualified social workers, to allow us to use other qualified staff for some tasks - To what extent do you agree or disagree that the County Council should lobby the Government for legislative change in this area in order to help maintain local services?</t>
  </si>
  <si>
    <t>Letting councils create their own School Transport policies, such as to use means testing - To what extent do you agree or disagree that the County Council should lobby the Government for legislative change in this area in order to help maintain local services?</t>
  </si>
  <si>
    <t>Allowing people who receive care at home (domiciliary care) to defer payments in the same way as those moving into residential care homes - To what extent do you agree or disagree that the County Council should lobby the Government for legislative change in this area in order to help maintain local services?</t>
  </si>
  <si>
    <t>Giving councils more flexibility to consider people’s personal circumstances when assessing whether someone needs help with adult social care costs - To what extent do you agree or disagree that the County Council should lobby the Government for legislative change in this area in order to help maintain local services?</t>
  </si>
  <si>
    <t>Allowing councils to introduce new small charges for some services, such as a small fee for concessionary travel, issuing bus passes, and using household waste recycling centres - To what extent do you agree or disagree that the County Council should lobby the Government for legislative change in this area in order to help maintain local services?</t>
  </si>
  <si>
    <t>Removing the legislative cost caps for some services that have not been reviewed for many years (such as the charge for an Ordinary Water Course consent which has been capped at £50 for decades) - To what extent do you agree or disagree that the County Council should lobby the Government for legislative change in this area in order to help maintain local services?</t>
  </si>
  <si>
    <t>This document contains the data tables for responses to Hampshire County Council's 2025 Budget Consultation, which were submitted using the Response Form.</t>
  </si>
  <si>
    <t>Please note: For samples of below 5 data is suppressed. This is to protect respondents' confidentiality, and to mitigate the risks of interpreting the responses of very small groups. Where data is suppressed in tables this is represented with an asterisk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3" x14ac:knownFonts="1">
    <font>
      <sz val="11"/>
      <color theme="1"/>
      <name val="Aptos Narrow"/>
      <family val="2"/>
      <scheme val="minor"/>
    </font>
    <font>
      <sz val="11"/>
      <color theme="1"/>
      <name val="Aptos Narrow"/>
      <family val="2"/>
      <scheme val="minor"/>
    </font>
    <font>
      <b/>
      <sz val="12"/>
      <color theme="1"/>
      <name val="Arial"/>
      <family val="2"/>
    </font>
    <font>
      <b/>
      <sz val="12"/>
      <color rgb="FF404040"/>
      <name val="Arial"/>
      <family val="2"/>
    </font>
    <font>
      <b/>
      <sz val="12"/>
      <color theme="1"/>
      <name val="Arial"/>
      <family val="2"/>
    </font>
    <font>
      <sz val="12"/>
      <color rgb="FF404040"/>
      <name val="Arial"/>
      <family val="2"/>
    </font>
    <font>
      <sz val="12"/>
      <color theme="1"/>
      <name val="Arial"/>
      <family val="2"/>
    </font>
    <font>
      <sz val="8"/>
      <name val="Aptos Narrow"/>
      <family val="2"/>
      <scheme val="minor"/>
    </font>
    <font>
      <sz val="12"/>
      <color rgb="FF404040"/>
      <name val="Arial"/>
      <family val="2"/>
    </font>
    <font>
      <sz val="12"/>
      <name val="Arial"/>
      <family val="2"/>
    </font>
    <font>
      <u/>
      <sz val="11"/>
      <color theme="10"/>
      <name val="Aptos Narrow"/>
      <family val="2"/>
      <scheme val="minor"/>
    </font>
    <font>
      <u/>
      <sz val="12"/>
      <color rgb="FF0000FF"/>
      <name val="Arial"/>
      <family val="2"/>
    </font>
    <font>
      <b/>
      <sz val="11"/>
      <color theme="1"/>
      <name val="Aptos Narrow"/>
      <family val="2"/>
      <scheme val="minor"/>
    </font>
  </fonts>
  <fills count="3">
    <fill>
      <patternFill patternType="none"/>
    </fill>
    <fill>
      <patternFill patternType="gray125"/>
    </fill>
    <fill>
      <patternFill patternType="solid">
        <fgColor rgb="FFFFFFFF"/>
        <bgColor indexed="64"/>
      </patternFill>
    </fill>
  </fills>
  <borders count="3">
    <border>
      <left/>
      <right/>
      <top/>
      <bottom/>
      <diagonal/>
    </border>
    <border>
      <left style="thin">
        <color theme="1"/>
      </left>
      <right style="thin">
        <color theme="1"/>
      </right>
      <top style="thin">
        <color theme="1"/>
      </top>
      <bottom style="thin">
        <color theme="1"/>
      </bottom>
      <diagonal/>
    </border>
    <border>
      <left style="thin">
        <color theme="1"/>
      </left>
      <right style="thin">
        <color theme="1"/>
      </right>
      <top/>
      <bottom style="thin">
        <color theme="1"/>
      </bottom>
      <diagonal/>
    </border>
  </borders>
  <cellStyleXfs count="3">
    <xf numFmtId="0" fontId="0" fillId="0" borderId="0"/>
    <xf numFmtId="9" fontId="1" fillId="0" borderId="0" applyFont="0" applyFill="0" applyBorder="0" applyAlignment="0" applyProtection="0"/>
    <xf numFmtId="0" fontId="10" fillId="0" borderId="0" applyNumberFormat="0" applyFill="0" applyBorder="0" applyAlignment="0" applyProtection="0"/>
  </cellStyleXfs>
  <cellXfs count="24">
    <xf numFmtId="0" fontId="0" fillId="0" borderId="0" xfId="0"/>
    <xf numFmtId="0" fontId="4" fillId="0" borderId="0" xfId="0" applyFont="1" applyAlignment="1">
      <alignment wrapText="1"/>
    </xf>
    <xf numFmtId="0" fontId="6" fillId="0" borderId="0" xfId="0" applyFont="1"/>
    <xf numFmtId="0" fontId="2" fillId="2" borderId="1" xfId="0" applyFont="1" applyFill="1" applyBorder="1" applyAlignment="1">
      <alignment wrapText="1"/>
    </xf>
    <xf numFmtId="0" fontId="3" fillId="2" borderId="1" xfId="0" applyFont="1" applyFill="1" applyBorder="1" applyAlignment="1">
      <alignment horizontal="center" wrapText="1"/>
    </xf>
    <xf numFmtId="0" fontId="8" fillId="2" borderId="1" xfId="0" applyFont="1" applyFill="1" applyBorder="1" applyAlignment="1">
      <alignment horizontal="right" vertical="top" wrapText="1"/>
    </xf>
    <xf numFmtId="0" fontId="5" fillId="2" borderId="1" xfId="0" applyFont="1" applyFill="1" applyBorder="1" applyAlignment="1">
      <alignment horizontal="center" vertical="center" wrapText="1"/>
    </xf>
    <xf numFmtId="0" fontId="6" fillId="2" borderId="1" xfId="0" applyFont="1" applyFill="1" applyBorder="1" applyAlignment="1">
      <alignment horizontal="right" vertical="top" wrapText="1"/>
    </xf>
    <xf numFmtId="0" fontId="4" fillId="0" borderId="0" xfId="0" applyFont="1" applyAlignment="1">
      <alignment horizontal="right"/>
    </xf>
    <xf numFmtId="0" fontId="4" fillId="0" borderId="0" xfId="0" applyFont="1"/>
    <xf numFmtId="0" fontId="6" fillId="0" borderId="0" xfId="0" applyFont="1" applyAlignment="1">
      <alignment vertical="top"/>
    </xf>
    <xf numFmtId="0" fontId="9" fillId="0" borderId="0" xfId="0" applyFont="1" applyAlignment="1">
      <alignment vertical="top"/>
    </xf>
    <xf numFmtId="0" fontId="2" fillId="0" borderId="0" xfId="0" applyFont="1"/>
    <xf numFmtId="0" fontId="2" fillId="0" borderId="0" xfId="0" applyFont="1" applyAlignment="1">
      <alignment vertical="top"/>
    </xf>
    <xf numFmtId="0" fontId="12" fillId="0" borderId="0" xfId="0" applyFont="1"/>
    <xf numFmtId="0" fontId="2" fillId="2" borderId="2" xfId="0" applyFont="1" applyFill="1" applyBorder="1" applyAlignment="1">
      <alignment wrapText="1"/>
    </xf>
    <xf numFmtId="0" fontId="3" fillId="2" borderId="2" xfId="0" applyFont="1" applyFill="1" applyBorder="1" applyAlignment="1">
      <alignment horizontal="center" wrapText="1"/>
    </xf>
    <xf numFmtId="0" fontId="11" fillId="0" borderId="0" xfId="2" applyFont="1"/>
    <xf numFmtId="9" fontId="6" fillId="0" borderId="0" xfId="1" applyFont="1"/>
    <xf numFmtId="9" fontId="4" fillId="0" borderId="0" xfId="1" applyFont="1"/>
    <xf numFmtId="9" fontId="3" fillId="2" borderId="1" xfId="1" applyFont="1" applyFill="1" applyBorder="1" applyAlignment="1">
      <alignment horizontal="center" wrapText="1"/>
    </xf>
    <xf numFmtId="9" fontId="4" fillId="0" borderId="0" xfId="1" applyFont="1" applyAlignment="1">
      <alignment wrapText="1"/>
    </xf>
    <xf numFmtId="9" fontId="5" fillId="2" borderId="1" xfId="1" applyFont="1" applyFill="1" applyBorder="1" applyAlignment="1">
      <alignment horizontal="center" vertical="center" wrapText="1"/>
    </xf>
    <xf numFmtId="0" fontId="6" fillId="0" borderId="0" xfId="0" applyFont="1" applyAlignment="1"/>
  </cellXfs>
  <cellStyles count="3">
    <cellStyle name="Hyperlink" xfId="2" builtinId="8"/>
    <cellStyle name="Normal" xfId="0" builtinId="0"/>
    <cellStyle name="Percent" xfId="1" builtinId="5"/>
  </cellStyles>
  <dxfs count="0"/>
  <tableStyles count="0" defaultTableStyle="TableStyleMedium2" defaultPivotStyle="PivotStyleLight16"/>
  <colors>
    <mruColors>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sharedStrings" Target="sharedStrings.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theme" Target="theme/theme1.xml"/><Relationship Id="rId40"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4.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tyles" Target="style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589C5A-6C3C-4320-912E-8E20AFF38C24}">
  <dimension ref="A1:B40"/>
  <sheetViews>
    <sheetView tabSelected="1" workbookViewId="0"/>
  </sheetViews>
  <sheetFormatPr defaultRowHeight="15.6" x14ac:dyDescent="0.3"/>
  <cols>
    <col min="1" max="1" width="24.77734375" style="2" bestFit="1" customWidth="1"/>
    <col min="2" max="2" width="202.5546875" bestFit="1" customWidth="1"/>
  </cols>
  <sheetData>
    <row r="1" spans="1:2" x14ac:dyDescent="0.3">
      <c r="A1" s="2" t="s">
        <v>227</v>
      </c>
    </row>
    <row r="3" spans="1:2" x14ac:dyDescent="0.3">
      <c r="A3" s="23" t="s">
        <v>228</v>
      </c>
    </row>
    <row r="5" spans="1:2" s="14" customFormat="1" x14ac:dyDescent="0.3">
      <c r="A5" s="12" t="s">
        <v>29</v>
      </c>
      <c r="B5" s="13" t="s">
        <v>3</v>
      </c>
    </row>
    <row r="6" spans="1:2" x14ac:dyDescent="0.3">
      <c r="A6" s="2">
        <v>1</v>
      </c>
      <c r="B6" s="10" t="s">
        <v>4</v>
      </c>
    </row>
    <row r="7" spans="1:2" x14ac:dyDescent="0.3">
      <c r="A7" s="2">
        <v>2</v>
      </c>
      <c r="B7" s="11" t="s">
        <v>218</v>
      </c>
    </row>
    <row r="8" spans="1:2" x14ac:dyDescent="0.3">
      <c r="A8" s="2">
        <v>3</v>
      </c>
      <c r="B8" s="11" t="s">
        <v>219</v>
      </c>
    </row>
    <row r="9" spans="1:2" x14ac:dyDescent="0.3">
      <c r="A9" s="2">
        <v>4</v>
      </c>
      <c r="B9" s="11" t="s">
        <v>220</v>
      </c>
    </row>
    <row r="10" spans="1:2" x14ac:dyDescent="0.3">
      <c r="A10" s="2">
        <v>5</v>
      </c>
      <c r="B10" s="11" t="s">
        <v>221</v>
      </c>
    </row>
    <row r="11" spans="1:2" x14ac:dyDescent="0.3">
      <c r="A11" s="2">
        <v>6</v>
      </c>
      <c r="B11" s="11" t="s">
        <v>222</v>
      </c>
    </row>
    <row r="12" spans="1:2" x14ac:dyDescent="0.3">
      <c r="A12" s="2">
        <v>7</v>
      </c>
      <c r="B12" s="11" t="s">
        <v>223</v>
      </c>
    </row>
    <row r="13" spans="1:2" x14ac:dyDescent="0.3">
      <c r="A13" s="2">
        <v>8</v>
      </c>
      <c r="B13" s="11" t="s">
        <v>224</v>
      </c>
    </row>
    <row r="14" spans="1:2" x14ac:dyDescent="0.3">
      <c r="A14" s="2">
        <v>9</v>
      </c>
      <c r="B14" s="11" t="s">
        <v>225</v>
      </c>
    </row>
    <row r="15" spans="1:2" x14ac:dyDescent="0.3">
      <c r="A15" s="2">
        <v>10</v>
      </c>
      <c r="B15" s="11" t="s">
        <v>226</v>
      </c>
    </row>
    <row r="16" spans="1:2" x14ac:dyDescent="0.3">
      <c r="A16" s="2">
        <v>11</v>
      </c>
      <c r="B16" s="11" t="s">
        <v>5</v>
      </c>
    </row>
    <row r="17" spans="1:2" x14ac:dyDescent="0.3">
      <c r="A17" s="2">
        <v>12</v>
      </c>
      <c r="B17" s="11" t="s">
        <v>6</v>
      </c>
    </row>
    <row r="18" spans="1:2" x14ac:dyDescent="0.3">
      <c r="A18" s="2">
        <v>13</v>
      </c>
      <c r="B18" s="11" t="s">
        <v>7</v>
      </c>
    </row>
    <row r="19" spans="1:2" x14ac:dyDescent="0.3">
      <c r="A19" s="2">
        <v>14</v>
      </c>
      <c r="B19" s="11" t="s">
        <v>8</v>
      </c>
    </row>
    <row r="20" spans="1:2" x14ac:dyDescent="0.3">
      <c r="A20" s="2">
        <v>15</v>
      </c>
      <c r="B20" s="10" t="s">
        <v>9</v>
      </c>
    </row>
    <row r="21" spans="1:2" x14ac:dyDescent="0.3">
      <c r="A21" s="2">
        <v>16</v>
      </c>
      <c r="B21" s="10" t="s">
        <v>10</v>
      </c>
    </row>
    <row r="22" spans="1:2" x14ac:dyDescent="0.3">
      <c r="A22" s="2">
        <v>17</v>
      </c>
      <c r="B22" s="10" t="s">
        <v>11</v>
      </c>
    </row>
    <row r="23" spans="1:2" x14ac:dyDescent="0.3">
      <c r="A23" s="2">
        <v>18</v>
      </c>
      <c r="B23" s="10" t="s">
        <v>12</v>
      </c>
    </row>
    <row r="24" spans="1:2" x14ac:dyDescent="0.3">
      <c r="A24" s="2">
        <v>19</v>
      </c>
      <c r="B24" s="11" t="s">
        <v>13</v>
      </c>
    </row>
    <row r="25" spans="1:2" x14ac:dyDescent="0.3">
      <c r="A25" s="2">
        <v>20</v>
      </c>
      <c r="B25" s="11" t="s">
        <v>14</v>
      </c>
    </row>
    <row r="26" spans="1:2" x14ac:dyDescent="0.3">
      <c r="A26" s="2">
        <v>21</v>
      </c>
      <c r="B26" s="11" t="s">
        <v>15</v>
      </c>
    </row>
    <row r="27" spans="1:2" x14ac:dyDescent="0.3">
      <c r="A27" s="2">
        <v>22</v>
      </c>
      <c r="B27" s="11" t="s">
        <v>16</v>
      </c>
    </row>
    <row r="28" spans="1:2" x14ac:dyDescent="0.3">
      <c r="A28" s="2">
        <v>23</v>
      </c>
      <c r="B28" s="11" t="s">
        <v>17</v>
      </c>
    </row>
    <row r="29" spans="1:2" x14ac:dyDescent="0.3">
      <c r="A29" s="2">
        <v>24</v>
      </c>
      <c r="B29" s="11" t="s">
        <v>197</v>
      </c>
    </row>
    <row r="30" spans="1:2" x14ac:dyDescent="0.3">
      <c r="A30" s="2">
        <v>25</v>
      </c>
      <c r="B30" s="11" t="s">
        <v>18</v>
      </c>
    </row>
    <row r="31" spans="1:2" x14ac:dyDescent="0.3">
      <c r="A31" s="2">
        <v>26</v>
      </c>
      <c r="B31" s="11" t="s">
        <v>19</v>
      </c>
    </row>
    <row r="32" spans="1:2" x14ac:dyDescent="0.3">
      <c r="A32" s="2">
        <v>27</v>
      </c>
      <c r="B32" s="11" t="s">
        <v>20</v>
      </c>
    </row>
    <row r="33" spans="1:2" x14ac:dyDescent="0.3">
      <c r="A33" s="2">
        <v>28</v>
      </c>
      <c r="B33" s="11" t="s">
        <v>21</v>
      </c>
    </row>
    <row r="34" spans="1:2" x14ac:dyDescent="0.3">
      <c r="A34" s="2">
        <v>29</v>
      </c>
      <c r="B34" s="11" t="s">
        <v>22</v>
      </c>
    </row>
    <row r="35" spans="1:2" x14ac:dyDescent="0.3">
      <c r="A35" s="2">
        <v>30</v>
      </c>
      <c r="B35" s="11" t="s">
        <v>23</v>
      </c>
    </row>
    <row r="36" spans="1:2" x14ac:dyDescent="0.3">
      <c r="A36" s="2">
        <v>31</v>
      </c>
      <c r="B36" s="11" t="s">
        <v>24</v>
      </c>
    </row>
    <row r="37" spans="1:2" x14ac:dyDescent="0.3">
      <c r="A37" s="2">
        <v>32</v>
      </c>
      <c r="B37" s="11" t="s">
        <v>25</v>
      </c>
    </row>
    <row r="38" spans="1:2" x14ac:dyDescent="0.3">
      <c r="A38" s="2">
        <v>33</v>
      </c>
      <c r="B38" s="11" t="s">
        <v>26</v>
      </c>
    </row>
    <row r="39" spans="1:2" x14ac:dyDescent="0.3">
      <c r="A39" s="2">
        <v>34</v>
      </c>
      <c r="B39" s="11" t="s">
        <v>27</v>
      </c>
    </row>
    <row r="40" spans="1:2" x14ac:dyDescent="0.3">
      <c r="A40" s="2">
        <v>35</v>
      </c>
      <c r="B40" s="11" t="s">
        <v>28</v>
      </c>
    </row>
  </sheetData>
  <pageMargins left="0.7" right="0.7" top="0.75" bottom="0.75" header="0.3" footer="0.3"/>
  <pageSetup paperSize="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2CF8B0-92D3-43E7-9C01-07C3C9DBEB23}">
  <dimension ref="A1:BK155"/>
  <sheetViews>
    <sheetView showGridLines="0" workbookViewId="0">
      <pane xSplit="1" ySplit="5" topLeftCell="B6" activePane="bottomRight" state="frozen"/>
      <selection pane="topRight"/>
      <selection pane="bottomLeft"/>
      <selection pane="bottomRight" activeCell="B5" sqref="B5"/>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0" t="s">
        <v>4</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15"/>
      <c r="B4" s="16"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824</v>
      </c>
      <c r="C5" s="22">
        <v>4.3700000000000003E-2</v>
      </c>
      <c r="D5" s="22">
        <v>9.2200000000000004E-2</v>
      </c>
      <c r="E5" s="22">
        <v>0.21</v>
      </c>
      <c r="F5" s="22">
        <v>0.48420000000000002</v>
      </c>
      <c r="G5" s="22">
        <v>0.1517</v>
      </c>
      <c r="H5" s="22">
        <v>1.8200000000000001E-2</v>
      </c>
      <c r="I5" s="22">
        <v>0.1384</v>
      </c>
      <c r="J5" s="22">
        <v>0.64770000000000005</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v>0.2</v>
      </c>
      <c r="E8" s="22">
        <v>0.4</v>
      </c>
      <c r="F8" s="22">
        <v>0.4</v>
      </c>
      <c r="G8" s="22" t="s">
        <v>38</v>
      </c>
      <c r="H8" s="22" t="s">
        <v>38</v>
      </c>
      <c r="I8" s="22">
        <v>0.2</v>
      </c>
      <c r="J8" s="22">
        <v>0.4</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8</v>
      </c>
      <c r="C16" s="22" t="s">
        <v>38</v>
      </c>
      <c r="D16" s="22" t="s">
        <v>38</v>
      </c>
      <c r="E16" s="22" t="s">
        <v>38</v>
      </c>
      <c r="F16" s="22">
        <v>0.5</v>
      </c>
      <c r="G16" s="22">
        <v>0.5</v>
      </c>
      <c r="H16" s="22" t="s">
        <v>38</v>
      </c>
      <c r="I16" s="22">
        <v>0</v>
      </c>
      <c r="J16" s="22">
        <v>1</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6.6699999999999995E-2</v>
      </c>
      <c r="D20" s="22">
        <v>0.22220000000000001</v>
      </c>
      <c r="E20" s="22">
        <v>0.1111</v>
      </c>
      <c r="F20" s="22">
        <v>0.37780000000000002</v>
      </c>
      <c r="G20" s="22">
        <v>0.22220000000000001</v>
      </c>
      <c r="H20" s="22" t="s">
        <v>38</v>
      </c>
      <c r="I20" s="22">
        <v>0.28889999999999999</v>
      </c>
      <c r="J20" s="22">
        <v>0.6</v>
      </c>
    </row>
    <row r="21" spans="1:10" x14ac:dyDescent="0.25">
      <c r="A21" s="7" t="s">
        <v>52</v>
      </c>
      <c r="B21" s="6">
        <v>404</v>
      </c>
      <c r="C21" s="22">
        <v>3.7100000000000001E-2</v>
      </c>
      <c r="D21" s="22">
        <v>7.6700000000000004E-2</v>
      </c>
      <c r="E21" s="22">
        <v>0.18559999999999999</v>
      </c>
      <c r="F21" s="22">
        <v>0.505</v>
      </c>
      <c r="G21" s="22">
        <v>0.1782</v>
      </c>
      <c r="H21" s="22">
        <v>1.7299999999999999E-2</v>
      </c>
      <c r="I21" s="22">
        <v>0.1159</v>
      </c>
      <c r="J21" s="22">
        <v>0.69520000000000004</v>
      </c>
    </row>
    <row r="22" spans="1:10" x14ac:dyDescent="0.25">
      <c r="A22" s="7" t="s">
        <v>53</v>
      </c>
      <c r="B22" s="6">
        <v>311</v>
      </c>
      <c r="C22" s="22">
        <v>3.5400000000000001E-2</v>
      </c>
      <c r="D22" s="22">
        <v>7.3999999999999996E-2</v>
      </c>
      <c r="E22" s="22">
        <v>0.2379</v>
      </c>
      <c r="F22" s="22">
        <v>0.51770000000000005</v>
      </c>
      <c r="G22" s="22">
        <v>0.11899999999999999</v>
      </c>
      <c r="H22" s="22">
        <v>1.61E-2</v>
      </c>
      <c r="I22" s="22">
        <v>0.1111</v>
      </c>
      <c r="J22" s="22">
        <v>0.64710000000000001</v>
      </c>
    </row>
    <row r="23" spans="1:10" x14ac:dyDescent="0.25">
      <c r="A23" s="7" t="s">
        <v>54</v>
      </c>
      <c r="B23" s="6">
        <v>363</v>
      </c>
      <c r="C23" s="22">
        <v>1.6500000000000001E-2</v>
      </c>
      <c r="D23" s="22">
        <v>6.8900000000000003E-2</v>
      </c>
      <c r="E23" s="22">
        <v>0.1928</v>
      </c>
      <c r="F23" s="22">
        <v>0.56200000000000006</v>
      </c>
      <c r="G23" s="22">
        <v>0.13769999999999999</v>
      </c>
      <c r="H23" s="22">
        <v>2.1999999999999999E-2</v>
      </c>
      <c r="I23" s="22">
        <v>8.7300000000000003E-2</v>
      </c>
      <c r="J23" s="22">
        <v>0.71550000000000002</v>
      </c>
    </row>
    <row r="24" spans="1:10" x14ac:dyDescent="0.25">
      <c r="A24" s="7" t="s">
        <v>55</v>
      </c>
      <c r="B24" s="6">
        <v>390</v>
      </c>
      <c r="C24" s="22">
        <v>5.8999999999999997E-2</v>
      </c>
      <c r="D24" s="22">
        <v>0.1051</v>
      </c>
      <c r="E24" s="22">
        <v>0.2077</v>
      </c>
      <c r="F24" s="22">
        <v>0.44619999999999999</v>
      </c>
      <c r="G24" s="22">
        <v>0.16919999999999999</v>
      </c>
      <c r="H24" s="22">
        <v>1.2800000000000001E-2</v>
      </c>
      <c r="I24" s="22">
        <v>0.16619999999999999</v>
      </c>
      <c r="J24" s="22">
        <v>0.62339999999999995</v>
      </c>
    </row>
    <row r="25" spans="1:10" ht="30" x14ac:dyDescent="0.25">
      <c r="A25" s="7" t="s">
        <v>56</v>
      </c>
      <c r="B25" s="6">
        <v>153</v>
      </c>
      <c r="C25" s="22">
        <v>5.8799999999999998E-2</v>
      </c>
      <c r="D25" s="22">
        <v>9.1499999999999998E-2</v>
      </c>
      <c r="E25" s="22">
        <v>0.24179999999999999</v>
      </c>
      <c r="F25" s="22">
        <v>0.46410000000000001</v>
      </c>
      <c r="G25" s="22">
        <v>0.1176</v>
      </c>
      <c r="H25" s="22">
        <v>2.6100000000000002E-2</v>
      </c>
      <c r="I25" s="22">
        <v>0.15440000000000001</v>
      </c>
      <c r="J25" s="22">
        <v>0.59730000000000005</v>
      </c>
    </row>
    <row r="26" spans="1:10" ht="30" x14ac:dyDescent="0.25">
      <c r="A26" s="7" t="s">
        <v>57</v>
      </c>
      <c r="B26" s="6">
        <v>129</v>
      </c>
      <c r="C26" s="22">
        <v>5.4300000000000001E-2</v>
      </c>
      <c r="D26" s="22">
        <v>6.9800000000000001E-2</v>
      </c>
      <c r="E26" s="22">
        <v>0.155</v>
      </c>
      <c r="F26" s="22">
        <v>0.4884</v>
      </c>
      <c r="G26" s="22">
        <v>0.20930000000000001</v>
      </c>
      <c r="H26" s="22">
        <v>2.3300000000000001E-2</v>
      </c>
      <c r="I26" s="22">
        <v>0.127</v>
      </c>
      <c r="J26" s="22">
        <v>0.71430000000000005</v>
      </c>
    </row>
    <row r="27" spans="1:10" ht="30" x14ac:dyDescent="0.25">
      <c r="A27" s="7" t="s">
        <v>58</v>
      </c>
      <c r="B27" s="6">
        <v>55</v>
      </c>
      <c r="C27" s="22">
        <v>7.2700000000000001E-2</v>
      </c>
      <c r="D27" s="22">
        <v>0.1091</v>
      </c>
      <c r="E27" s="22">
        <v>0.1636</v>
      </c>
      <c r="F27" s="22">
        <v>0.4909</v>
      </c>
      <c r="G27" s="22">
        <v>0.14549999999999999</v>
      </c>
      <c r="H27" s="22">
        <v>1.8200000000000001E-2</v>
      </c>
      <c r="I27" s="22">
        <v>0.1852</v>
      </c>
      <c r="J27" s="22">
        <v>0.64810000000000001</v>
      </c>
    </row>
    <row r="28" spans="1:10" ht="30" x14ac:dyDescent="0.25">
      <c r="A28" s="7" t="s">
        <v>59</v>
      </c>
      <c r="B28" s="6">
        <v>122</v>
      </c>
      <c r="C28" s="22">
        <v>2.46E-2</v>
      </c>
      <c r="D28" s="22">
        <v>0.1148</v>
      </c>
      <c r="E28" s="22">
        <v>0.2787</v>
      </c>
      <c r="F28" s="22">
        <v>0.44259999999999999</v>
      </c>
      <c r="G28" s="22">
        <v>0.1066</v>
      </c>
      <c r="H28" s="22">
        <v>3.2800000000000003E-2</v>
      </c>
      <c r="I28" s="22">
        <v>0.14410000000000001</v>
      </c>
      <c r="J28" s="22">
        <v>0.56779999999999997</v>
      </c>
    </row>
    <row r="29" spans="1:10" ht="30" x14ac:dyDescent="0.25">
      <c r="A29" s="7" t="s">
        <v>60</v>
      </c>
      <c r="B29" s="6">
        <v>211</v>
      </c>
      <c r="C29" s="22">
        <v>4.2700000000000002E-2</v>
      </c>
      <c r="D29" s="22">
        <v>7.5800000000000006E-2</v>
      </c>
      <c r="E29" s="22">
        <v>0.1706</v>
      </c>
      <c r="F29" s="22">
        <v>0.55449999999999999</v>
      </c>
      <c r="G29" s="22">
        <v>0.14219999999999999</v>
      </c>
      <c r="H29" s="22">
        <v>1.4200000000000001E-2</v>
      </c>
      <c r="I29" s="22">
        <v>0.1202</v>
      </c>
      <c r="J29" s="22">
        <v>0.70669999999999999</v>
      </c>
    </row>
    <row r="30" spans="1:10" ht="30" x14ac:dyDescent="0.25">
      <c r="A30" s="7" t="s">
        <v>61</v>
      </c>
      <c r="B30" s="6">
        <v>251</v>
      </c>
      <c r="C30" s="22">
        <v>2.7900000000000001E-2</v>
      </c>
      <c r="D30" s="22">
        <v>5.5800000000000002E-2</v>
      </c>
      <c r="E30" s="22">
        <v>0.15939999999999999</v>
      </c>
      <c r="F30" s="22">
        <v>0.51790000000000003</v>
      </c>
      <c r="G30" s="22">
        <v>0.2311</v>
      </c>
      <c r="H30" s="22">
        <v>8.0000000000000002E-3</v>
      </c>
      <c r="I30" s="22">
        <v>8.43E-2</v>
      </c>
      <c r="J30" s="22">
        <v>0.755</v>
      </c>
    </row>
    <row r="31" spans="1:10" x14ac:dyDescent="0.25">
      <c r="A31" s="7" t="s">
        <v>62</v>
      </c>
      <c r="B31" s="6">
        <v>63</v>
      </c>
      <c r="C31" s="22">
        <v>4.7600000000000003E-2</v>
      </c>
      <c r="D31" s="22">
        <v>4.7600000000000003E-2</v>
      </c>
      <c r="E31" s="22">
        <v>0.22220000000000001</v>
      </c>
      <c r="F31" s="22">
        <v>0.46029999999999999</v>
      </c>
      <c r="G31" s="22">
        <v>0.1905</v>
      </c>
      <c r="H31" s="22">
        <v>3.1699999999999999E-2</v>
      </c>
      <c r="I31" s="22">
        <v>9.8400000000000001E-2</v>
      </c>
      <c r="J31" s="22">
        <v>0.67210000000000003</v>
      </c>
    </row>
    <row r="32" spans="1:10" x14ac:dyDescent="0.25">
      <c r="A32" s="7" t="s">
        <v>63</v>
      </c>
      <c r="B32" s="6">
        <v>67</v>
      </c>
      <c r="C32" s="22">
        <v>4.48E-2</v>
      </c>
      <c r="D32" s="22">
        <v>0.11940000000000001</v>
      </c>
      <c r="E32" s="22">
        <v>0.22389999999999999</v>
      </c>
      <c r="F32" s="22">
        <v>0.49249999999999999</v>
      </c>
      <c r="G32" s="22">
        <v>0.11940000000000001</v>
      </c>
      <c r="H32" s="22" t="s">
        <v>38</v>
      </c>
      <c r="I32" s="22">
        <v>0.16420000000000001</v>
      </c>
      <c r="J32" s="22">
        <v>0.6119</v>
      </c>
    </row>
    <row r="33" spans="1:10" x14ac:dyDescent="0.25">
      <c r="A33" s="7" t="s">
        <v>64</v>
      </c>
      <c r="B33" s="6">
        <v>91</v>
      </c>
      <c r="C33" s="22">
        <v>1.0999999999999999E-2</v>
      </c>
      <c r="D33" s="22">
        <v>3.3000000000000002E-2</v>
      </c>
      <c r="E33" s="22">
        <v>0.23080000000000001</v>
      </c>
      <c r="F33" s="22">
        <v>0.53849999999999998</v>
      </c>
      <c r="G33" s="22">
        <v>0.17580000000000001</v>
      </c>
      <c r="H33" s="22">
        <v>1.0999999999999999E-2</v>
      </c>
      <c r="I33" s="22">
        <v>4.4400000000000002E-2</v>
      </c>
      <c r="J33" s="22">
        <v>0.72219999999999995</v>
      </c>
    </row>
    <row r="34" spans="1:10" x14ac:dyDescent="0.25">
      <c r="A34" s="7" t="s">
        <v>65</v>
      </c>
      <c r="B34" s="6">
        <v>71</v>
      </c>
      <c r="C34" s="22">
        <v>5.6300000000000003E-2</v>
      </c>
      <c r="D34" s="22">
        <v>9.8599999999999993E-2</v>
      </c>
      <c r="E34" s="22">
        <v>0.2676</v>
      </c>
      <c r="F34" s="22">
        <v>0.43659999999999999</v>
      </c>
      <c r="G34" s="22">
        <v>0.14080000000000001</v>
      </c>
      <c r="H34" s="22" t="s">
        <v>38</v>
      </c>
      <c r="I34" s="22">
        <v>0.15490000000000001</v>
      </c>
      <c r="J34" s="22">
        <v>0.57750000000000001</v>
      </c>
    </row>
    <row r="35" spans="1:10" x14ac:dyDescent="0.25">
      <c r="A35" s="7" t="s">
        <v>66</v>
      </c>
      <c r="B35" s="6">
        <v>48</v>
      </c>
      <c r="C35" s="22">
        <v>6.25E-2</v>
      </c>
      <c r="D35" s="22">
        <v>0.1042</v>
      </c>
      <c r="E35" s="22">
        <v>0.20830000000000001</v>
      </c>
      <c r="F35" s="22">
        <v>0.47920000000000001</v>
      </c>
      <c r="G35" s="22">
        <v>0.14580000000000001</v>
      </c>
      <c r="H35" s="22" t="s">
        <v>38</v>
      </c>
      <c r="I35" s="22">
        <v>0.16669999999999999</v>
      </c>
      <c r="J35" s="22">
        <v>0.625</v>
      </c>
    </row>
    <row r="36" spans="1:10" x14ac:dyDescent="0.25">
      <c r="A36" s="7" t="s">
        <v>67</v>
      </c>
      <c r="B36" s="6">
        <v>42</v>
      </c>
      <c r="C36" s="22">
        <v>4.7600000000000003E-2</v>
      </c>
      <c r="D36" s="22">
        <v>4.7600000000000003E-2</v>
      </c>
      <c r="E36" s="22">
        <v>7.1400000000000005E-2</v>
      </c>
      <c r="F36" s="22">
        <v>0.64290000000000003</v>
      </c>
      <c r="G36" s="22">
        <v>0.1905</v>
      </c>
      <c r="H36" s="22" t="s">
        <v>38</v>
      </c>
      <c r="I36" s="22">
        <v>9.5200000000000007E-2</v>
      </c>
      <c r="J36" s="22">
        <v>0.83330000000000004</v>
      </c>
    </row>
    <row r="37" spans="1:10" x14ac:dyDescent="0.25">
      <c r="A37" s="7" t="s">
        <v>68</v>
      </c>
      <c r="B37" s="6">
        <v>37</v>
      </c>
      <c r="C37" s="22">
        <v>2.7E-2</v>
      </c>
      <c r="D37" s="22">
        <v>0.1351</v>
      </c>
      <c r="E37" s="22">
        <v>0.1081</v>
      </c>
      <c r="F37" s="22">
        <v>0.45950000000000002</v>
      </c>
      <c r="G37" s="22">
        <v>0.2432</v>
      </c>
      <c r="H37" s="22">
        <v>2.7E-2</v>
      </c>
      <c r="I37" s="22">
        <v>0.16669999999999999</v>
      </c>
      <c r="J37" s="22">
        <v>0.72219999999999995</v>
      </c>
    </row>
    <row r="38" spans="1:10" x14ac:dyDescent="0.25">
      <c r="A38" s="7" t="s">
        <v>69</v>
      </c>
      <c r="B38" s="6">
        <v>102</v>
      </c>
      <c r="C38" s="22">
        <v>4.9000000000000002E-2</v>
      </c>
      <c r="D38" s="22">
        <v>0.10780000000000001</v>
      </c>
      <c r="E38" s="22">
        <v>0.2059</v>
      </c>
      <c r="F38" s="22">
        <v>0.47060000000000002</v>
      </c>
      <c r="G38" s="22">
        <v>0.13730000000000001</v>
      </c>
      <c r="H38" s="22">
        <v>2.9399999999999999E-2</v>
      </c>
      <c r="I38" s="22">
        <v>0.16159999999999999</v>
      </c>
      <c r="J38" s="22">
        <v>0.62629999999999997</v>
      </c>
    </row>
    <row r="39" spans="1:10" x14ac:dyDescent="0.25">
      <c r="A39" s="7" t="s">
        <v>70</v>
      </c>
      <c r="B39" s="6">
        <v>28</v>
      </c>
      <c r="C39" s="22">
        <v>3.5700000000000003E-2</v>
      </c>
      <c r="D39" s="22">
        <v>3.5700000000000003E-2</v>
      </c>
      <c r="E39" s="22">
        <v>0.1429</v>
      </c>
      <c r="F39" s="22">
        <v>0.67859999999999998</v>
      </c>
      <c r="G39" s="22">
        <v>7.1400000000000005E-2</v>
      </c>
      <c r="H39" s="22">
        <v>3.5700000000000003E-2</v>
      </c>
      <c r="I39" s="22">
        <v>7.4099999999999999E-2</v>
      </c>
      <c r="J39" s="22">
        <v>0.77780000000000005</v>
      </c>
    </row>
    <row r="40" spans="1:10" x14ac:dyDescent="0.25">
      <c r="A40" s="7" t="s">
        <v>71</v>
      </c>
      <c r="B40" s="6">
        <v>60</v>
      </c>
      <c r="C40" s="22">
        <v>0.05</v>
      </c>
      <c r="D40" s="22">
        <v>0.1167</v>
      </c>
      <c r="E40" s="22">
        <v>0.23330000000000001</v>
      </c>
      <c r="F40" s="22">
        <v>0.41670000000000001</v>
      </c>
      <c r="G40" s="22">
        <v>0.16669999999999999</v>
      </c>
      <c r="H40" s="22">
        <v>1.67E-2</v>
      </c>
      <c r="I40" s="22">
        <v>0.16950000000000001</v>
      </c>
      <c r="J40" s="22">
        <v>0.59319999999999995</v>
      </c>
    </row>
    <row r="41" spans="1:10" x14ac:dyDescent="0.25">
      <c r="A41" s="7" t="s">
        <v>72</v>
      </c>
      <c r="B41" s="6">
        <v>125</v>
      </c>
      <c r="C41" s="22">
        <v>0.04</v>
      </c>
      <c r="D41" s="22">
        <v>0.104</v>
      </c>
      <c r="E41" s="22">
        <v>0.216</v>
      </c>
      <c r="F41" s="22">
        <v>0.504</v>
      </c>
      <c r="G41" s="22">
        <v>9.6000000000000002E-2</v>
      </c>
      <c r="H41" s="22">
        <v>0.04</v>
      </c>
      <c r="I41" s="22">
        <v>0.15</v>
      </c>
      <c r="J41" s="22">
        <v>0.625</v>
      </c>
    </row>
    <row r="42" spans="1:10" x14ac:dyDescent="0.25">
      <c r="A42" s="7" t="s">
        <v>73</v>
      </c>
      <c r="B42" s="6">
        <v>125</v>
      </c>
      <c r="C42" s="22">
        <v>3.2000000000000001E-2</v>
      </c>
      <c r="D42" s="22">
        <v>7.1999999999999995E-2</v>
      </c>
      <c r="E42" s="22">
        <v>0.192</v>
      </c>
      <c r="F42" s="22">
        <v>0.52</v>
      </c>
      <c r="G42" s="22">
        <v>0.16</v>
      </c>
      <c r="H42" s="22">
        <v>2.4E-2</v>
      </c>
      <c r="I42" s="22">
        <v>0.1066</v>
      </c>
      <c r="J42" s="22">
        <v>0.69669999999999999</v>
      </c>
    </row>
    <row r="43" spans="1:10" x14ac:dyDescent="0.25">
      <c r="A43" s="7" t="s">
        <v>74</v>
      </c>
      <c r="B43" s="6">
        <v>405</v>
      </c>
      <c r="C43" s="22">
        <v>4.9399999999999999E-2</v>
      </c>
      <c r="D43" s="22">
        <v>7.4099999999999999E-2</v>
      </c>
      <c r="E43" s="22">
        <v>0.19750000000000001</v>
      </c>
      <c r="F43" s="22">
        <v>0.49630000000000002</v>
      </c>
      <c r="G43" s="22">
        <v>0.16789999999999999</v>
      </c>
      <c r="H43" s="22">
        <v>1.4800000000000001E-2</v>
      </c>
      <c r="I43" s="22">
        <v>0.12529999999999999</v>
      </c>
      <c r="J43" s="22">
        <v>0.67420000000000002</v>
      </c>
    </row>
    <row r="44" spans="1:10" x14ac:dyDescent="0.25">
      <c r="A44" s="7" t="s">
        <v>75</v>
      </c>
      <c r="B44" s="6">
        <v>22</v>
      </c>
      <c r="C44" s="22">
        <v>4.5499999999999999E-2</v>
      </c>
      <c r="D44" s="22">
        <v>0.18179999999999999</v>
      </c>
      <c r="E44" s="22">
        <v>0.18179999999999999</v>
      </c>
      <c r="F44" s="22">
        <v>0.40910000000000002</v>
      </c>
      <c r="G44" s="22">
        <v>0.18179999999999999</v>
      </c>
      <c r="H44" s="22" t="s">
        <v>38</v>
      </c>
      <c r="I44" s="22">
        <v>0.2273</v>
      </c>
      <c r="J44" s="22">
        <v>0.59089999999999998</v>
      </c>
    </row>
    <row r="45" spans="1:10" x14ac:dyDescent="0.25">
      <c r="A45" s="7" t="s">
        <v>76</v>
      </c>
      <c r="B45" s="6">
        <v>21</v>
      </c>
      <c r="C45" s="22" t="s">
        <v>38</v>
      </c>
      <c r="D45" s="22">
        <v>0.1429</v>
      </c>
      <c r="E45" s="22">
        <v>0.23810000000000001</v>
      </c>
      <c r="F45" s="22">
        <v>0.47620000000000001</v>
      </c>
      <c r="G45" s="22">
        <v>0.1429</v>
      </c>
      <c r="H45" s="22" t="s">
        <v>38</v>
      </c>
      <c r="I45" s="22">
        <v>0.1429</v>
      </c>
      <c r="J45" s="22">
        <v>0.61899999999999999</v>
      </c>
    </row>
    <row r="46" spans="1:10" x14ac:dyDescent="0.25">
      <c r="A46" s="7" t="s">
        <v>77</v>
      </c>
      <c r="B46" s="6">
        <v>48</v>
      </c>
      <c r="C46" s="22" t="s">
        <v>38</v>
      </c>
      <c r="D46" s="22">
        <v>8.3299999999999999E-2</v>
      </c>
      <c r="E46" s="22">
        <v>0.20830000000000001</v>
      </c>
      <c r="F46" s="22">
        <v>0.54169999999999996</v>
      </c>
      <c r="G46" s="22">
        <v>0.125</v>
      </c>
      <c r="H46" s="22">
        <v>4.1700000000000001E-2</v>
      </c>
      <c r="I46" s="22">
        <v>8.6999999999999994E-2</v>
      </c>
      <c r="J46" s="22">
        <v>0.69569999999999999</v>
      </c>
    </row>
    <row r="47" spans="1:10" x14ac:dyDescent="0.25">
      <c r="A47" s="7" t="s">
        <v>78</v>
      </c>
      <c r="B47" s="6">
        <v>99</v>
      </c>
      <c r="C47" s="22">
        <v>5.0500000000000003E-2</v>
      </c>
      <c r="D47" s="22">
        <v>9.0899999999999995E-2</v>
      </c>
      <c r="E47" s="22">
        <v>0.19189999999999999</v>
      </c>
      <c r="F47" s="22">
        <v>0.55559999999999998</v>
      </c>
      <c r="G47" s="22">
        <v>9.0899999999999995E-2</v>
      </c>
      <c r="H47" s="22">
        <v>2.0199999999999999E-2</v>
      </c>
      <c r="I47" s="22">
        <v>0.14430000000000001</v>
      </c>
      <c r="J47" s="22">
        <v>0.65980000000000005</v>
      </c>
    </row>
    <row r="48" spans="1:10" x14ac:dyDescent="0.25">
      <c r="A48" s="7" t="s">
        <v>79</v>
      </c>
      <c r="B48" s="6">
        <v>225</v>
      </c>
      <c r="C48" s="22">
        <v>4.8899999999999999E-2</v>
      </c>
      <c r="D48" s="22">
        <v>8.4400000000000003E-2</v>
      </c>
      <c r="E48" s="22">
        <v>0.17780000000000001</v>
      </c>
      <c r="F48" s="22">
        <v>0.5333</v>
      </c>
      <c r="G48" s="22">
        <v>0.15559999999999999</v>
      </c>
      <c r="H48" s="22" t="s">
        <v>38</v>
      </c>
      <c r="I48" s="22">
        <v>0.1333</v>
      </c>
      <c r="J48" s="22">
        <v>0.68889999999999996</v>
      </c>
    </row>
    <row r="49" spans="1:10" x14ac:dyDescent="0.25">
      <c r="A49" s="7" t="s">
        <v>80</v>
      </c>
      <c r="B49" s="6">
        <v>131</v>
      </c>
      <c r="C49" s="22">
        <v>1.5299999999999999E-2</v>
      </c>
      <c r="D49" s="22">
        <v>0.1145</v>
      </c>
      <c r="E49" s="22">
        <v>0.22900000000000001</v>
      </c>
      <c r="F49" s="22">
        <v>0.48089999999999999</v>
      </c>
      <c r="G49" s="22">
        <v>0.1527</v>
      </c>
      <c r="H49" s="22">
        <v>7.6E-3</v>
      </c>
      <c r="I49" s="22">
        <v>0.1308</v>
      </c>
      <c r="J49" s="22">
        <v>0.63849999999999996</v>
      </c>
    </row>
    <row r="50" spans="1:10" x14ac:dyDescent="0.25">
      <c r="A50" s="7" t="s">
        <v>81</v>
      </c>
      <c r="B50" s="6">
        <v>78</v>
      </c>
      <c r="C50" s="22">
        <v>7.6899999999999996E-2</v>
      </c>
      <c r="D50" s="22">
        <v>6.4100000000000004E-2</v>
      </c>
      <c r="E50" s="22">
        <v>0.17949999999999999</v>
      </c>
      <c r="F50" s="22">
        <v>0.48720000000000002</v>
      </c>
      <c r="G50" s="22">
        <v>0.17949999999999999</v>
      </c>
      <c r="H50" s="22">
        <v>1.2800000000000001E-2</v>
      </c>
      <c r="I50" s="22">
        <v>0.1429</v>
      </c>
      <c r="J50" s="22">
        <v>0.67530000000000001</v>
      </c>
    </row>
    <row r="51" spans="1:10" x14ac:dyDescent="0.25">
      <c r="A51" s="7" t="s">
        <v>82</v>
      </c>
      <c r="B51" s="6">
        <v>61</v>
      </c>
      <c r="C51" s="22" t="s">
        <v>38</v>
      </c>
      <c r="D51" s="22">
        <v>0.1148</v>
      </c>
      <c r="E51" s="22">
        <v>0.14749999999999999</v>
      </c>
      <c r="F51" s="22">
        <v>0.47539999999999999</v>
      </c>
      <c r="G51" s="22">
        <v>0.16389999999999999</v>
      </c>
      <c r="H51" s="22">
        <v>9.8400000000000001E-2</v>
      </c>
      <c r="I51" s="22">
        <v>0.1273</v>
      </c>
      <c r="J51" s="22">
        <v>0.70909999999999995</v>
      </c>
    </row>
    <row r="52" spans="1:10" x14ac:dyDescent="0.25">
      <c r="A52" s="7" t="s">
        <v>83</v>
      </c>
      <c r="B52" s="6">
        <v>7</v>
      </c>
      <c r="C52" s="22" t="s">
        <v>38</v>
      </c>
      <c r="D52" s="22">
        <v>0.57140000000000002</v>
      </c>
      <c r="E52" s="22" t="s">
        <v>38</v>
      </c>
      <c r="F52" s="22">
        <v>0.1429</v>
      </c>
      <c r="G52" s="22">
        <v>0.28570000000000001</v>
      </c>
      <c r="H52" s="22" t="s">
        <v>38</v>
      </c>
      <c r="I52" s="22">
        <v>0.57140000000000002</v>
      </c>
      <c r="J52" s="22">
        <v>0.42859999999999998</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41</v>
      </c>
      <c r="C56" s="22">
        <v>4.8800000000000003E-2</v>
      </c>
      <c r="D56" s="22">
        <v>0.2195</v>
      </c>
      <c r="E56" s="22">
        <v>0.122</v>
      </c>
      <c r="F56" s="22">
        <v>0.3659</v>
      </c>
      <c r="G56" s="22">
        <v>0.24390000000000001</v>
      </c>
      <c r="H56" s="22" t="s">
        <v>38</v>
      </c>
      <c r="I56" s="22">
        <v>0.26829999999999998</v>
      </c>
      <c r="J56" s="22">
        <v>0.60980000000000001</v>
      </c>
    </row>
    <row r="57" spans="1:10" x14ac:dyDescent="0.25">
      <c r="A57" s="7" t="s">
        <v>88</v>
      </c>
      <c r="B57" s="6">
        <v>93</v>
      </c>
      <c r="C57" s="22">
        <v>2.1499999999999998E-2</v>
      </c>
      <c r="D57" s="22">
        <v>9.6799999999999997E-2</v>
      </c>
      <c r="E57" s="22">
        <v>0.1613</v>
      </c>
      <c r="F57" s="22">
        <v>0.50539999999999996</v>
      </c>
      <c r="G57" s="22">
        <v>0.21510000000000001</v>
      </c>
      <c r="H57" s="22" t="s">
        <v>38</v>
      </c>
      <c r="I57" s="22">
        <v>0.1183</v>
      </c>
      <c r="J57" s="22">
        <v>0.72040000000000004</v>
      </c>
    </row>
    <row r="58" spans="1:10" x14ac:dyDescent="0.25">
      <c r="A58" s="7" t="s">
        <v>89</v>
      </c>
      <c r="B58" s="6">
        <v>134</v>
      </c>
      <c r="C58" s="22">
        <v>5.9700000000000003E-2</v>
      </c>
      <c r="D58" s="22">
        <v>8.9599999999999999E-2</v>
      </c>
      <c r="E58" s="22">
        <v>0.18659999999999999</v>
      </c>
      <c r="F58" s="22">
        <v>0.45519999999999999</v>
      </c>
      <c r="G58" s="22">
        <v>0.18659999999999999</v>
      </c>
      <c r="H58" s="22">
        <v>2.24E-2</v>
      </c>
      <c r="I58" s="22">
        <v>0.1527</v>
      </c>
      <c r="J58" s="22">
        <v>0.65649999999999997</v>
      </c>
    </row>
    <row r="59" spans="1:10" x14ac:dyDescent="0.25">
      <c r="A59" s="7" t="s">
        <v>90</v>
      </c>
      <c r="B59" s="6">
        <v>177</v>
      </c>
      <c r="C59" s="22">
        <v>2.8199999999999999E-2</v>
      </c>
      <c r="D59" s="22">
        <v>5.6500000000000002E-2</v>
      </c>
      <c r="E59" s="22">
        <v>0.19769999999999999</v>
      </c>
      <c r="F59" s="22">
        <v>0.54239999999999999</v>
      </c>
      <c r="G59" s="22">
        <v>0.1525</v>
      </c>
      <c r="H59" s="22">
        <v>2.2599999999999999E-2</v>
      </c>
      <c r="I59" s="22">
        <v>8.6699999999999999E-2</v>
      </c>
      <c r="J59" s="22">
        <v>0.71099999999999997</v>
      </c>
    </row>
    <row r="60" spans="1:10" x14ac:dyDescent="0.25">
      <c r="A60" s="7" t="s">
        <v>91</v>
      </c>
      <c r="B60" s="6">
        <v>191</v>
      </c>
      <c r="C60" s="22">
        <v>5.2400000000000002E-2</v>
      </c>
      <c r="D60" s="22">
        <v>7.85E-2</v>
      </c>
      <c r="E60" s="22">
        <v>0.19900000000000001</v>
      </c>
      <c r="F60" s="22">
        <v>0.50790000000000002</v>
      </c>
      <c r="G60" s="22">
        <v>0.14660000000000001</v>
      </c>
      <c r="H60" s="22">
        <v>1.5699999999999999E-2</v>
      </c>
      <c r="I60" s="22">
        <v>0.13300000000000001</v>
      </c>
      <c r="J60" s="22">
        <v>0.66490000000000005</v>
      </c>
    </row>
    <row r="61" spans="1:10" x14ac:dyDescent="0.25">
      <c r="A61" s="7" t="s">
        <v>92</v>
      </c>
      <c r="B61" s="6">
        <v>112</v>
      </c>
      <c r="C61" s="22">
        <v>8.8999999999999999E-3</v>
      </c>
      <c r="D61" s="22">
        <v>7.1400000000000005E-2</v>
      </c>
      <c r="E61" s="22">
        <v>0.28570000000000001</v>
      </c>
      <c r="F61" s="22">
        <v>0.55359999999999998</v>
      </c>
      <c r="G61" s="22">
        <v>6.25E-2</v>
      </c>
      <c r="H61" s="22">
        <v>1.7899999999999999E-2</v>
      </c>
      <c r="I61" s="22">
        <v>8.1799999999999998E-2</v>
      </c>
      <c r="J61" s="22">
        <v>0.62729999999999997</v>
      </c>
    </row>
    <row r="62" spans="1:10" x14ac:dyDescent="0.25">
      <c r="A62" s="7" t="s">
        <v>93</v>
      </c>
      <c r="B62" s="6">
        <v>8</v>
      </c>
      <c r="C62" s="22" t="s">
        <v>38</v>
      </c>
      <c r="D62" s="22" t="s">
        <v>38</v>
      </c>
      <c r="E62" s="22">
        <v>0.5</v>
      </c>
      <c r="F62" s="22">
        <v>0.25</v>
      </c>
      <c r="G62" s="22">
        <v>0.25</v>
      </c>
      <c r="H62" s="22" t="s">
        <v>38</v>
      </c>
      <c r="I62" s="22">
        <v>0</v>
      </c>
      <c r="J62" s="22">
        <v>0.5</v>
      </c>
    </row>
    <row r="63" spans="1:10" x14ac:dyDescent="0.25">
      <c r="A63" s="7" t="s">
        <v>94</v>
      </c>
      <c r="B63" s="6">
        <v>363</v>
      </c>
      <c r="C63" s="22">
        <v>1.6500000000000001E-2</v>
      </c>
      <c r="D63" s="22">
        <v>6.8900000000000003E-2</v>
      </c>
      <c r="E63" s="22">
        <v>0.1928</v>
      </c>
      <c r="F63" s="22">
        <v>0.56200000000000006</v>
      </c>
      <c r="G63" s="22">
        <v>0.13769999999999999</v>
      </c>
      <c r="H63" s="22">
        <v>2.1999999999999999E-2</v>
      </c>
      <c r="I63" s="22">
        <v>8.7300000000000003E-2</v>
      </c>
      <c r="J63" s="22">
        <v>0.71550000000000002</v>
      </c>
    </row>
    <row r="64" spans="1:10" x14ac:dyDescent="0.25">
      <c r="A64" s="7" t="s">
        <v>95</v>
      </c>
      <c r="B64" s="6">
        <v>390</v>
      </c>
      <c r="C64" s="22">
        <v>5.8999999999999997E-2</v>
      </c>
      <c r="D64" s="22">
        <v>0.1051</v>
      </c>
      <c r="E64" s="22">
        <v>0.2077</v>
      </c>
      <c r="F64" s="22">
        <v>0.44619999999999999</v>
      </c>
      <c r="G64" s="22">
        <v>0.16919999999999999</v>
      </c>
      <c r="H64" s="22">
        <v>1.2800000000000001E-2</v>
      </c>
      <c r="I64" s="22">
        <v>0.16619999999999999</v>
      </c>
      <c r="J64" s="22">
        <v>0.62339999999999995</v>
      </c>
    </row>
    <row r="65" spans="1:10" x14ac:dyDescent="0.25">
      <c r="A65" s="7" t="s">
        <v>96</v>
      </c>
      <c r="B65" s="6">
        <v>6</v>
      </c>
      <c r="C65" s="22" t="s">
        <v>38</v>
      </c>
      <c r="D65" s="22" t="s">
        <v>38</v>
      </c>
      <c r="E65" s="22">
        <v>0.33329999999999999</v>
      </c>
      <c r="F65" s="22">
        <v>0.5</v>
      </c>
      <c r="G65" s="22">
        <v>0.16669999999999999</v>
      </c>
      <c r="H65" s="22" t="s">
        <v>38</v>
      </c>
      <c r="I65" s="22">
        <v>0</v>
      </c>
      <c r="J65" s="22">
        <v>0.66669999999999996</v>
      </c>
    </row>
    <row r="66" spans="1:10" x14ac:dyDescent="0.25">
      <c r="A66" s="7" t="s">
        <v>97</v>
      </c>
      <c r="B66" s="6">
        <v>463</v>
      </c>
      <c r="C66" s="22">
        <v>3.8899999999999997E-2</v>
      </c>
      <c r="D66" s="22">
        <v>7.9899999999999999E-2</v>
      </c>
      <c r="E66" s="22">
        <v>0.18790000000000001</v>
      </c>
      <c r="F66" s="22">
        <v>0.5292</v>
      </c>
      <c r="G66" s="22">
        <v>0.1555</v>
      </c>
      <c r="H66" s="22">
        <v>8.6E-3</v>
      </c>
      <c r="I66" s="22">
        <v>0.1198</v>
      </c>
      <c r="J66" s="22">
        <v>0.69059999999999999</v>
      </c>
    </row>
    <row r="67" spans="1:10" ht="30" x14ac:dyDescent="0.25">
      <c r="A67" s="7" t="s">
        <v>98</v>
      </c>
      <c r="B67" s="6">
        <v>136</v>
      </c>
      <c r="C67" s="22">
        <v>2.2100000000000002E-2</v>
      </c>
      <c r="D67" s="22">
        <v>7.3499999999999996E-2</v>
      </c>
      <c r="E67" s="22">
        <v>0.2059</v>
      </c>
      <c r="F67" s="22">
        <v>0.48530000000000001</v>
      </c>
      <c r="G67" s="22">
        <v>0.18379999999999999</v>
      </c>
      <c r="H67" s="22">
        <v>2.9399999999999999E-2</v>
      </c>
      <c r="I67" s="22">
        <v>9.8500000000000004E-2</v>
      </c>
      <c r="J67" s="22">
        <v>0.68940000000000001</v>
      </c>
    </row>
    <row r="68" spans="1:10" ht="30" x14ac:dyDescent="0.25">
      <c r="A68" s="7" t="s">
        <v>99</v>
      </c>
      <c r="B68" s="6">
        <v>121</v>
      </c>
      <c r="C68" s="22">
        <v>3.3099999999999997E-2</v>
      </c>
      <c r="D68" s="22">
        <v>9.0899999999999995E-2</v>
      </c>
      <c r="E68" s="22">
        <v>0.23139999999999999</v>
      </c>
      <c r="F68" s="22">
        <v>0.48759999999999998</v>
      </c>
      <c r="G68" s="22">
        <v>0.14050000000000001</v>
      </c>
      <c r="H68" s="22">
        <v>1.6500000000000001E-2</v>
      </c>
      <c r="I68" s="22">
        <v>0.12609999999999999</v>
      </c>
      <c r="J68" s="22">
        <v>0.63870000000000005</v>
      </c>
    </row>
    <row r="69" spans="1:10" ht="30" x14ac:dyDescent="0.25">
      <c r="A69" s="7" t="s">
        <v>100</v>
      </c>
      <c r="B69" s="6">
        <v>32</v>
      </c>
      <c r="C69" s="22">
        <v>0.15629999999999999</v>
      </c>
      <c r="D69" s="22">
        <v>9.3799999999999994E-2</v>
      </c>
      <c r="E69" s="22">
        <v>0.28129999999999999</v>
      </c>
      <c r="F69" s="22">
        <v>0.375</v>
      </c>
      <c r="G69" s="22">
        <v>3.1300000000000001E-2</v>
      </c>
      <c r="H69" s="22">
        <v>6.25E-2</v>
      </c>
      <c r="I69" s="22">
        <v>0.26669999999999999</v>
      </c>
      <c r="J69" s="22">
        <v>0.43330000000000002</v>
      </c>
    </row>
    <row r="70" spans="1:10" x14ac:dyDescent="0.25">
      <c r="A70" s="7" t="s">
        <v>101</v>
      </c>
      <c r="B70" s="6">
        <v>28</v>
      </c>
      <c r="C70" s="22">
        <v>3.5700000000000003E-2</v>
      </c>
      <c r="D70" s="22">
        <v>7.1400000000000005E-2</v>
      </c>
      <c r="E70" s="22">
        <v>0.1429</v>
      </c>
      <c r="F70" s="22">
        <v>0.53569999999999995</v>
      </c>
      <c r="G70" s="22">
        <v>0.21429999999999999</v>
      </c>
      <c r="H70" s="22" t="s">
        <v>38</v>
      </c>
      <c r="I70" s="22">
        <v>0.1071</v>
      </c>
      <c r="J70" s="22">
        <v>0.75</v>
      </c>
    </row>
    <row r="71" spans="1:10" x14ac:dyDescent="0.25">
      <c r="A71" s="7" t="s">
        <v>102</v>
      </c>
      <c r="B71" s="6">
        <v>43</v>
      </c>
      <c r="C71" s="22">
        <v>9.2999999999999999E-2</v>
      </c>
      <c r="D71" s="22">
        <v>6.9800000000000001E-2</v>
      </c>
      <c r="E71" s="22">
        <v>0.13950000000000001</v>
      </c>
      <c r="F71" s="22">
        <v>0.4884</v>
      </c>
      <c r="G71" s="22">
        <v>0.20930000000000001</v>
      </c>
      <c r="H71" s="22" t="s">
        <v>38</v>
      </c>
      <c r="I71" s="22">
        <v>0.1628</v>
      </c>
      <c r="J71" s="22">
        <v>0.69769999999999999</v>
      </c>
    </row>
    <row r="72" spans="1:10" x14ac:dyDescent="0.25">
      <c r="A72" s="7" t="s">
        <v>103</v>
      </c>
      <c r="B72" s="6">
        <v>42</v>
      </c>
      <c r="C72" s="22">
        <v>4.7600000000000003E-2</v>
      </c>
      <c r="D72" s="22">
        <v>4.7600000000000003E-2</v>
      </c>
      <c r="E72" s="22">
        <v>0.1905</v>
      </c>
      <c r="F72" s="22">
        <v>0.47620000000000001</v>
      </c>
      <c r="G72" s="22">
        <v>0.16669999999999999</v>
      </c>
      <c r="H72" s="22">
        <v>7.1400000000000005E-2</v>
      </c>
      <c r="I72" s="22">
        <v>0.1026</v>
      </c>
      <c r="J72" s="22">
        <v>0.69230000000000003</v>
      </c>
    </row>
    <row r="73" spans="1:10" x14ac:dyDescent="0.25">
      <c r="A73" s="7" t="s">
        <v>104</v>
      </c>
      <c r="B73" s="6">
        <v>62</v>
      </c>
      <c r="C73" s="22">
        <v>6.4500000000000002E-2</v>
      </c>
      <c r="D73" s="22">
        <v>8.0600000000000005E-2</v>
      </c>
      <c r="E73" s="22">
        <v>0.1613</v>
      </c>
      <c r="F73" s="22">
        <v>0.4677</v>
      </c>
      <c r="G73" s="22">
        <v>0.2258</v>
      </c>
      <c r="H73" s="22" t="s">
        <v>38</v>
      </c>
      <c r="I73" s="22">
        <v>0.1452</v>
      </c>
      <c r="J73" s="22">
        <v>0.69350000000000001</v>
      </c>
    </row>
    <row r="74" spans="1:10" x14ac:dyDescent="0.25">
      <c r="A74" s="7" t="s">
        <v>105</v>
      </c>
      <c r="B74" s="6">
        <v>560</v>
      </c>
      <c r="C74" s="22">
        <v>3.04E-2</v>
      </c>
      <c r="D74" s="22">
        <v>7.3200000000000001E-2</v>
      </c>
      <c r="E74" s="22">
        <v>0.19639999999999999</v>
      </c>
      <c r="F74" s="22">
        <v>0.5464</v>
      </c>
      <c r="G74" s="22">
        <v>0.1429</v>
      </c>
      <c r="H74" s="22">
        <v>1.0699999999999999E-2</v>
      </c>
      <c r="I74" s="22">
        <v>0.1047</v>
      </c>
      <c r="J74" s="22">
        <v>0.69679999999999997</v>
      </c>
    </row>
    <row r="75" spans="1:10" x14ac:dyDescent="0.25">
      <c r="A75" s="7" t="s">
        <v>106</v>
      </c>
      <c r="B75" s="6">
        <v>14</v>
      </c>
      <c r="C75" s="22">
        <v>7.1400000000000005E-2</v>
      </c>
      <c r="D75" s="22" t="s">
        <v>38</v>
      </c>
      <c r="E75" s="22">
        <v>0.28570000000000001</v>
      </c>
      <c r="F75" s="22">
        <v>0.5</v>
      </c>
      <c r="G75" s="22">
        <v>7.1400000000000005E-2</v>
      </c>
      <c r="H75" s="22">
        <v>7.1400000000000005E-2</v>
      </c>
      <c r="I75" s="22">
        <v>7.6899999999999996E-2</v>
      </c>
      <c r="J75" s="22">
        <v>0.61539999999999995</v>
      </c>
    </row>
    <row r="76" spans="1:10" x14ac:dyDescent="0.25">
      <c r="A76" s="7" t="s">
        <v>107</v>
      </c>
      <c r="B76" s="6">
        <v>55</v>
      </c>
      <c r="C76" s="22">
        <v>3.6400000000000002E-2</v>
      </c>
      <c r="D76" s="22">
        <v>0.14549999999999999</v>
      </c>
      <c r="E76" s="22">
        <v>0.2364</v>
      </c>
      <c r="F76" s="22">
        <v>0.41820000000000002</v>
      </c>
      <c r="G76" s="22">
        <v>0.1273</v>
      </c>
      <c r="H76" s="22">
        <v>3.6400000000000002E-2</v>
      </c>
      <c r="I76" s="22">
        <v>0.18870000000000001</v>
      </c>
      <c r="J76" s="22">
        <v>0.56599999999999995</v>
      </c>
    </row>
    <row r="77" spans="1:10" x14ac:dyDescent="0.25">
      <c r="A77" s="7" t="s">
        <v>108</v>
      </c>
      <c r="B77" s="6">
        <v>53</v>
      </c>
      <c r="C77" s="22" t="s">
        <v>38</v>
      </c>
      <c r="D77" s="22">
        <v>0.1132</v>
      </c>
      <c r="E77" s="22">
        <v>0.32079999999999997</v>
      </c>
      <c r="F77" s="22">
        <v>0.45279999999999998</v>
      </c>
      <c r="G77" s="22">
        <v>9.4299999999999995E-2</v>
      </c>
      <c r="H77" s="22">
        <v>1.89E-2</v>
      </c>
      <c r="I77" s="22">
        <v>0.1154</v>
      </c>
      <c r="J77" s="22">
        <v>0.55769999999999997</v>
      </c>
    </row>
    <row r="78" spans="1:10" x14ac:dyDescent="0.25">
      <c r="A78" s="7" t="s">
        <v>109</v>
      </c>
      <c r="B78" s="6">
        <v>77</v>
      </c>
      <c r="C78" s="22">
        <v>1.2999999999999999E-2</v>
      </c>
      <c r="D78" s="22">
        <v>5.1900000000000002E-2</v>
      </c>
      <c r="E78" s="22">
        <v>0.1948</v>
      </c>
      <c r="F78" s="22">
        <v>0.59740000000000004</v>
      </c>
      <c r="G78" s="22">
        <v>0.12989999999999999</v>
      </c>
      <c r="H78" s="22">
        <v>1.2999999999999999E-2</v>
      </c>
      <c r="I78" s="22">
        <v>6.5799999999999997E-2</v>
      </c>
      <c r="J78" s="22">
        <v>0.73680000000000001</v>
      </c>
    </row>
    <row r="79" spans="1:10" x14ac:dyDescent="0.25">
      <c r="A79" s="7" t="s">
        <v>110</v>
      </c>
      <c r="B79" s="6">
        <v>71</v>
      </c>
      <c r="C79" s="22">
        <v>5.6300000000000003E-2</v>
      </c>
      <c r="D79" s="22">
        <v>7.0400000000000004E-2</v>
      </c>
      <c r="E79" s="22">
        <v>0.14080000000000001</v>
      </c>
      <c r="F79" s="22">
        <v>0.57750000000000001</v>
      </c>
      <c r="G79" s="22">
        <v>0.1268</v>
      </c>
      <c r="H79" s="22">
        <v>2.8199999999999999E-2</v>
      </c>
      <c r="I79" s="22">
        <v>0.13039999999999999</v>
      </c>
      <c r="J79" s="22">
        <v>0.72460000000000002</v>
      </c>
    </row>
    <row r="80" spans="1:10" x14ac:dyDescent="0.25">
      <c r="A80" s="7" t="s">
        <v>111</v>
      </c>
      <c r="B80" s="6">
        <v>63</v>
      </c>
      <c r="C80" s="22">
        <v>6.3500000000000001E-2</v>
      </c>
      <c r="D80" s="22">
        <v>0.1111</v>
      </c>
      <c r="E80" s="22">
        <v>0.17460000000000001</v>
      </c>
      <c r="F80" s="22">
        <v>0.47620000000000001</v>
      </c>
      <c r="G80" s="22">
        <v>0.17460000000000001</v>
      </c>
      <c r="H80" s="22" t="s">
        <v>38</v>
      </c>
      <c r="I80" s="22">
        <v>0.17460000000000001</v>
      </c>
      <c r="J80" s="22">
        <v>0.65080000000000005</v>
      </c>
    </row>
    <row r="81" spans="1:10" x14ac:dyDescent="0.25">
      <c r="A81" s="7" t="s">
        <v>112</v>
      </c>
      <c r="B81" s="6">
        <v>56</v>
      </c>
      <c r="C81" s="22">
        <v>5.3600000000000002E-2</v>
      </c>
      <c r="D81" s="22">
        <v>1.7899999999999999E-2</v>
      </c>
      <c r="E81" s="22">
        <v>0.1429</v>
      </c>
      <c r="F81" s="22">
        <v>0.55359999999999998</v>
      </c>
      <c r="G81" s="22">
        <v>0.21429999999999999</v>
      </c>
      <c r="H81" s="22">
        <v>1.7899999999999999E-2</v>
      </c>
      <c r="I81" s="22">
        <v>7.2700000000000001E-2</v>
      </c>
      <c r="J81" s="22">
        <v>0.78180000000000005</v>
      </c>
    </row>
    <row r="82" spans="1:10" x14ac:dyDescent="0.25">
      <c r="A82" s="7" t="s">
        <v>113</v>
      </c>
      <c r="B82" s="6">
        <v>44</v>
      </c>
      <c r="C82" s="22" t="s">
        <v>38</v>
      </c>
      <c r="D82" s="22">
        <v>6.8199999999999997E-2</v>
      </c>
      <c r="E82" s="22">
        <v>0.18179999999999999</v>
      </c>
      <c r="F82" s="22">
        <v>0.54549999999999998</v>
      </c>
      <c r="G82" s="22">
        <v>0.20449999999999999</v>
      </c>
      <c r="H82" s="22" t="s">
        <v>38</v>
      </c>
      <c r="I82" s="22">
        <v>6.8199999999999997E-2</v>
      </c>
      <c r="J82" s="22">
        <v>0.75</v>
      </c>
    </row>
    <row r="83" spans="1:10" x14ac:dyDescent="0.25">
      <c r="A83" s="7" t="s">
        <v>114</v>
      </c>
      <c r="B83" s="6">
        <v>35</v>
      </c>
      <c r="C83" s="22">
        <v>5.7099999999999998E-2</v>
      </c>
      <c r="D83" s="22">
        <v>8.5699999999999998E-2</v>
      </c>
      <c r="E83" s="22">
        <v>0.1714</v>
      </c>
      <c r="F83" s="22">
        <v>0.45710000000000001</v>
      </c>
      <c r="G83" s="22">
        <v>0.2286</v>
      </c>
      <c r="H83" s="22" t="s">
        <v>38</v>
      </c>
      <c r="I83" s="22">
        <v>0.1429</v>
      </c>
      <c r="J83" s="22">
        <v>0.68569999999999998</v>
      </c>
    </row>
    <row r="84" spans="1:10" x14ac:dyDescent="0.25">
      <c r="A84" s="7" t="s">
        <v>115</v>
      </c>
      <c r="B84" s="6">
        <v>29</v>
      </c>
      <c r="C84" s="22">
        <v>3.4500000000000003E-2</v>
      </c>
      <c r="D84" s="22">
        <v>0.10340000000000001</v>
      </c>
      <c r="E84" s="22">
        <v>0.2414</v>
      </c>
      <c r="F84" s="22">
        <v>0.31030000000000002</v>
      </c>
      <c r="G84" s="22">
        <v>0.31030000000000002</v>
      </c>
      <c r="H84" s="22" t="s">
        <v>38</v>
      </c>
      <c r="I84" s="22">
        <v>0.13789999999999999</v>
      </c>
      <c r="J84" s="22">
        <v>0.62070000000000003</v>
      </c>
    </row>
    <row r="85" spans="1:10" x14ac:dyDescent="0.25">
      <c r="A85" s="7" t="s">
        <v>116</v>
      </c>
      <c r="B85" s="6">
        <v>87</v>
      </c>
      <c r="C85" s="22">
        <v>1.15E-2</v>
      </c>
      <c r="D85" s="22">
        <v>4.5999999999999999E-2</v>
      </c>
      <c r="E85" s="22">
        <v>0.12640000000000001</v>
      </c>
      <c r="F85" s="22">
        <v>0.57469999999999999</v>
      </c>
      <c r="G85" s="22">
        <v>0.22989999999999999</v>
      </c>
      <c r="H85" s="22">
        <v>1.15E-2</v>
      </c>
      <c r="I85" s="22">
        <v>5.8099999999999999E-2</v>
      </c>
      <c r="J85" s="22">
        <v>0.81399999999999995</v>
      </c>
    </row>
    <row r="86" spans="1:10" x14ac:dyDescent="0.25">
      <c r="A86" s="7" t="s">
        <v>117</v>
      </c>
      <c r="B86" s="6">
        <v>9</v>
      </c>
      <c r="C86" s="22" t="s">
        <v>38</v>
      </c>
      <c r="D86" s="22" t="s">
        <v>38</v>
      </c>
      <c r="E86" s="22">
        <v>0.1111</v>
      </c>
      <c r="F86" s="22">
        <v>0.66669999999999996</v>
      </c>
      <c r="G86" s="22">
        <v>0.22220000000000001</v>
      </c>
      <c r="H86" s="22" t="s">
        <v>38</v>
      </c>
      <c r="I86" s="22">
        <v>0</v>
      </c>
      <c r="J86" s="22">
        <v>0.88890000000000002</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v>0.28570000000000001</v>
      </c>
      <c r="E98" s="22" t="s">
        <v>38</v>
      </c>
      <c r="F98" s="22">
        <v>0.57140000000000002</v>
      </c>
      <c r="G98" s="22" t="s">
        <v>38</v>
      </c>
      <c r="H98" s="22" t="s">
        <v>38</v>
      </c>
      <c r="I98" s="22">
        <v>0.42859999999999998</v>
      </c>
      <c r="J98" s="22">
        <v>0.57140000000000002</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736</v>
      </c>
      <c r="C103" s="22">
        <v>3.2599999999999997E-2</v>
      </c>
      <c r="D103" s="22">
        <v>7.8799999999999995E-2</v>
      </c>
      <c r="E103" s="22">
        <v>0.2092</v>
      </c>
      <c r="F103" s="22">
        <v>0.50539999999999996</v>
      </c>
      <c r="G103" s="22">
        <v>0.15629999999999999</v>
      </c>
      <c r="H103" s="22">
        <v>1.77E-2</v>
      </c>
      <c r="I103" s="22">
        <v>0.1134</v>
      </c>
      <c r="J103" s="22">
        <v>0.67359999999999998</v>
      </c>
    </row>
    <row r="104" spans="1:10" ht="30" x14ac:dyDescent="0.25">
      <c r="A104" s="7" t="s">
        <v>135</v>
      </c>
      <c r="B104" s="6">
        <v>612</v>
      </c>
      <c r="C104" s="22">
        <v>3.4299999999999997E-2</v>
      </c>
      <c r="D104" s="22">
        <v>8.3299999999999999E-2</v>
      </c>
      <c r="E104" s="22">
        <v>0.19769999999999999</v>
      </c>
      <c r="F104" s="22">
        <v>0.50819999999999999</v>
      </c>
      <c r="G104" s="22">
        <v>0.15690000000000001</v>
      </c>
      <c r="H104" s="22">
        <v>1.9599999999999999E-2</v>
      </c>
      <c r="I104" s="22">
        <v>0.12</v>
      </c>
      <c r="J104" s="22">
        <v>0.67830000000000001</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v>0.1429</v>
      </c>
      <c r="E106" s="22">
        <v>0.1429</v>
      </c>
      <c r="F106" s="22">
        <v>0.1429</v>
      </c>
      <c r="G106" s="22">
        <v>0.57140000000000002</v>
      </c>
      <c r="H106" s="22" t="s">
        <v>38</v>
      </c>
      <c r="I106" s="22">
        <v>0.1429</v>
      </c>
      <c r="J106" s="22">
        <v>0.71430000000000005</v>
      </c>
    </row>
    <row r="107" spans="1:10" x14ac:dyDescent="0.25">
      <c r="A107" s="7" t="s">
        <v>138</v>
      </c>
      <c r="B107" s="6">
        <v>15</v>
      </c>
      <c r="C107" s="22">
        <v>6.6699999999999995E-2</v>
      </c>
      <c r="D107" s="22" t="s">
        <v>38</v>
      </c>
      <c r="E107" s="22">
        <v>0.33329999999999999</v>
      </c>
      <c r="F107" s="22">
        <v>0.6</v>
      </c>
      <c r="G107" s="22" t="s">
        <v>38</v>
      </c>
      <c r="H107" s="22" t="s">
        <v>38</v>
      </c>
      <c r="I107" s="22">
        <v>6.6699999999999995E-2</v>
      </c>
      <c r="J107" s="22">
        <v>0.6</v>
      </c>
    </row>
    <row r="108" spans="1:10" x14ac:dyDescent="0.25">
      <c r="A108" s="7" t="s">
        <v>139</v>
      </c>
      <c r="B108" s="6">
        <v>14</v>
      </c>
      <c r="C108" s="22">
        <v>0.1429</v>
      </c>
      <c r="D108" s="22">
        <v>0.1429</v>
      </c>
      <c r="E108" s="22">
        <v>7.1400000000000005E-2</v>
      </c>
      <c r="F108" s="22">
        <v>0.42859999999999998</v>
      </c>
      <c r="G108" s="22">
        <v>0.1429</v>
      </c>
      <c r="H108" s="22">
        <v>7.1400000000000005E-2</v>
      </c>
      <c r="I108" s="22">
        <v>0.30769999999999997</v>
      </c>
      <c r="J108" s="22">
        <v>0.61539999999999995</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v>0.22220000000000001</v>
      </c>
      <c r="E110" s="22">
        <v>0.1111</v>
      </c>
      <c r="F110" s="22">
        <v>0.33329999999999999</v>
      </c>
      <c r="G110" s="22">
        <v>0.1111</v>
      </c>
      <c r="H110" s="22">
        <v>0.1111</v>
      </c>
      <c r="I110" s="22">
        <v>0.375</v>
      </c>
      <c r="J110" s="22">
        <v>0.5</v>
      </c>
    </row>
    <row r="111" spans="1:10" ht="30" x14ac:dyDescent="0.25">
      <c r="A111" s="7" t="s">
        <v>142</v>
      </c>
      <c r="B111" s="6">
        <v>25</v>
      </c>
      <c r="C111" s="22" t="s">
        <v>38</v>
      </c>
      <c r="D111" s="22">
        <v>0.08</v>
      </c>
      <c r="E111" s="22">
        <v>0.28000000000000003</v>
      </c>
      <c r="F111" s="22">
        <v>0.44</v>
      </c>
      <c r="G111" s="22">
        <v>0.16</v>
      </c>
      <c r="H111" s="22">
        <v>0.04</v>
      </c>
      <c r="I111" s="22">
        <v>8.3299999999999999E-2</v>
      </c>
      <c r="J111" s="22">
        <v>0.625</v>
      </c>
    </row>
    <row r="112" spans="1:10" ht="30" x14ac:dyDescent="0.25">
      <c r="A112" s="7" t="s">
        <v>143</v>
      </c>
      <c r="B112" s="6">
        <v>59</v>
      </c>
      <c r="C112" s="22">
        <v>5.0799999999999998E-2</v>
      </c>
      <c r="D112" s="22">
        <v>3.39E-2</v>
      </c>
      <c r="E112" s="22">
        <v>0.23730000000000001</v>
      </c>
      <c r="F112" s="22">
        <v>0.54239999999999999</v>
      </c>
      <c r="G112" s="22">
        <v>0.1356</v>
      </c>
      <c r="H112" s="22" t="s">
        <v>38</v>
      </c>
      <c r="I112" s="22">
        <v>8.4699999999999998E-2</v>
      </c>
      <c r="J112" s="22">
        <v>0.67800000000000005</v>
      </c>
    </row>
    <row r="113" spans="1:10" x14ac:dyDescent="0.25">
      <c r="A113" s="7" t="s">
        <v>144</v>
      </c>
      <c r="B113" s="6">
        <v>41</v>
      </c>
      <c r="C113" s="22">
        <v>2.4400000000000002E-2</v>
      </c>
      <c r="D113" s="22">
        <v>0.122</v>
      </c>
      <c r="E113" s="22">
        <v>7.3200000000000001E-2</v>
      </c>
      <c r="F113" s="22">
        <v>0.53659999999999997</v>
      </c>
      <c r="G113" s="22">
        <v>0.1951</v>
      </c>
      <c r="H113" s="22">
        <v>4.8800000000000003E-2</v>
      </c>
      <c r="I113" s="22">
        <v>0.15379999999999999</v>
      </c>
      <c r="J113" s="22">
        <v>0.76919999999999999</v>
      </c>
    </row>
    <row r="114" spans="1:10" x14ac:dyDescent="0.25">
      <c r="A114" s="7" t="s">
        <v>145</v>
      </c>
      <c r="B114" s="6">
        <v>405</v>
      </c>
      <c r="C114" s="22">
        <v>4.9399999999999999E-2</v>
      </c>
      <c r="D114" s="22">
        <v>7.4099999999999999E-2</v>
      </c>
      <c r="E114" s="22">
        <v>0.19750000000000001</v>
      </c>
      <c r="F114" s="22">
        <v>0.49630000000000002</v>
      </c>
      <c r="G114" s="22">
        <v>0.16789999999999999</v>
      </c>
      <c r="H114" s="22">
        <v>1.4800000000000001E-2</v>
      </c>
      <c r="I114" s="22">
        <v>0.12529999999999999</v>
      </c>
      <c r="J114" s="22">
        <v>0.67420000000000002</v>
      </c>
    </row>
    <row r="115" spans="1:10" ht="30" x14ac:dyDescent="0.25">
      <c r="A115" s="7" t="s">
        <v>146</v>
      </c>
      <c r="B115" s="6">
        <v>775</v>
      </c>
      <c r="C115" s="22">
        <v>4.1300000000000003E-2</v>
      </c>
      <c r="D115" s="22">
        <v>9.0300000000000005E-2</v>
      </c>
      <c r="E115" s="22">
        <v>0.21290000000000001</v>
      </c>
      <c r="F115" s="22">
        <v>0.49159999999999998</v>
      </c>
      <c r="G115" s="22">
        <v>0.14580000000000001</v>
      </c>
      <c r="H115" s="22">
        <v>1.8100000000000002E-2</v>
      </c>
      <c r="I115" s="22">
        <v>0.13400000000000001</v>
      </c>
      <c r="J115" s="22">
        <v>0.64910000000000001</v>
      </c>
    </row>
    <row r="116" spans="1:10" x14ac:dyDescent="0.25">
      <c r="A116" s="7" t="s">
        <v>147</v>
      </c>
      <c r="B116" s="6">
        <v>338</v>
      </c>
      <c r="C116" s="22">
        <v>3.85E-2</v>
      </c>
      <c r="D116" s="22">
        <v>0.1124</v>
      </c>
      <c r="E116" s="22">
        <v>0.24560000000000001</v>
      </c>
      <c r="F116" s="22">
        <v>0.4556</v>
      </c>
      <c r="G116" s="22">
        <v>0.1361</v>
      </c>
      <c r="H116" s="22">
        <v>1.18E-2</v>
      </c>
      <c r="I116" s="22">
        <v>0.1527</v>
      </c>
      <c r="J116" s="22">
        <v>0.5988</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371</v>
      </c>
      <c r="C118" s="22">
        <v>4.58E-2</v>
      </c>
      <c r="D118" s="22">
        <v>9.7000000000000003E-2</v>
      </c>
      <c r="E118" s="22">
        <v>0.21560000000000001</v>
      </c>
      <c r="F118" s="22">
        <v>0.49869999999999998</v>
      </c>
      <c r="G118" s="22">
        <v>0.1132</v>
      </c>
      <c r="H118" s="22">
        <v>2.9600000000000001E-2</v>
      </c>
      <c r="I118" s="22">
        <v>0.1472</v>
      </c>
      <c r="J118" s="22">
        <v>0.63060000000000005</v>
      </c>
    </row>
    <row r="119" spans="1:10" ht="30" x14ac:dyDescent="0.25">
      <c r="A119" s="7" t="s">
        <v>150</v>
      </c>
      <c r="B119" s="6">
        <v>389</v>
      </c>
      <c r="C119" s="22">
        <v>4.6300000000000001E-2</v>
      </c>
      <c r="D119" s="22">
        <v>0.1028</v>
      </c>
      <c r="E119" s="22">
        <v>0.18770000000000001</v>
      </c>
      <c r="F119" s="22">
        <v>0.49099999999999999</v>
      </c>
      <c r="G119" s="22">
        <v>0.1517</v>
      </c>
      <c r="H119" s="22">
        <v>2.06E-2</v>
      </c>
      <c r="I119" s="22">
        <v>0.1522</v>
      </c>
      <c r="J119" s="22">
        <v>0.65620000000000001</v>
      </c>
    </row>
    <row r="120" spans="1:10" x14ac:dyDescent="0.25">
      <c r="A120" s="7" t="s">
        <v>151</v>
      </c>
      <c r="B120" s="6">
        <v>30</v>
      </c>
      <c r="C120" s="22">
        <v>3.3300000000000003E-2</v>
      </c>
      <c r="D120" s="22">
        <v>0.1333</v>
      </c>
      <c r="E120" s="22">
        <v>0.1333</v>
      </c>
      <c r="F120" s="22">
        <v>0.4667</v>
      </c>
      <c r="G120" s="22">
        <v>0.23330000000000001</v>
      </c>
      <c r="H120" s="22" t="s">
        <v>38</v>
      </c>
      <c r="I120" s="22">
        <v>0.16669999999999999</v>
      </c>
      <c r="J120" s="22">
        <v>0.7</v>
      </c>
    </row>
    <row r="121" spans="1:10" x14ac:dyDescent="0.25">
      <c r="A121" s="7" t="s">
        <v>152</v>
      </c>
      <c r="B121" s="6">
        <v>773</v>
      </c>
      <c r="C121" s="22">
        <v>4.2700000000000002E-2</v>
      </c>
      <c r="D121" s="22">
        <v>9.1800000000000007E-2</v>
      </c>
      <c r="E121" s="22">
        <v>0.2122</v>
      </c>
      <c r="F121" s="22">
        <v>0.49030000000000001</v>
      </c>
      <c r="G121" s="22">
        <v>0.1462</v>
      </c>
      <c r="H121" s="22">
        <v>1.6799999999999999E-2</v>
      </c>
      <c r="I121" s="22">
        <v>0.1368</v>
      </c>
      <c r="J121" s="22">
        <v>0.64739999999999998</v>
      </c>
    </row>
    <row r="122" spans="1:10" x14ac:dyDescent="0.25">
      <c r="A122" s="7" t="s">
        <v>153</v>
      </c>
      <c r="B122" s="6">
        <v>15</v>
      </c>
      <c r="C122" s="22" t="s">
        <v>38</v>
      </c>
      <c r="D122" s="22">
        <v>0.26669999999999999</v>
      </c>
      <c r="E122" s="22">
        <v>0.2</v>
      </c>
      <c r="F122" s="22">
        <v>0.26669999999999999</v>
      </c>
      <c r="G122" s="22">
        <v>0.26669999999999999</v>
      </c>
      <c r="H122" s="22" t="s">
        <v>38</v>
      </c>
      <c r="I122" s="22">
        <v>0.26669999999999999</v>
      </c>
      <c r="J122" s="22">
        <v>0.5333</v>
      </c>
    </row>
    <row r="123" spans="1:10" x14ac:dyDescent="0.25">
      <c r="A123" s="7" t="s">
        <v>154</v>
      </c>
      <c r="B123" s="6">
        <v>222</v>
      </c>
      <c r="C123" s="22">
        <v>2.7E-2</v>
      </c>
      <c r="D123" s="22">
        <v>0.1036</v>
      </c>
      <c r="E123" s="22">
        <v>0.27029999999999998</v>
      </c>
      <c r="F123" s="22">
        <v>0.46850000000000003</v>
      </c>
      <c r="G123" s="22">
        <v>0.1216</v>
      </c>
      <c r="H123" s="22">
        <v>8.9999999999999993E-3</v>
      </c>
      <c r="I123" s="22">
        <v>0.1318</v>
      </c>
      <c r="J123" s="22">
        <v>0.59550000000000003</v>
      </c>
    </row>
    <row r="124" spans="1:10" ht="30" x14ac:dyDescent="0.25">
      <c r="A124" s="7" t="s">
        <v>155</v>
      </c>
      <c r="B124" s="6">
        <v>585</v>
      </c>
      <c r="C124" s="22">
        <v>3.2500000000000001E-2</v>
      </c>
      <c r="D124" s="22">
        <v>9.2299999999999993E-2</v>
      </c>
      <c r="E124" s="22">
        <v>0.21029999999999999</v>
      </c>
      <c r="F124" s="22">
        <v>0.48720000000000002</v>
      </c>
      <c r="G124" s="22">
        <v>0.1641</v>
      </c>
      <c r="H124" s="22">
        <v>1.37E-2</v>
      </c>
      <c r="I124" s="22">
        <v>0.1265</v>
      </c>
      <c r="J124" s="22">
        <v>0.6603</v>
      </c>
    </row>
    <row r="125" spans="1:10" x14ac:dyDescent="0.25">
      <c r="A125" s="7" t="s">
        <v>156</v>
      </c>
      <c r="B125" s="6">
        <v>43</v>
      </c>
      <c r="C125" s="22">
        <v>0.1163</v>
      </c>
      <c r="D125" s="22">
        <v>6.9800000000000001E-2</v>
      </c>
      <c r="E125" s="22">
        <v>0.20930000000000001</v>
      </c>
      <c r="F125" s="22">
        <v>0.53490000000000004</v>
      </c>
      <c r="G125" s="22">
        <v>6.9800000000000001E-2</v>
      </c>
      <c r="H125" s="22" t="s">
        <v>38</v>
      </c>
      <c r="I125" s="22">
        <v>0.186</v>
      </c>
      <c r="J125" s="22">
        <v>0.60470000000000002</v>
      </c>
    </row>
    <row r="126" spans="1:10" x14ac:dyDescent="0.25">
      <c r="A126" s="7" t="s">
        <v>157</v>
      </c>
      <c r="B126" s="6">
        <v>30</v>
      </c>
      <c r="C126" s="22">
        <v>3.3300000000000003E-2</v>
      </c>
      <c r="D126" s="22">
        <v>0.1333</v>
      </c>
      <c r="E126" s="22">
        <v>0.1333</v>
      </c>
      <c r="F126" s="22">
        <v>0.4667</v>
      </c>
      <c r="G126" s="22">
        <v>0.23330000000000001</v>
      </c>
      <c r="H126" s="22" t="s">
        <v>38</v>
      </c>
      <c r="I126" s="22">
        <v>0.16669999999999999</v>
      </c>
      <c r="J126" s="22">
        <v>0.7</v>
      </c>
    </row>
    <row r="127" spans="1:10" x14ac:dyDescent="0.25">
      <c r="A127" s="7" t="s">
        <v>158</v>
      </c>
      <c r="B127" s="6">
        <v>151</v>
      </c>
      <c r="C127" s="22">
        <v>6.6199999999999995E-2</v>
      </c>
      <c r="D127" s="22">
        <v>8.6099999999999996E-2</v>
      </c>
      <c r="E127" s="22">
        <v>0.19209999999999999</v>
      </c>
      <c r="F127" s="22">
        <v>0.46360000000000001</v>
      </c>
      <c r="G127" s="22">
        <v>0.17219999999999999</v>
      </c>
      <c r="H127" s="22">
        <v>1.9900000000000001E-2</v>
      </c>
      <c r="I127" s="22">
        <v>0.15540000000000001</v>
      </c>
      <c r="J127" s="22">
        <v>0.64859999999999995</v>
      </c>
    </row>
    <row r="128" spans="1:10" x14ac:dyDescent="0.25">
      <c r="A128" s="7" t="s">
        <v>159</v>
      </c>
      <c r="B128" s="6">
        <v>698</v>
      </c>
      <c r="C128" s="22">
        <v>4.0099999999999997E-2</v>
      </c>
      <c r="D128" s="22">
        <v>9.0300000000000005E-2</v>
      </c>
      <c r="E128" s="22">
        <v>0.2092</v>
      </c>
      <c r="F128" s="22">
        <v>0.49859999999999999</v>
      </c>
      <c r="G128" s="22">
        <v>0.14760000000000001</v>
      </c>
      <c r="H128" s="22">
        <v>1.43E-2</v>
      </c>
      <c r="I128" s="22">
        <v>0.1323</v>
      </c>
      <c r="J128" s="22">
        <v>0.65549999999999997</v>
      </c>
    </row>
    <row r="129" spans="1:10" x14ac:dyDescent="0.25">
      <c r="A129" s="7" t="s">
        <v>160</v>
      </c>
      <c r="B129" s="6">
        <v>330</v>
      </c>
      <c r="C129" s="22">
        <v>3.9399999999999998E-2</v>
      </c>
      <c r="D129" s="22">
        <v>9.3899999999999997E-2</v>
      </c>
      <c r="E129" s="22">
        <v>0.18790000000000001</v>
      </c>
      <c r="F129" s="22">
        <v>0.497</v>
      </c>
      <c r="G129" s="22">
        <v>0.16059999999999999</v>
      </c>
      <c r="H129" s="22">
        <v>2.12E-2</v>
      </c>
      <c r="I129" s="22">
        <v>0.13619999999999999</v>
      </c>
      <c r="J129" s="22">
        <v>0.67179999999999995</v>
      </c>
    </row>
    <row r="130" spans="1:10" x14ac:dyDescent="0.25">
      <c r="A130" s="7" t="s">
        <v>161</v>
      </c>
      <c r="B130" s="6">
        <v>336</v>
      </c>
      <c r="C130" s="22">
        <v>4.7600000000000003E-2</v>
      </c>
      <c r="D130" s="22">
        <v>8.9300000000000004E-2</v>
      </c>
      <c r="E130" s="22">
        <v>0.21729999999999999</v>
      </c>
      <c r="F130" s="22">
        <v>0.51190000000000002</v>
      </c>
      <c r="G130" s="22">
        <v>0.1042</v>
      </c>
      <c r="H130" s="22">
        <v>2.98E-2</v>
      </c>
      <c r="I130" s="22">
        <v>0.1411</v>
      </c>
      <c r="J130" s="22">
        <v>0.63500000000000001</v>
      </c>
    </row>
    <row r="131" spans="1:10" x14ac:dyDescent="0.25">
      <c r="A131" s="7" t="s">
        <v>162</v>
      </c>
      <c r="B131" s="6">
        <v>64</v>
      </c>
      <c r="C131" s="22">
        <v>1.5599999999999999E-2</v>
      </c>
      <c r="D131" s="22">
        <v>0.125</v>
      </c>
      <c r="E131" s="22">
        <v>0.1719</v>
      </c>
      <c r="F131" s="22">
        <v>0.5</v>
      </c>
      <c r="G131" s="22">
        <v>0.1875</v>
      </c>
      <c r="H131" s="22" t="s">
        <v>38</v>
      </c>
      <c r="I131" s="22">
        <v>0.1406</v>
      </c>
      <c r="J131" s="22">
        <v>0.6875</v>
      </c>
    </row>
    <row r="132" spans="1:10" x14ac:dyDescent="0.25">
      <c r="A132" s="7" t="s">
        <v>163</v>
      </c>
      <c r="B132" s="6">
        <v>51</v>
      </c>
      <c r="C132" s="22">
        <v>3.9199999999999999E-2</v>
      </c>
      <c r="D132" s="22">
        <v>7.8399999999999997E-2</v>
      </c>
      <c r="E132" s="22">
        <v>0.17649999999999999</v>
      </c>
      <c r="F132" s="22">
        <v>0.49020000000000002</v>
      </c>
      <c r="G132" s="22">
        <v>0.1961</v>
      </c>
      <c r="H132" s="22">
        <v>1.9599999999999999E-2</v>
      </c>
      <c r="I132" s="22">
        <v>0.12</v>
      </c>
      <c r="J132" s="22">
        <v>0.7</v>
      </c>
    </row>
    <row r="133" spans="1:10" ht="30" x14ac:dyDescent="0.25">
      <c r="A133" s="7" t="s">
        <v>164</v>
      </c>
      <c r="B133" s="6">
        <v>23</v>
      </c>
      <c r="C133" s="22" t="s">
        <v>38</v>
      </c>
      <c r="D133" s="22">
        <v>0.21740000000000001</v>
      </c>
      <c r="E133" s="22">
        <v>0.21740000000000001</v>
      </c>
      <c r="F133" s="22">
        <v>0.43480000000000002</v>
      </c>
      <c r="G133" s="22">
        <v>0.13039999999999999</v>
      </c>
      <c r="H133" s="22" t="s">
        <v>38</v>
      </c>
      <c r="I133" s="22">
        <v>0.21740000000000001</v>
      </c>
      <c r="J133" s="22">
        <v>0.56520000000000004</v>
      </c>
    </row>
    <row r="134" spans="1:10" ht="30" x14ac:dyDescent="0.25">
      <c r="A134" s="7" t="s">
        <v>165</v>
      </c>
      <c r="B134" s="6">
        <v>56</v>
      </c>
      <c r="C134" s="22">
        <v>7.1400000000000005E-2</v>
      </c>
      <c r="D134" s="22">
        <v>0.19639999999999999</v>
      </c>
      <c r="E134" s="22">
        <v>0.21429999999999999</v>
      </c>
      <c r="F134" s="22">
        <v>0.41070000000000001</v>
      </c>
      <c r="G134" s="22">
        <v>8.9300000000000004E-2</v>
      </c>
      <c r="H134" s="22">
        <v>1.7899999999999999E-2</v>
      </c>
      <c r="I134" s="22">
        <v>0.2727</v>
      </c>
      <c r="J134" s="22">
        <v>0.5091</v>
      </c>
    </row>
    <row r="135" spans="1:10" x14ac:dyDescent="0.25">
      <c r="A135" s="7" t="s">
        <v>166</v>
      </c>
      <c r="B135" s="6">
        <v>29</v>
      </c>
      <c r="C135" s="22">
        <v>6.9000000000000006E-2</v>
      </c>
      <c r="D135" s="22">
        <v>0.13789999999999999</v>
      </c>
      <c r="E135" s="22">
        <v>0.2069</v>
      </c>
      <c r="F135" s="22">
        <v>0.3448</v>
      </c>
      <c r="G135" s="22">
        <v>0.2069</v>
      </c>
      <c r="H135" s="22">
        <v>3.4500000000000003E-2</v>
      </c>
      <c r="I135" s="22">
        <v>0.21429999999999999</v>
      </c>
      <c r="J135" s="22">
        <v>0.57140000000000002</v>
      </c>
    </row>
    <row r="136" spans="1:10" x14ac:dyDescent="0.25">
      <c r="A136" s="7" t="s">
        <v>167</v>
      </c>
      <c r="B136" s="6">
        <v>44</v>
      </c>
      <c r="C136" s="22">
        <v>6.8199999999999997E-2</v>
      </c>
      <c r="D136" s="22">
        <v>0.15909999999999999</v>
      </c>
      <c r="E136" s="22">
        <v>0.18179999999999999</v>
      </c>
      <c r="F136" s="22">
        <v>0.40910000000000002</v>
      </c>
      <c r="G136" s="22">
        <v>0.15909999999999999</v>
      </c>
      <c r="H136" s="22">
        <v>2.2700000000000001E-2</v>
      </c>
      <c r="I136" s="22">
        <v>0.2326</v>
      </c>
      <c r="J136" s="22">
        <v>0.58140000000000003</v>
      </c>
    </row>
    <row r="137" spans="1:10" x14ac:dyDescent="0.25">
      <c r="A137" s="7" t="s">
        <v>168</v>
      </c>
      <c r="B137" s="6">
        <v>35</v>
      </c>
      <c r="C137" s="22">
        <v>5.7099999999999998E-2</v>
      </c>
      <c r="D137" s="22">
        <v>8.5699999999999998E-2</v>
      </c>
      <c r="E137" s="22">
        <v>0.28570000000000001</v>
      </c>
      <c r="F137" s="22">
        <v>0.45710000000000001</v>
      </c>
      <c r="G137" s="22">
        <v>0.1143</v>
      </c>
      <c r="H137" s="22" t="s">
        <v>38</v>
      </c>
      <c r="I137" s="22">
        <v>0.1429</v>
      </c>
      <c r="J137" s="22">
        <v>0.57140000000000002</v>
      </c>
    </row>
    <row r="138" spans="1:10" x14ac:dyDescent="0.25">
      <c r="A138" s="7" t="s">
        <v>169</v>
      </c>
      <c r="B138" s="6">
        <v>28</v>
      </c>
      <c r="C138" s="22">
        <v>0.1071</v>
      </c>
      <c r="D138" s="22">
        <v>0.21429999999999999</v>
      </c>
      <c r="E138" s="22">
        <v>0.21429999999999999</v>
      </c>
      <c r="F138" s="22">
        <v>0.35709999999999997</v>
      </c>
      <c r="G138" s="22">
        <v>0.1071</v>
      </c>
      <c r="H138" s="22" t="s">
        <v>38</v>
      </c>
      <c r="I138" s="22">
        <v>0.32140000000000002</v>
      </c>
      <c r="J138" s="22">
        <v>0.46429999999999999</v>
      </c>
    </row>
    <row r="139" spans="1:10" x14ac:dyDescent="0.25">
      <c r="A139" s="7" t="s">
        <v>170</v>
      </c>
      <c r="B139" s="6">
        <v>7</v>
      </c>
      <c r="C139" s="22">
        <v>0.1429</v>
      </c>
      <c r="D139" s="22">
        <v>0.28570000000000001</v>
      </c>
      <c r="E139" s="22">
        <v>0.1429</v>
      </c>
      <c r="F139" s="22">
        <v>0.42859999999999998</v>
      </c>
      <c r="G139" s="22" t="s">
        <v>38</v>
      </c>
      <c r="H139" s="22" t="s">
        <v>38</v>
      </c>
      <c r="I139" s="22">
        <v>0.42859999999999998</v>
      </c>
      <c r="J139" s="22">
        <v>0.42859999999999998</v>
      </c>
    </row>
    <row r="140" spans="1:10" x14ac:dyDescent="0.25">
      <c r="A140" s="7" t="s">
        <v>171</v>
      </c>
      <c r="B140" s="6">
        <v>29</v>
      </c>
      <c r="C140" s="22">
        <v>6.9000000000000006E-2</v>
      </c>
      <c r="D140" s="22">
        <v>0.13789999999999999</v>
      </c>
      <c r="E140" s="22">
        <v>0.2414</v>
      </c>
      <c r="F140" s="22">
        <v>0.4138</v>
      </c>
      <c r="G140" s="22">
        <v>0.13789999999999999</v>
      </c>
      <c r="H140" s="22" t="s">
        <v>38</v>
      </c>
      <c r="I140" s="22">
        <v>0.2069</v>
      </c>
      <c r="J140" s="22">
        <v>0.55169999999999997</v>
      </c>
    </row>
    <row r="141" spans="1:10" x14ac:dyDescent="0.25">
      <c r="A141" s="7" t="s">
        <v>172</v>
      </c>
      <c r="B141" s="6">
        <v>707</v>
      </c>
      <c r="C141" s="22">
        <v>4.24E-2</v>
      </c>
      <c r="D141" s="22">
        <v>9.3399999999999997E-2</v>
      </c>
      <c r="E141" s="22">
        <v>0.2107</v>
      </c>
      <c r="F141" s="22">
        <v>0.49220000000000003</v>
      </c>
      <c r="G141" s="22">
        <v>0.1457</v>
      </c>
      <c r="H141" s="22">
        <v>1.5599999999999999E-2</v>
      </c>
      <c r="I141" s="22">
        <v>0.13789999999999999</v>
      </c>
      <c r="J141" s="22">
        <v>0.64800000000000002</v>
      </c>
    </row>
    <row r="142" spans="1:10" x14ac:dyDescent="0.25">
      <c r="A142" s="7" t="s">
        <v>173</v>
      </c>
      <c r="B142" s="6">
        <v>22</v>
      </c>
      <c r="C142" s="22">
        <v>9.0899999999999995E-2</v>
      </c>
      <c r="D142" s="22">
        <v>9.0899999999999995E-2</v>
      </c>
      <c r="E142" s="22">
        <v>9.0899999999999995E-2</v>
      </c>
      <c r="F142" s="22">
        <v>0.5</v>
      </c>
      <c r="G142" s="22">
        <v>0.2273</v>
      </c>
      <c r="H142" s="22" t="s">
        <v>38</v>
      </c>
      <c r="I142" s="22">
        <v>0.18179999999999999</v>
      </c>
      <c r="J142" s="22">
        <v>0.72729999999999995</v>
      </c>
    </row>
    <row r="143" spans="1:10" ht="30" x14ac:dyDescent="0.25">
      <c r="A143" s="7" t="s">
        <v>174</v>
      </c>
      <c r="B143" s="6">
        <v>65</v>
      </c>
      <c r="C143" s="22">
        <v>7.6899999999999996E-2</v>
      </c>
      <c r="D143" s="22">
        <v>9.2299999999999993E-2</v>
      </c>
      <c r="E143" s="22">
        <v>0.30769999999999997</v>
      </c>
      <c r="F143" s="22">
        <v>0.3846</v>
      </c>
      <c r="G143" s="22">
        <v>9.2299999999999993E-2</v>
      </c>
      <c r="H143" s="22">
        <v>4.6199999999999998E-2</v>
      </c>
      <c r="I143" s="22">
        <v>0.1774</v>
      </c>
      <c r="J143" s="22">
        <v>0.5</v>
      </c>
    </row>
    <row r="144" spans="1:10" ht="30" x14ac:dyDescent="0.25">
      <c r="A144" s="7" t="s">
        <v>175</v>
      </c>
      <c r="B144" s="6">
        <v>126</v>
      </c>
      <c r="C144" s="22">
        <v>3.9699999999999999E-2</v>
      </c>
      <c r="D144" s="22">
        <v>7.9399999999999998E-2</v>
      </c>
      <c r="E144" s="22">
        <v>0.1825</v>
      </c>
      <c r="F144" s="22">
        <v>0.46829999999999999</v>
      </c>
      <c r="G144" s="22">
        <v>0.21429999999999999</v>
      </c>
      <c r="H144" s="22">
        <v>1.5900000000000001E-2</v>
      </c>
      <c r="I144" s="22">
        <v>0.121</v>
      </c>
      <c r="J144" s="22">
        <v>0.69350000000000001</v>
      </c>
    </row>
    <row r="145" spans="1:10" ht="30" x14ac:dyDescent="0.25">
      <c r="A145" s="7" t="s">
        <v>176</v>
      </c>
      <c r="B145" s="6">
        <v>377</v>
      </c>
      <c r="C145" s="22">
        <v>4.5100000000000001E-2</v>
      </c>
      <c r="D145" s="22">
        <v>7.9600000000000004E-2</v>
      </c>
      <c r="E145" s="22">
        <v>0.183</v>
      </c>
      <c r="F145" s="22">
        <v>0.54910000000000003</v>
      </c>
      <c r="G145" s="22">
        <v>0.1273</v>
      </c>
      <c r="H145" s="22">
        <v>1.5900000000000001E-2</v>
      </c>
      <c r="I145" s="22">
        <v>0.12670000000000001</v>
      </c>
      <c r="J145" s="22">
        <v>0.68730000000000002</v>
      </c>
    </row>
    <row r="146" spans="1:10" ht="30" x14ac:dyDescent="0.25">
      <c r="A146" s="7" t="s">
        <v>177</v>
      </c>
      <c r="B146" s="6">
        <v>27</v>
      </c>
      <c r="C146" s="22" t="s">
        <v>38</v>
      </c>
      <c r="D146" s="22">
        <v>0.14810000000000001</v>
      </c>
      <c r="E146" s="22">
        <v>0.14810000000000001</v>
      </c>
      <c r="F146" s="22">
        <v>0.51849999999999996</v>
      </c>
      <c r="G146" s="22">
        <v>0.14810000000000001</v>
      </c>
      <c r="H146" s="22">
        <v>3.6999999999999998E-2</v>
      </c>
      <c r="I146" s="22">
        <v>0.15379999999999999</v>
      </c>
      <c r="J146" s="22">
        <v>0.69230000000000003</v>
      </c>
    </row>
    <row r="147" spans="1:10" ht="30" x14ac:dyDescent="0.25">
      <c r="A147" s="7" t="s">
        <v>178</v>
      </c>
      <c r="B147" s="6">
        <v>6</v>
      </c>
      <c r="C147" s="22">
        <v>0.16669999999999999</v>
      </c>
      <c r="D147" s="22" t="s">
        <v>38</v>
      </c>
      <c r="E147" s="22">
        <v>0.16669999999999999</v>
      </c>
      <c r="F147" s="22">
        <v>0.66669999999999996</v>
      </c>
      <c r="G147" s="22" t="s">
        <v>38</v>
      </c>
      <c r="H147" s="22" t="s">
        <v>38</v>
      </c>
      <c r="I147" s="22">
        <v>0.16669999999999999</v>
      </c>
      <c r="J147" s="22">
        <v>0.66669999999999996</v>
      </c>
    </row>
    <row r="148" spans="1:10" ht="30" x14ac:dyDescent="0.25">
      <c r="A148" s="7" t="s">
        <v>179</v>
      </c>
      <c r="B148" s="6">
        <v>23</v>
      </c>
      <c r="C148" s="22" t="s">
        <v>38</v>
      </c>
      <c r="D148" s="22">
        <v>0.1739</v>
      </c>
      <c r="E148" s="22">
        <v>0.1739</v>
      </c>
      <c r="F148" s="22">
        <v>0.4783</v>
      </c>
      <c r="G148" s="22">
        <v>0.1739</v>
      </c>
      <c r="H148" s="22" t="s">
        <v>38</v>
      </c>
      <c r="I148" s="22">
        <v>0.1739</v>
      </c>
      <c r="J148" s="22">
        <v>0.6522</v>
      </c>
    </row>
    <row r="149" spans="1:10" x14ac:dyDescent="0.25">
      <c r="A149" s="7" t="s">
        <v>180</v>
      </c>
      <c r="B149" s="6">
        <v>78</v>
      </c>
      <c r="C149" s="22" t="s">
        <v>38</v>
      </c>
      <c r="D149" s="22">
        <v>8.9700000000000002E-2</v>
      </c>
      <c r="E149" s="22">
        <v>0.1923</v>
      </c>
      <c r="F149" s="22">
        <v>0.39739999999999998</v>
      </c>
      <c r="G149" s="22">
        <v>0.30769999999999997</v>
      </c>
      <c r="H149" s="22">
        <v>1.2800000000000001E-2</v>
      </c>
      <c r="I149" s="22">
        <v>9.0899999999999995E-2</v>
      </c>
      <c r="J149" s="22">
        <v>0.71430000000000005</v>
      </c>
    </row>
    <row r="150" spans="1:10" ht="30" x14ac:dyDescent="0.25">
      <c r="A150" s="7" t="s">
        <v>181</v>
      </c>
      <c r="B150" s="6">
        <v>15</v>
      </c>
      <c r="C150" s="22">
        <v>0.1333</v>
      </c>
      <c r="D150" s="22">
        <v>0.1333</v>
      </c>
      <c r="E150" s="22">
        <v>0.1333</v>
      </c>
      <c r="F150" s="22">
        <v>0.5333</v>
      </c>
      <c r="G150" s="22">
        <v>6.6699999999999995E-2</v>
      </c>
      <c r="H150" s="22" t="s">
        <v>38</v>
      </c>
      <c r="I150" s="22">
        <v>0.26669999999999999</v>
      </c>
      <c r="J150" s="22">
        <v>0.6</v>
      </c>
    </row>
    <row r="151" spans="1:10" x14ac:dyDescent="0.25">
      <c r="A151" s="7" t="s">
        <v>182</v>
      </c>
      <c r="B151" s="6">
        <v>41</v>
      </c>
      <c r="C151" s="22">
        <v>2.4400000000000002E-2</v>
      </c>
      <c r="D151" s="22">
        <v>0.122</v>
      </c>
      <c r="E151" s="22">
        <v>0.31709999999999999</v>
      </c>
      <c r="F151" s="22">
        <v>0.41460000000000002</v>
      </c>
      <c r="G151" s="22">
        <v>0.122</v>
      </c>
      <c r="H151" s="22" t="s">
        <v>38</v>
      </c>
      <c r="I151" s="22">
        <v>0.14630000000000001</v>
      </c>
      <c r="J151" s="22">
        <v>0.53659999999999997</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11</v>
      </c>
      <c r="C153" s="22" t="s">
        <v>38</v>
      </c>
      <c r="D153" s="22">
        <v>0.2727</v>
      </c>
      <c r="E153" s="22">
        <v>0.18179999999999999</v>
      </c>
      <c r="F153" s="22">
        <v>0.36359999999999998</v>
      </c>
      <c r="G153" s="22">
        <v>9.0899999999999995E-2</v>
      </c>
      <c r="H153" s="22">
        <v>9.0899999999999995E-2</v>
      </c>
      <c r="I153" s="22">
        <v>0.3</v>
      </c>
      <c r="J153" s="22">
        <v>0.5</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30</v>
      </c>
      <c r="C155" s="22">
        <v>0.1</v>
      </c>
      <c r="D155" s="22">
        <v>3.3300000000000003E-2</v>
      </c>
      <c r="E155" s="22">
        <v>0.36670000000000003</v>
      </c>
      <c r="F155" s="22">
        <v>0.33329999999999999</v>
      </c>
      <c r="G155" s="22">
        <v>0.1333</v>
      </c>
      <c r="H155" s="22">
        <v>3.3300000000000003E-2</v>
      </c>
      <c r="I155" s="22">
        <v>0.13789999999999999</v>
      </c>
      <c r="J155" s="22">
        <v>0.48280000000000001</v>
      </c>
    </row>
  </sheetData>
  <phoneticPr fontId="7" type="noConversion"/>
  <hyperlinks>
    <hyperlink ref="A1" location="Contents!A1" display="Select here to return to the contents page" xr:uid="{D4F15138-D673-4A84-AF2A-8F82EED6B82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E022C2-2BD4-444B-88C0-DBB4BF900353}">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218</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15"/>
      <c r="B4" s="16"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794</v>
      </c>
      <c r="C5" s="22">
        <v>2.64E-2</v>
      </c>
      <c r="D5" s="22">
        <v>5.16E-2</v>
      </c>
      <c r="E5" s="22">
        <v>0.1134</v>
      </c>
      <c r="F5" s="22">
        <v>0.44080000000000003</v>
      </c>
      <c r="G5" s="22">
        <v>0.33500000000000002</v>
      </c>
      <c r="H5" s="22">
        <v>3.27E-2</v>
      </c>
      <c r="I5" s="22">
        <v>8.0699999999999994E-2</v>
      </c>
      <c r="J5" s="22">
        <v>0.80210000000000004</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t="s">
        <v>38</v>
      </c>
      <c r="E8" s="22">
        <v>0.2</v>
      </c>
      <c r="F8" s="22">
        <v>0.4</v>
      </c>
      <c r="G8" s="22">
        <v>0.4</v>
      </c>
      <c r="H8" s="22" t="s">
        <v>38</v>
      </c>
      <c r="I8" s="22">
        <v>0</v>
      </c>
      <c r="J8" s="22">
        <v>0.8</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7</v>
      </c>
      <c r="C16" s="22" t="s">
        <v>38</v>
      </c>
      <c r="D16" s="22" t="s">
        <v>38</v>
      </c>
      <c r="E16" s="22" t="s">
        <v>38</v>
      </c>
      <c r="F16" s="22">
        <v>0.28570000000000001</v>
      </c>
      <c r="G16" s="22">
        <v>0.71430000000000005</v>
      </c>
      <c r="H16" s="22" t="s">
        <v>38</v>
      </c>
      <c r="I16" s="22">
        <v>0</v>
      </c>
      <c r="J16" s="22">
        <v>1</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46</v>
      </c>
      <c r="C20" s="22">
        <v>8.6999999999999994E-2</v>
      </c>
      <c r="D20" s="22" t="s">
        <v>38</v>
      </c>
      <c r="E20" s="22">
        <v>0.13039999999999999</v>
      </c>
      <c r="F20" s="22">
        <v>0.41299999999999998</v>
      </c>
      <c r="G20" s="22">
        <v>0.30430000000000001</v>
      </c>
      <c r="H20" s="22">
        <v>6.5199999999999994E-2</v>
      </c>
      <c r="I20" s="22">
        <v>9.2999999999999999E-2</v>
      </c>
      <c r="J20" s="22">
        <v>0.76739999999999997</v>
      </c>
    </row>
    <row r="21" spans="1:10" x14ac:dyDescent="0.25">
      <c r="A21" s="7" t="s">
        <v>52</v>
      </c>
      <c r="B21" s="6">
        <v>393</v>
      </c>
      <c r="C21" s="22">
        <v>1.78E-2</v>
      </c>
      <c r="D21" s="22">
        <v>6.1100000000000002E-2</v>
      </c>
      <c r="E21" s="22">
        <v>9.9199999999999997E-2</v>
      </c>
      <c r="F21" s="22">
        <v>0.39689999999999998</v>
      </c>
      <c r="G21" s="22">
        <v>0.39689999999999998</v>
      </c>
      <c r="H21" s="22">
        <v>2.8000000000000001E-2</v>
      </c>
      <c r="I21" s="22">
        <v>8.1199999999999994E-2</v>
      </c>
      <c r="J21" s="22">
        <v>0.81679999999999997</v>
      </c>
    </row>
    <row r="22" spans="1:10" x14ac:dyDescent="0.25">
      <c r="A22" s="7" t="s">
        <v>53</v>
      </c>
      <c r="B22" s="6">
        <v>299</v>
      </c>
      <c r="C22" s="22">
        <v>2.6800000000000001E-2</v>
      </c>
      <c r="D22" s="22">
        <v>4.3499999999999997E-2</v>
      </c>
      <c r="E22" s="22">
        <v>0.12709999999999999</v>
      </c>
      <c r="F22" s="22">
        <v>0.50839999999999996</v>
      </c>
      <c r="G22" s="22">
        <v>0.25750000000000001</v>
      </c>
      <c r="H22" s="22">
        <v>3.6799999999999999E-2</v>
      </c>
      <c r="I22" s="22">
        <v>7.2900000000000006E-2</v>
      </c>
      <c r="J22" s="22">
        <v>0.79510000000000003</v>
      </c>
    </row>
    <row r="23" spans="1:10" x14ac:dyDescent="0.25">
      <c r="A23" s="7" t="s">
        <v>54</v>
      </c>
      <c r="B23" s="6">
        <v>356</v>
      </c>
      <c r="C23" s="22">
        <v>1.12E-2</v>
      </c>
      <c r="D23" s="22">
        <v>5.8999999999999997E-2</v>
      </c>
      <c r="E23" s="22">
        <v>9.2700000000000005E-2</v>
      </c>
      <c r="F23" s="22">
        <v>0.49440000000000001</v>
      </c>
      <c r="G23" s="22">
        <v>0.30059999999999998</v>
      </c>
      <c r="H23" s="22">
        <v>4.2099999999999999E-2</v>
      </c>
      <c r="I23" s="22">
        <v>7.3300000000000004E-2</v>
      </c>
      <c r="J23" s="22">
        <v>0.82989999999999997</v>
      </c>
    </row>
    <row r="24" spans="1:10" x14ac:dyDescent="0.25">
      <c r="A24" s="7" t="s">
        <v>55</v>
      </c>
      <c r="B24" s="6">
        <v>372</v>
      </c>
      <c r="C24" s="22">
        <v>3.7600000000000001E-2</v>
      </c>
      <c r="D24" s="22">
        <v>3.7600000000000001E-2</v>
      </c>
      <c r="E24" s="22">
        <v>0.13170000000000001</v>
      </c>
      <c r="F24" s="22">
        <v>0.39779999999999999</v>
      </c>
      <c r="G24" s="22">
        <v>0.371</v>
      </c>
      <c r="H24" s="22">
        <v>2.4199999999999999E-2</v>
      </c>
      <c r="I24" s="22">
        <v>7.7100000000000002E-2</v>
      </c>
      <c r="J24" s="22">
        <v>0.78790000000000004</v>
      </c>
    </row>
    <row r="25" spans="1:10" ht="30" x14ac:dyDescent="0.25">
      <c r="A25" s="7" t="s">
        <v>56</v>
      </c>
      <c r="B25" s="6">
        <v>152</v>
      </c>
      <c r="C25" s="22">
        <v>2.63E-2</v>
      </c>
      <c r="D25" s="22">
        <v>2.63E-2</v>
      </c>
      <c r="E25" s="22">
        <v>7.8899999999999998E-2</v>
      </c>
      <c r="F25" s="22">
        <v>0.47370000000000001</v>
      </c>
      <c r="G25" s="22">
        <v>0.3553</v>
      </c>
      <c r="H25" s="22">
        <v>3.95E-2</v>
      </c>
      <c r="I25" s="22">
        <v>5.4800000000000001E-2</v>
      </c>
      <c r="J25" s="22">
        <v>0.86299999999999999</v>
      </c>
    </row>
    <row r="26" spans="1:10" ht="30" x14ac:dyDescent="0.25">
      <c r="A26" s="7" t="s">
        <v>57</v>
      </c>
      <c r="B26" s="6">
        <v>130</v>
      </c>
      <c r="C26" s="22">
        <v>3.85E-2</v>
      </c>
      <c r="D26" s="22">
        <v>2.3099999999999999E-2</v>
      </c>
      <c r="E26" s="22">
        <v>8.4599999999999995E-2</v>
      </c>
      <c r="F26" s="22">
        <v>0.4385</v>
      </c>
      <c r="G26" s="22">
        <v>0.37690000000000001</v>
      </c>
      <c r="H26" s="22">
        <v>3.85E-2</v>
      </c>
      <c r="I26" s="22">
        <v>6.4000000000000001E-2</v>
      </c>
      <c r="J26" s="22">
        <v>0.84799999999999998</v>
      </c>
    </row>
    <row r="27" spans="1:10" ht="30" x14ac:dyDescent="0.25">
      <c r="A27" s="7" t="s">
        <v>58</v>
      </c>
      <c r="B27" s="6">
        <v>53</v>
      </c>
      <c r="C27" s="22">
        <v>3.7699999999999997E-2</v>
      </c>
      <c r="D27" s="22">
        <v>1.89E-2</v>
      </c>
      <c r="E27" s="22">
        <v>0.15090000000000001</v>
      </c>
      <c r="F27" s="22">
        <v>0.41510000000000002</v>
      </c>
      <c r="G27" s="22">
        <v>0.3019</v>
      </c>
      <c r="H27" s="22">
        <v>7.5499999999999998E-2</v>
      </c>
      <c r="I27" s="22">
        <v>6.1199999999999997E-2</v>
      </c>
      <c r="J27" s="22">
        <v>0.77549999999999997</v>
      </c>
    </row>
    <row r="28" spans="1:10" ht="30" x14ac:dyDescent="0.25">
      <c r="A28" s="7" t="s">
        <v>59</v>
      </c>
      <c r="B28" s="6">
        <v>118</v>
      </c>
      <c r="C28" s="22" t="s">
        <v>38</v>
      </c>
      <c r="D28" s="22">
        <v>6.7799999999999999E-2</v>
      </c>
      <c r="E28" s="22">
        <v>0.17799999999999999</v>
      </c>
      <c r="F28" s="22">
        <v>0.46610000000000001</v>
      </c>
      <c r="G28" s="22">
        <v>0.2288</v>
      </c>
      <c r="H28" s="22">
        <v>5.9299999999999999E-2</v>
      </c>
      <c r="I28" s="22">
        <v>7.2099999999999997E-2</v>
      </c>
      <c r="J28" s="22">
        <v>0.73870000000000002</v>
      </c>
    </row>
    <row r="29" spans="1:10" ht="30" x14ac:dyDescent="0.25">
      <c r="A29" s="7" t="s">
        <v>60</v>
      </c>
      <c r="B29" s="6">
        <v>204</v>
      </c>
      <c r="C29" s="22">
        <v>3.9199999999999999E-2</v>
      </c>
      <c r="D29" s="22">
        <v>4.9000000000000002E-2</v>
      </c>
      <c r="E29" s="22">
        <v>0.10290000000000001</v>
      </c>
      <c r="F29" s="22">
        <v>0.5</v>
      </c>
      <c r="G29" s="22">
        <v>0.2843</v>
      </c>
      <c r="H29" s="22">
        <v>2.4500000000000001E-2</v>
      </c>
      <c r="I29" s="22">
        <v>9.0499999999999997E-2</v>
      </c>
      <c r="J29" s="22">
        <v>0.80400000000000005</v>
      </c>
    </row>
    <row r="30" spans="1:10" ht="30" x14ac:dyDescent="0.25">
      <c r="A30" s="7" t="s">
        <v>61</v>
      </c>
      <c r="B30" s="6">
        <v>243</v>
      </c>
      <c r="C30" s="22">
        <v>1.6500000000000001E-2</v>
      </c>
      <c r="D30" s="22">
        <v>3.6999999999999998E-2</v>
      </c>
      <c r="E30" s="22">
        <v>8.6400000000000005E-2</v>
      </c>
      <c r="F30" s="22">
        <v>0.35799999999999998</v>
      </c>
      <c r="G30" s="22">
        <v>0.47739999999999999</v>
      </c>
      <c r="H30" s="22">
        <v>2.47E-2</v>
      </c>
      <c r="I30" s="22">
        <v>5.4899999999999997E-2</v>
      </c>
      <c r="J30" s="22">
        <v>0.85650000000000004</v>
      </c>
    </row>
    <row r="31" spans="1:10" x14ac:dyDescent="0.25">
      <c r="A31" s="7" t="s">
        <v>62</v>
      </c>
      <c r="B31" s="6">
        <v>62</v>
      </c>
      <c r="C31" s="22">
        <v>1.61E-2</v>
      </c>
      <c r="D31" s="22">
        <v>0.1129</v>
      </c>
      <c r="E31" s="22">
        <v>0.1129</v>
      </c>
      <c r="F31" s="22">
        <v>0.30649999999999999</v>
      </c>
      <c r="G31" s="22">
        <v>0.4194</v>
      </c>
      <c r="H31" s="22">
        <v>3.2300000000000002E-2</v>
      </c>
      <c r="I31" s="22">
        <v>0.1333</v>
      </c>
      <c r="J31" s="22">
        <v>0.75</v>
      </c>
    </row>
    <row r="32" spans="1:10" x14ac:dyDescent="0.25">
      <c r="A32" s="7" t="s">
        <v>63</v>
      </c>
      <c r="B32" s="6">
        <v>67</v>
      </c>
      <c r="C32" s="22">
        <v>1.49E-2</v>
      </c>
      <c r="D32" s="22">
        <v>5.9700000000000003E-2</v>
      </c>
      <c r="E32" s="22">
        <v>0.1045</v>
      </c>
      <c r="F32" s="22">
        <v>0.50749999999999995</v>
      </c>
      <c r="G32" s="22">
        <v>0.29849999999999999</v>
      </c>
      <c r="H32" s="22">
        <v>1.49E-2</v>
      </c>
      <c r="I32" s="22">
        <v>7.5800000000000006E-2</v>
      </c>
      <c r="J32" s="22">
        <v>0.81820000000000004</v>
      </c>
    </row>
    <row r="33" spans="1:10" x14ac:dyDescent="0.25">
      <c r="A33" s="7" t="s">
        <v>64</v>
      </c>
      <c r="B33" s="6">
        <v>89</v>
      </c>
      <c r="C33" s="22">
        <v>2.2499999999999999E-2</v>
      </c>
      <c r="D33" s="22">
        <v>4.4900000000000002E-2</v>
      </c>
      <c r="E33" s="22">
        <v>0.1124</v>
      </c>
      <c r="F33" s="22">
        <v>0.41570000000000001</v>
      </c>
      <c r="G33" s="22">
        <v>0.32579999999999998</v>
      </c>
      <c r="H33" s="22">
        <v>7.8700000000000006E-2</v>
      </c>
      <c r="I33" s="22">
        <v>7.3200000000000001E-2</v>
      </c>
      <c r="J33" s="22">
        <v>0.80489999999999995</v>
      </c>
    </row>
    <row r="34" spans="1:10" x14ac:dyDescent="0.25">
      <c r="A34" s="7" t="s">
        <v>65</v>
      </c>
      <c r="B34" s="6">
        <v>68</v>
      </c>
      <c r="C34" s="22">
        <v>4.41E-2</v>
      </c>
      <c r="D34" s="22" t="s">
        <v>38</v>
      </c>
      <c r="E34" s="22">
        <v>0.13239999999999999</v>
      </c>
      <c r="F34" s="22">
        <v>0.55879999999999996</v>
      </c>
      <c r="G34" s="22">
        <v>0.26469999999999999</v>
      </c>
      <c r="H34" s="22" t="s">
        <v>38</v>
      </c>
      <c r="I34" s="22">
        <v>4.41E-2</v>
      </c>
      <c r="J34" s="22">
        <v>0.82350000000000001</v>
      </c>
    </row>
    <row r="35" spans="1:10" x14ac:dyDescent="0.25">
      <c r="A35" s="7" t="s">
        <v>66</v>
      </c>
      <c r="B35" s="6">
        <v>47</v>
      </c>
      <c r="C35" s="22">
        <v>2.1299999999999999E-2</v>
      </c>
      <c r="D35" s="22">
        <v>6.3799999999999996E-2</v>
      </c>
      <c r="E35" s="22">
        <v>8.5099999999999995E-2</v>
      </c>
      <c r="F35" s="22">
        <v>0.46810000000000002</v>
      </c>
      <c r="G35" s="22">
        <v>0.34039999999999998</v>
      </c>
      <c r="H35" s="22">
        <v>2.1299999999999999E-2</v>
      </c>
      <c r="I35" s="22">
        <v>8.6999999999999994E-2</v>
      </c>
      <c r="J35" s="22">
        <v>0.82609999999999995</v>
      </c>
    </row>
    <row r="36" spans="1:10" x14ac:dyDescent="0.25">
      <c r="A36" s="7" t="s">
        <v>67</v>
      </c>
      <c r="B36" s="6">
        <v>40</v>
      </c>
      <c r="C36" s="22" t="s">
        <v>38</v>
      </c>
      <c r="D36" s="22">
        <v>0.05</v>
      </c>
      <c r="E36" s="22">
        <v>2.5000000000000001E-2</v>
      </c>
      <c r="F36" s="22">
        <v>0.5</v>
      </c>
      <c r="G36" s="22">
        <v>0.4</v>
      </c>
      <c r="H36" s="22">
        <v>2.5000000000000001E-2</v>
      </c>
      <c r="I36" s="22">
        <v>5.1299999999999998E-2</v>
      </c>
      <c r="J36" s="22">
        <v>0.92310000000000003</v>
      </c>
    </row>
    <row r="37" spans="1:10" x14ac:dyDescent="0.25">
      <c r="A37" s="7" t="s">
        <v>68</v>
      </c>
      <c r="B37" s="6">
        <v>37</v>
      </c>
      <c r="C37" s="22">
        <v>2.7E-2</v>
      </c>
      <c r="D37" s="22">
        <v>5.4100000000000002E-2</v>
      </c>
      <c r="E37" s="22">
        <v>0.1081</v>
      </c>
      <c r="F37" s="22">
        <v>0.51349999999999996</v>
      </c>
      <c r="G37" s="22">
        <v>0.2162</v>
      </c>
      <c r="H37" s="22">
        <v>8.1100000000000005E-2</v>
      </c>
      <c r="I37" s="22">
        <v>8.8200000000000001E-2</v>
      </c>
      <c r="J37" s="22">
        <v>0.79410000000000003</v>
      </c>
    </row>
    <row r="38" spans="1:10" x14ac:dyDescent="0.25">
      <c r="A38" s="7" t="s">
        <v>69</v>
      </c>
      <c r="B38" s="6">
        <v>91</v>
      </c>
      <c r="C38" s="22">
        <v>2.1999999999999999E-2</v>
      </c>
      <c r="D38" s="22">
        <v>5.4899999999999997E-2</v>
      </c>
      <c r="E38" s="22">
        <v>0.12089999999999999</v>
      </c>
      <c r="F38" s="22">
        <v>0.45050000000000001</v>
      </c>
      <c r="G38" s="22">
        <v>0.31869999999999998</v>
      </c>
      <c r="H38" s="22">
        <v>3.3000000000000002E-2</v>
      </c>
      <c r="I38" s="22">
        <v>7.9500000000000001E-2</v>
      </c>
      <c r="J38" s="22">
        <v>0.79549999999999998</v>
      </c>
    </row>
    <row r="39" spans="1:10" x14ac:dyDescent="0.25">
      <c r="A39" s="7" t="s">
        <v>70</v>
      </c>
      <c r="B39" s="6">
        <v>29</v>
      </c>
      <c r="C39" s="22" t="s">
        <v>38</v>
      </c>
      <c r="D39" s="22">
        <v>3.4500000000000003E-2</v>
      </c>
      <c r="E39" s="22">
        <v>0.2414</v>
      </c>
      <c r="F39" s="22">
        <v>0.48280000000000001</v>
      </c>
      <c r="G39" s="22">
        <v>0.2414</v>
      </c>
      <c r="H39" s="22" t="s">
        <v>38</v>
      </c>
      <c r="I39" s="22">
        <v>3.4500000000000003E-2</v>
      </c>
      <c r="J39" s="22">
        <v>0.72409999999999997</v>
      </c>
    </row>
    <row r="40" spans="1:10" x14ac:dyDescent="0.25">
      <c r="A40" s="7" t="s">
        <v>71</v>
      </c>
      <c r="B40" s="6">
        <v>59</v>
      </c>
      <c r="C40" s="22">
        <v>1.6899999999999998E-2</v>
      </c>
      <c r="D40" s="22">
        <v>6.7799999999999999E-2</v>
      </c>
      <c r="E40" s="22">
        <v>0.1356</v>
      </c>
      <c r="F40" s="22">
        <v>0.33900000000000002</v>
      </c>
      <c r="G40" s="22">
        <v>0.37290000000000001</v>
      </c>
      <c r="H40" s="22">
        <v>6.7799999999999999E-2</v>
      </c>
      <c r="I40" s="22">
        <v>9.0899999999999995E-2</v>
      </c>
      <c r="J40" s="22">
        <v>0.76359999999999995</v>
      </c>
    </row>
    <row r="41" spans="1:10" x14ac:dyDescent="0.25">
      <c r="A41" s="7" t="s">
        <v>72</v>
      </c>
      <c r="B41" s="6">
        <v>121</v>
      </c>
      <c r="C41" s="22">
        <v>4.9599999999999998E-2</v>
      </c>
      <c r="D41" s="22">
        <v>4.1300000000000003E-2</v>
      </c>
      <c r="E41" s="22">
        <v>0.124</v>
      </c>
      <c r="F41" s="22">
        <v>0.42149999999999999</v>
      </c>
      <c r="G41" s="22">
        <v>0.33879999999999999</v>
      </c>
      <c r="H41" s="22">
        <v>2.4799999999999999E-2</v>
      </c>
      <c r="I41" s="22">
        <v>9.3200000000000005E-2</v>
      </c>
      <c r="J41" s="22">
        <v>0.77969999999999995</v>
      </c>
    </row>
    <row r="42" spans="1:10" x14ac:dyDescent="0.25">
      <c r="A42" s="7" t="s">
        <v>73</v>
      </c>
      <c r="B42" s="6">
        <v>125</v>
      </c>
      <c r="C42" s="22" t="s">
        <v>38</v>
      </c>
      <c r="D42" s="22">
        <v>8.7999999999999995E-2</v>
      </c>
      <c r="E42" s="22">
        <v>0.12</v>
      </c>
      <c r="F42" s="22">
        <v>0.36799999999999999</v>
      </c>
      <c r="G42" s="22">
        <v>0.41599999999999998</v>
      </c>
      <c r="H42" s="22">
        <v>8.0000000000000002E-3</v>
      </c>
      <c r="I42" s="22">
        <v>8.8700000000000001E-2</v>
      </c>
      <c r="J42" s="22">
        <v>0.7903</v>
      </c>
    </row>
    <row r="43" spans="1:10" x14ac:dyDescent="0.25">
      <c r="A43" s="7" t="s">
        <v>74</v>
      </c>
      <c r="B43" s="6">
        <v>386</v>
      </c>
      <c r="C43" s="22">
        <v>2.3300000000000001E-2</v>
      </c>
      <c r="D43" s="22">
        <v>4.1500000000000002E-2</v>
      </c>
      <c r="E43" s="22">
        <v>0.12180000000000001</v>
      </c>
      <c r="F43" s="22">
        <v>0.45600000000000002</v>
      </c>
      <c r="G43" s="22">
        <v>0.32379999999999998</v>
      </c>
      <c r="H43" s="22">
        <v>3.3700000000000001E-2</v>
      </c>
      <c r="I43" s="22">
        <v>6.7000000000000004E-2</v>
      </c>
      <c r="J43" s="22">
        <v>0.80700000000000005</v>
      </c>
    </row>
    <row r="44" spans="1:10" x14ac:dyDescent="0.25">
      <c r="A44" s="7" t="s">
        <v>75</v>
      </c>
      <c r="B44" s="6">
        <v>20</v>
      </c>
      <c r="C44" s="22" t="s">
        <v>38</v>
      </c>
      <c r="D44" s="22" t="s">
        <v>38</v>
      </c>
      <c r="E44" s="22">
        <v>0.1</v>
      </c>
      <c r="F44" s="22">
        <v>0.4</v>
      </c>
      <c r="G44" s="22">
        <v>0.5</v>
      </c>
      <c r="H44" s="22" t="s">
        <v>38</v>
      </c>
      <c r="I44" s="22">
        <v>0</v>
      </c>
      <c r="J44" s="22">
        <v>0.9</v>
      </c>
    </row>
    <row r="45" spans="1:10" x14ac:dyDescent="0.25">
      <c r="A45" s="7" t="s">
        <v>76</v>
      </c>
      <c r="B45" s="6">
        <v>18</v>
      </c>
      <c r="C45" s="22" t="s">
        <v>38</v>
      </c>
      <c r="D45" s="22">
        <v>0.1111</v>
      </c>
      <c r="E45" s="22">
        <v>0.27779999999999999</v>
      </c>
      <c r="F45" s="22">
        <v>0.44440000000000002</v>
      </c>
      <c r="G45" s="22">
        <v>0.16669999999999999</v>
      </c>
      <c r="H45" s="22" t="s">
        <v>38</v>
      </c>
      <c r="I45" s="22">
        <v>0.1111</v>
      </c>
      <c r="J45" s="22">
        <v>0.61109999999999998</v>
      </c>
    </row>
    <row r="46" spans="1:10" x14ac:dyDescent="0.25">
      <c r="A46" s="7" t="s">
        <v>77</v>
      </c>
      <c r="B46" s="6">
        <v>46</v>
      </c>
      <c r="C46" s="22" t="s">
        <v>38</v>
      </c>
      <c r="D46" s="22">
        <v>6.5199999999999994E-2</v>
      </c>
      <c r="E46" s="22">
        <v>4.3499999999999997E-2</v>
      </c>
      <c r="F46" s="22">
        <v>0.54349999999999998</v>
      </c>
      <c r="G46" s="22">
        <v>0.30430000000000001</v>
      </c>
      <c r="H46" s="22">
        <v>4.3499999999999997E-2</v>
      </c>
      <c r="I46" s="22">
        <v>6.8199999999999997E-2</v>
      </c>
      <c r="J46" s="22">
        <v>0.88639999999999997</v>
      </c>
    </row>
    <row r="47" spans="1:10" x14ac:dyDescent="0.25">
      <c r="A47" s="7" t="s">
        <v>78</v>
      </c>
      <c r="B47" s="6">
        <v>92</v>
      </c>
      <c r="C47" s="22">
        <v>2.1700000000000001E-2</v>
      </c>
      <c r="D47" s="22">
        <v>6.5199999999999994E-2</v>
      </c>
      <c r="E47" s="22">
        <v>6.5199999999999994E-2</v>
      </c>
      <c r="F47" s="22">
        <v>0.48909999999999998</v>
      </c>
      <c r="G47" s="22">
        <v>0.3261</v>
      </c>
      <c r="H47" s="22">
        <v>3.2599999999999997E-2</v>
      </c>
      <c r="I47" s="22">
        <v>8.9899999999999994E-2</v>
      </c>
      <c r="J47" s="22">
        <v>0.8427</v>
      </c>
    </row>
    <row r="48" spans="1:10" x14ac:dyDescent="0.25">
      <c r="A48" s="7" t="s">
        <v>79</v>
      </c>
      <c r="B48" s="6">
        <v>212</v>
      </c>
      <c r="C48" s="22">
        <v>3.7699999999999997E-2</v>
      </c>
      <c r="D48" s="22">
        <v>4.2500000000000003E-2</v>
      </c>
      <c r="E48" s="22">
        <v>9.9099999999999994E-2</v>
      </c>
      <c r="F48" s="22">
        <v>0.42449999999999999</v>
      </c>
      <c r="G48" s="22">
        <v>0.37259999999999999</v>
      </c>
      <c r="H48" s="22">
        <v>2.3599999999999999E-2</v>
      </c>
      <c r="I48" s="22">
        <v>8.2100000000000006E-2</v>
      </c>
      <c r="J48" s="22">
        <v>0.81640000000000001</v>
      </c>
    </row>
    <row r="49" spans="1:10" x14ac:dyDescent="0.25">
      <c r="A49" s="7" t="s">
        <v>80</v>
      </c>
      <c r="B49" s="6">
        <v>129</v>
      </c>
      <c r="C49" s="22">
        <v>7.7999999999999996E-3</v>
      </c>
      <c r="D49" s="22">
        <v>3.1E-2</v>
      </c>
      <c r="E49" s="22">
        <v>0.13950000000000001</v>
      </c>
      <c r="F49" s="22">
        <v>0.44190000000000002</v>
      </c>
      <c r="G49" s="22">
        <v>0.36430000000000001</v>
      </c>
      <c r="H49" s="22">
        <v>1.55E-2</v>
      </c>
      <c r="I49" s="22">
        <v>3.9399999999999998E-2</v>
      </c>
      <c r="J49" s="22">
        <v>0.81889999999999996</v>
      </c>
    </row>
    <row r="50" spans="1:10" x14ac:dyDescent="0.25">
      <c r="A50" s="7" t="s">
        <v>81</v>
      </c>
      <c r="B50" s="6">
        <v>76</v>
      </c>
      <c r="C50" s="22">
        <v>2.63E-2</v>
      </c>
      <c r="D50" s="22">
        <v>5.2600000000000001E-2</v>
      </c>
      <c r="E50" s="22">
        <v>0.13159999999999999</v>
      </c>
      <c r="F50" s="22">
        <v>0.43419999999999997</v>
      </c>
      <c r="G50" s="22">
        <v>0.34210000000000002</v>
      </c>
      <c r="H50" s="22">
        <v>1.32E-2</v>
      </c>
      <c r="I50" s="22">
        <v>0.08</v>
      </c>
      <c r="J50" s="22">
        <v>0.78669999999999995</v>
      </c>
    </row>
    <row r="51" spans="1:10" x14ac:dyDescent="0.25">
      <c r="A51" s="7" t="s">
        <v>82</v>
      </c>
      <c r="B51" s="6">
        <v>59</v>
      </c>
      <c r="C51" s="22">
        <v>1.6899999999999998E-2</v>
      </c>
      <c r="D51" s="22">
        <v>1.6899999999999998E-2</v>
      </c>
      <c r="E51" s="22">
        <v>0.1186</v>
      </c>
      <c r="F51" s="22">
        <v>0.40679999999999999</v>
      </c>
      <c r="G51" s="22">
        <v>0.35589999999999999</v>
      </c>
      <c r="H51" s="22">
        <v>8.4699999999999998E-2</v>
      </c>
      <c r="I51" s="22">
        <v>3.6999999999999998E-2</v>
      </c>
      <c r="J51" s="22">
        <v>0.83330000000000004</v>
      </c>
    </row>
    <row r="52" spans="1:10" x14ac:dyDescent="0.25">
      <c r="A52" s="7" t="s">
        <v>83</v>
      </c>
      <c r="B52" s="6">
        <v>7</v>
      </c>
      <c r="C52" s="22" t="s">
        <v>38</v>
      </c>
      <c r="D52" s="22" t="s">
        <v>38</v>
      </c>
      <c r="E52" s="22">
        <v>0.28570000000000001</v>
      </c>
      <c r="F52" s="22">
        <v>0.42859999999999998</v>
      </c>
      <c r="G52" s="22">
        <v>0.28570000000000001</v>
      </c>
      <c r="H52" s="22" t="s">
        <v>38</v>
      </c>
      <c r="I52" s="22">
        <v>0</v>
      </c>
      <c r="J52" s="22">
        <v>0.71430000000000005</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44</v>
      </c>
      <c r="C56" s="22">
        <v>9.0899999999999995E-2</v>
      </c>
      <c r="D56" s="22" t="s">
        <v>38</v>
      </c>
      <c r="E56" s="22">
        <v>0.13639999999999999</v>
      </c>
      <c r="F56" s="22">
        <v>0.43180000000000002</v>
      </c>
      <c r="G56" s="22">
        <v>0.2727</v>
      </c>
      <c r="H56" s="22">
        <v>6.8199999999999997E-2</v>
      </c>
      <c r="I56" s="22">
        <v>9.7600000000000006E-2</v>
      </c>
      <c r="J56" s="22">
        <v>0.75609999999999999</v>
      </c>
    </row>
    <row r="57" spans="1:10" x14ac:dyDescent="0.25">
      <c r="A57" s="7" t="s">
        <v>88</v>
      </c>
      <c r="B57" s="6">
        <v>89</v>
      </c>
      <c r="C57" s="22">
        <v>1.12E-2</v>
      </c>
      <c r="D57" s="22">
        <v>4.4900000000000002E-2</v>
      </c>
      <c r="E57" s="22">
        <v>8.9899999999999994E-2</v>
      </c>
      <c r="F57" s="22">
        <v>0.39329999999999998</v>
      </c>
      <c r="G57" s="22">
        <v>0.41570000000000001</v>
      </c>
      <c r="H57" s="22">
        <v>4.4900000000000002E-2</v>
      </c>
      <c r="I57" s="22">
        <v>5.8799999999999998E-2</v>
      </c>
      <c r="J57" s="22">
        <v>0.84709999999999996</v>
      </c>
    </row>
    <row r="58" spans="1:10" x14ac:dyDescent="0.25">
      <c r="A58" s="7" t="s">
        <v>89</v>
      </c>
      <c r="B58" s="6">
        <v>136</v>
      </c>
      <c r="C58" s="22">
        <v>2.9399999999999999E-2</v>
      </c>
      <c r="D58" s="22">
        <v>5.1499999999999997E-2</v>
      </c>
      <c r="E58" s="22">
        <v>8.8200000000000001E-2</v>
      </c>
      <c r="F58" s="22">
        <v>0.41909999999999997</v>
      </c>
      <c r="G58" s="22">
        <v>0.39710000000000001</v>
      </c>
      <c r="H58" s="22">
        <v>1.47E-2</v>
      </c>
      <c r="I58" s="22">
        <v>8.2100000000000006E-2</v>
      </c>
      <c r="J58" s="22">
        <v>0.82840000000000003</v>
      </c>
    </row>
    <row r="59" spans="1:10" x14ac:dyDescent="0.25">
      <c r="A59" s="7" t="s">
        <v>90</v>
      </c>
      <c r="B59" s="6">
        <v>168</v>
      </c>
      <c r="C59" s="22">
        <v>1.1900000000000001E-2</v>
      </c>
      <c r="D59" s="22">
        <v>7.7399999999999997E-2</v>
      </c>
      <c r="E59" s="22">
        <v>0.11310000000000001</v>
      </c>
      <c r="F59" s="22">
        <v>0.38100000000000001</v>
      </c>
      <c r="G59" s="22">
        <v>0.38690000000000002</v>
      </c>
      <c r="H59" s="22">
        <v>2.98E-2</v>
      </c>
      <c r="I59" s="22">
        <v>9.1999999999999998E-2</v>
      </c>
      <c r="J59" s="22">
        <v>0.79139999999999999</v>
      </c>
    </row>
    <row r="60" spans="1:10" x14ac:dyDescent="0.25">
      <c r="A60" s="7" t="s">
        <v>91</v>
      </c>
      <c r="B60" s="6">
        <v>185</v>
      </c>
      <c r="C60" s="22">
        <v>3.78E-2</v>
      </c>
      <c r="D60" s="22">
        <v>5.4100000000000002E-2</v>
      </c>
      <c r="E60" s="22">
        <v>0.12970000000000001</v>
      </c>
      <c r="F60" s="22">
        <v>0.49730000000000002</v>
      </c>
      <c r="G60" s="22">
        <v>0.22700000000000001</v>
      </c>
      <c r="H60" s="22">
        <v>5.4100000000000002E-2</v>
      </c>
      <c r="I60" s="22">
        <v>9.7100000000000006E-2</v>
      </c>
      <c r="J60" s="22">
        <v>0.76570000000000005</v>
      </c>
    </row>
    <row r="61" spans="1:10" x14ac:dyDescent="0.25">
      <c r="A61" s="7" t="s">
        <v>92</v>
      </c>
      <c r="B61" s="6">
        <v>106</v>
      </c>
      <c r="C61" s="22">
        <v>9.4000000000000004E-3</v>
      </c>
      <c r="D61" s="22">
        <v>2.8299999999999999E-2</v>
      </c>
      <c r="E61" s="22">
        <v>0.1321</v>
      </c>
      <c r="F61" s="22">
        <v>0.50939999999999996</v>
      </c>
      <c r="G61" s="22">
        <v>0.31130000000000002</v>
      </c>
      <c r="H61" s="22">
        <v>9.4000000000000004E-3</v>
      </c>
      <c r="I61" s="22">
        <v>3.8100000000000002E-2</v>
      </c>
      <c r="J61" s="22">
        <v>0.8286</v>
      </c>
    </row>
    <row r="62" spans="1:10" x14ac:dyDescent="0.25">
      <c r="A62" s="7" t="s">
        <v>93</v>
      </c>
      <c r="B62" s="6">
        <v>8</v>
      </c>
      <c r="C62" s="22" t="s">
        <v>38</v>
      </c>
      <c r="D62" s="22" t="s">
        <v>38</v>
      </c>
      <c r="E62" s="22" t="s">
        <v>38</v>
      </c>
      <c r="F62" s="22">
        <v>0.75</v>
      </c>
      <c r="G62" s="22">
        <v>0.25</v>
      </c>
      <c r="H62" s="22" t="s">
        <v>38</v>
      </c>
      <c r="I62" s="22">
        <v>0</v>
      </c>
      <c r="J62" s="22">
        <v>1</v>
      </c>
    </row>
    <row r="63" spans="1:10" x14ac:dyDescent="0.25">
      <c r="A63" s="7" t="s">
        <v>94</v>
      </c>
      <c r="B63" s="6">
        <v>356</v>
      </c>
      <c r="C63" s="22">
        <v>1.12E-2</v>
      </c>
      <c r="D63" s="22">
        <v>5.8999999999999997E-2</v>
      </c>
      <c r="E63" s="22">
        <v>9.2700000000000005E-2</v>
      </c>
      <c r="F63" s="22">
        <v>0.49440000000000001</v>
      </c>
      <c r="G63" s="22">
        <v>0.30059999999999998</v>
      </c>
      <c r="H63" s="22">
        <v>4.2099999999999999E-2</v>
      </c>
      <c r="I63" s="22">
        <v>7.3300000000000004E-2</v>
      </c>
      <c r="J63" s="22">
        <v>0.82989999999999997</v>
      </c>
    </row>
    <row r="64" spans="1:10" x14ac:dyDescent="0.25">
      <c r="A64" s="7" t="s">
        <v>95</v>
      </c>
      <c r="B64" s="6">
        <v>372</v>
      </c>
      <c r="C64" s="22">
        <v>3.7600000000000001E-2</v>
      </c>
      <c r="D64" s="22">
        <v>3.7600000000000001E-2</v>
      </c>
      <c r="E64" s="22">
        <v>0.13170000000000001</v>
      </c>
      <c r="F64" s="22">
        <v>0.39779999999999999</v>
      </c>
      <c r="G64" s="22">
        <v>0.371</v>
      </c>
      <c r="H64" s="22">
        <v>2.4199999999999999E-2</v>
      </c>
      <c r="I64" s="22">
        <v>7.7100000000000002E-2</v>
      </c>
      <c r="J64" s="22">
        <v>0.78790000000000004</v>
      </c>
    </row>
    <row r="65" spans="1:10" x14ac:dyDescent="0.25">
      <c r="A65" s="7" t="s">
        <v>96</v>
      </c>
      <c r="B65" s="6">
        <v>6</v>
      </c>
      <c r="C65" s="22" t="s">
        <v>38</v>
      </c>
      <c r="D65" s="22" t="s">
        <v>38</v>
      </c>
      <c r="E65" s="22">
        <v>0.33329999999999999</v>
      </c>
      <c r="F65" s="22">
        <v>0.16669999999999999</v>
      </c>
      <c r="G65" s="22">
        <v>0.16669999999999999</v>
      </c>
      <c r="H65" s="22">
        <v>0.33329999999999999</v>
      </c>
      <c r="I65" s="22">
        <v>0</v>
      </c>
      <c r="J65" s="22">
        <v>0.5</v>
      </c>
    </row>
    <row r="66" spans="1:10" x14ac:dyDescent="0.25">
      <c r="A66" s="7" t="s">
        <v>97</v>
      </c>
      <c r="B66" s="6">
        <v>447</v>
      </c>
      <c r="C66" s="22">
        <v>2.6800000000000001E-2</v>
      </c>
      <c r="D66" s="22">
        <v>5.5899999999999998E-2</v>
      </c>
      <c r="E66" s="22">
        <v>0.1186</v>
      </c>
      <c r="F66" s="22">
        <v>0.42509999999999998</v>
      </c>
      <c r="G66" s="22">
        <v>0.34229999999999999</v>
      </c>
      <c r="H66" s="22">
        <v>3.1300000000000001E-2</v>
      </c>
      <c r="I66" s="22">
        <v>8.5500000000000007E-2</v>
      </c>
      <c r="J66" s="22">
        <v>0.79210000000000003</v>
      </c>
    </row>
    <row r="67" spans="1:10" ht="30" x14ac:dyDescent="0.25">
      <c r="A67" s="7" t="s">
        <v>98</v>
      </c>
      <c r="B67" s="6">
        <v>129</v>
      </c>
      <c r="C67" s="22">
        <v>7.7999999999999996E-3</v>
      </c>
      <c r="D67" s="22">
        <v>3.8800000000000001E-2</v>
      </c>
      <c r="E67" s="22">
        <v>0.13950000000000001</v>
      </c>
      <c r="F67" s="22">
        <v>0.50390000000000001</v>
      </c>
      <c r="G67" s="22">
        <v>0.27129999999999999</v>
      </c>
      <c r="H67" s="22">
        <v>3.8800000000000001E-2</v>
      </c>
      <c r="I67" s="22">
        <v>4.8399999999999999E-2</v>
      </c>
      <c r="J67" s="22">
        <v>0.80649999999999999</v>
      </c>
    </row>
    <row r="68" spans="1:10" ht="30" x14ac:dyDescent="0.25">
      <c r="A68" s="7" t="s">
        <v>99</v>
      </c>
      <c r="B68" s="6">
        <v>118</v>
      </c>
      <c r="C68" s="22">
        <v>1.6899999999999998E-2</v>
      </c>
      <c r="D68" s="22">
        <v>2.5399999999999999E-2</v>
      </c>
      <c r="E68" s="22">
        <v>7.6300000000000007E-2</v>
      </c>
      <c r="F68" s="22">
        <v>0.5</v>
      </c>
      <c r="G68" s="22">
        <v>0.35589999999999999</v>
      </c>
      <c r="H68" s="22">
        <v>2.5399999999999999E-2</v>
      </c>
      <c r="I68" s="22">
        <v>4.3499999999999997E-2</v>
      </c>
      <c r="J68" s="22">
        <v>0.87829999999999997</v>
      </c>
    </row>
    <row r="69" spans="1:10" ht="30" x14ac:dyDescent="0.25">
      <c r="A69" s="7" t="s">
        <v>100</v>
      </c>
      <c r="B69" s="6">
        <v>34</v>
      </c>
      <c r="C69" s="22">
        <v>5.8799999999999998E-2</v>
      </c>
      <c r="D69" s="22">
        <v>2.9399999999999999E-2</v>
      </c>
      <c r="E69" s="22">
        <v>8.8200000000000001E-2</v>
      </c>
      <c r="F69" s="22">
        <v>0.38240000000000002</v>
      </c>
      <c r="G69" s="22">
        <v>0.35289999999999999</v>
      </c>
      <c r="H69" s="22">
        <v>8.8200000000000001E-2</v>
      </c>
      <c r="I69" s="22">
        <v>9.6799999999999997E-2</v>
      </c>
      <c r="J69" s="22">
        <v>0.80649999999999999</v>
      </c>
    </row>
    <row r="70" spans="1:10" x14ac:dyDescent="0.25">
      <c r="A70" s="7" t="s">
        <v>101</v>
      </c>
      <c r="B70" s="6">
        <v>28</v>
      </c>
      <c r="C70" s="22">
        <v>3.5700000000000003E-2</v>
      </c>
      <c r="D70" s="22">
        <v>3.5700000000000003E-2</v>
      </c>
      <c r="E70" s="22">
        <v>0.1071</v>
      </c>
      <c r="F70" s="22">
        <v>0.42859999999999998</v>
      </c>
      <c r="G70" s="22">
        <v>0.35709999999999997</v>
      </c>
      <c r="H70" s="22">
        <v>3.5700000000000003E-2</v>
      </c>
      <c r="I70" s="22">
        <v>7.4099999999999999E-2</v>
      </c>
      <c r="J70" s="22">
        <v>0.81479999999999997</v>
      </c>
    </row>
    <row r="71" spans="1:10" x14ac:dyDescent="0.25">
      <c r="A71" s="7" t="s">
        <v>102</v>
      </c>
      <c r="B71" s="6">
        <v>41</v>
      </c>
      <c r="C71" s="22">
        <v>4.8800000000000003E-2</v>
      </c>
      <c r="D71" s="22" t="s">
        <v>38</v>
      </c>
      <c r="E71" s="22">
        <v>9.7600000000000006E-2</v>
      </c>
      <c r="F71" s="22">
        <v>0.34150000000000003</v>
      </c>
      <c r="G71" s="22">
        <v>0.46339999999999998</v>
      </c>
      <c r="H71" s="22">
        <v>4.8800000000000003E-2</v>
      </c>
      <c r="I71" s="22">
        <v>5.1299999999999998E-2</v>
      </c>
      <c r="J71" s="22">
        <v>0.84619999999999995</v>
      </c>
    </row>
    <row r="72" spans="1:10" x14ac:dyDescent="0.25">
      <c r="A72" s="7" t="s">
        <v>103</v>
      </c>
      <c r="B72" s="6">
        <v>42</v>
      </c>
      <c r="C72" s="22">
        <v>2.3800000000000002E-2</v>
      </c>
      <c r="D72" s="22">
        <v>4.7600000000000003E-2</v>
      </c>
      <c r="E72" s="22">
        <v>0.1429</v>
      </c>
      <c r="F72" s="22">
        <v>0.38100000000000001</v>
      </c>
      <c r="G72" s="22">
        <v>0.33329999999999999</v>
      </c>
      <c r="H72" s="22">
        <v>7.1400000000000005E-2</v>
      </c>
      <c r="I72" s="22">
        <v>7.6899999999999996E-2</v>
      </c>
      <c r="J72" s="22">
        <v>0.76919999999999999</v>
      </c>
    </row>
    <row r="73" spans="1:10" x14ac:dyDescent="0.25">
      <c r="A73" s="7" t="s">
        <v>104</v>
      </c>
      <c r="B73" s="6">
        <v>63</v>
      </c>
      <c r="C73" s="22">
        <v>4.7600000000000003E-2</v>
      </c>
      <c r="D73" s="22" t="s">
        <v>38</v>
      </c>
      <c r="E73" s="22">
        <v>6.3500000000000001E-2</v>
      </c>
      <c r="F73" s="22">
        <v>0.49209999999999998</v>
      </c>
      <c r="G73" s="22">
        <v>0.38100000000000001</v>
      </c>
      <c r="H73" s="22">
        <v>1.5900000000000001E-2</v>
      </c>
      <c r="I73" s="22">
        <v>4.8399999999999999E-2</v>
      </c>
      <c r="J73" s="22">
        <v>0.8871</v>
      </c>
    </row>
    <row r="74" spans="1:10" x14ac:dyDescent="0.25">
      <c r="A74" s="7" t="s">
        <v>105</v>
      </c>
      <c r="B74" s="6">
        <v>536</v>
      </c>
      <c r="C74" s="22">
        <v>2.0500000000000001E-2</v>
      </c>
      <c r="D74" s="22">
        <v>5.2200000000000003E-2</v>
      </c>
      <c r="E74" s="22">
        <v>0.1138</v>
      </c>
      <c r="F74" s="22">
        <v>0.44400000000000001</v>
      </c>
      <c r="G74" s="22">
        <v>0.34510000000000002</v>
      </c>
      <c r="H74" s="22">
        <v>2.4299999999999999E-2</v>
      </c>
      <c r="I74" s="22">
        <v>7.46E-2</v>
      </c>
      <c r="J74" s="22">
        <v>0.80879999999999996</v>
      </c>
    </row>
    <row r="75" spans="1:10" x14ac:dyDescent="0.25">
      <c r="A75" s="7" t="s">
        <v>106</v>
      </c>
      <c r="B75" s="6">
        <v>14</v>
      </c>
      <c r="C75" s="22" t="s">
        <v>38</v>
      </c>
      <c r="D75" s="22">
        <v>7.1400000000000005E-2</v>
      </c>
      <c r="E75" s="22">
        <v>0.21429999999999999</v>
      </c>
      <c r="F75" s="22">
        <v>0.35709999999999997</v>
      </c>
      <c r="G75" s="22">
        <v>0.28570000000000001</v>
      </c>
      <c r="H75" s="22">
        <v>7.1400000000000005E-2</v>
      </c>
      <c r="I75" s="22">
        <v>7.6899999999999996E-2</v>
      </c>
      <c r="J75" s="22">
        <v>0.69230000000000003</v>
      </c>
    </row>
    <row r="76" spans="1:10" x14ac:dyDescent="0.25">
      <c r="A76" s="7" t="s">
        <v>107</v>
      </c>
      <c r="B76" s="6">
        <v>55</v>
      </c>
      <c r="C76" s="22" t="s">
        <v>38</v>
      </c>
      <c r="D76" s="22">
        <v>7.2700000000000001E-2</v>
      </c>
      <c r="E76" s="22">
        <v>0.1273</v>
      </c>
      <c r="F76" s="22">
        <v>0.52729999999999999</v>
      </c>
      <c r="G76" s="22">
        <v>0.2</v>
      </c>
      <c r="H76" s="22">
        <v>7.2700000000000001E-2</v>
      </c>
      <c r="I76" s="22">
        <v>7.8399999999999997E-2</v>
      </c>
      <c r="J76" s="22">
        <v>0.7843</v>
      </c>
    </row>
    <row r="77" spans="1:10" x14ac:dyDescent="0.25">
      <c r="A77" s="7" t="s">
        <v>108</v>
      </c>
      <c r="B77" s="6">
        <v>49</v>
      </c>
      <c r="C77" s="22" t="s">
        <v>38</v>
      </c>
      <c r="D77" s="22">
        <v>6.1199999999999997E-2</v>
      </c>
      <c r="E77" s="22">
        <v>0.22450000000000001</v>
      </c>
      <c r="F77" s="22">
        <v>0.42859999999999998</v>
      </c>
      <c r="G77" s="22">
        <v>0.24490000000000001</v>
      </c>
      <c r="H77" s="22">
        <v>4.0800000000000003E-2</v>
      </c>
      <c r="I77" s="22">
        <v>6.3799999999999996E-2</v>
      </c>
      <c r="J77" s="22">
        <v>0.70209999999999995</v>
      </c>
    </row>
    <row r="78" spans="1:10" x14ac:dyDescent="0.25">
      <c r="A78" s="7" t="s">
        <v>109</v>
      </c>
      <c r="B78" s="6">
        <v>72</v>
      </c>
      <c r="C78" s="22">
        <v>2.7799999999999998E-2</v>
      </c>
      <c r="D78" s="22">
        <v>1.3899999999999999E-2</v>
      </c>
      <c r="E78" s="22">
        <v>0.1111</v>
      </c>
      <c r="F78" s="22">
        <v>0.51390000000000002</v>
      </c>
      <c r="G78" s="22">
        <v>0.31940000000000002</v>
      </c>
      <c r="H78" s="22">
        <v>1.3899999999999999E-2</v>
      </c>
      <c r="I78" s="22">
        <v>4.2299999999999997E-2</v>
      </c>
      <c r="J78" s="22">
        <v>0.84509999999999996</v>
      </c>
    </row>
    <row r="79" spans="1:10" x14ac:dyDescent="0.25">
      <c r="A79" s="7" t="s">
        <v>110</v>
      </c>
      <c r="B79" s="6">
        <v>71</v>
      </c>
      <c r="C79" s="22">
        <v>5.6300000000000003E-2</v>
      </c>
      <c r="D79" s="22">
        <v>4.2299999999999997E-2</v>
      </c>
      <c r="E79" s="22">
        <v>0.15490000000000001</v>
      </c>
      <c r="F79" s="22">
        <v>0.42249999999999999</v>
      </c>
      <c r="G79" s="22">
        <v>0.2676</v>
      </c>
      <c r="H79" s="22">
        <v>5.6300000000000003E-2</v>
      </c>
      <c r="I79" s="22">
        <v>0.1045</v>
      </c>
      <c r="J79" s="22">
        <v>0.73129999999999995</v>
      </c>
    </row>
    <row r="80" spans="1:10" x14ac:dyDescent="0.25">
      <c r="A80" s="7" t="s">
        <v>111</v>
      </c>
      <c r="B80" s="6">
        <v>61</v>
      </c>
      <c r="C80" s="22">
        <v>3.2800000000000003E-2</v>
      </c>
      <c r="D80" s="22">
        <v>9.8400000000000001E-2</v>
      </c>
      <c r="E80" s="22">
        <v>3.2800000000000003E-2</v>
      </c>
      <c r="F80" s="22">
        <v>0.57379999999999998</v>
      </c>
      <c r="G80" s="22">
        <v>0.26229999999999998</v>
      </c>
      <c r="H80" s="22" t="s">
        <v>38</v>
      </c>
      <c r="I80" s="22">
        <v>0.13109999999999999</v>
      </c>
      <c r="J80" s="22">
        <v>0.83609999999999995</v>
      </c>
    </row>
    <row r="81" spans="1:10" x14ac:dyDescent="0.25">
      <c r="A81" s="7" t="s">
        <v>112</v>
      </c>
      <c r="B81" s="6">
        <v>56</v>
      </c>
      <c r="C81" s="22">
        <v>1.7899999999999999E-2</v>
      </c>
      <c r="D81" s="22">
        <v>7.1400000000000005E-2</v>
      </c>
      <c r="E81" s="22">
        <v>0.1071</v>
      </c>
      <c r="F81" s="22">
        <v>0.33929999999999999</v>
      </c>
      <c r="G81" s="22">
        <v>0.46429999999999999</v>
      </c>
      <c r="H81" s="22" t="s">
        <v>38</v>
      </c>
      <c r="I81" s="22">
        <v>8.9300000000000004E-2</v>
      </c>
      <c r="J81" s="22">
        <v>0.80359999999999998</v>
      </c>
    </row>
    <row r="82" spans="1:10" x14ac:dyDescent="0.25">
      <c r="A82" s="7" t="s">
        <v>113</v>
      </c>
      <c r="B82" s="6">
        <v>40</v>
      </c>
      <c r="C82" s="22">
        <v>2.5000000000000001E-2</v>
      </c>
      <c r="D82" s="22">
        <v>2.5000000000000001E-2</v>
      </c>
      <c r="E82" s="22">
        <v>0.125</v>
      </c>
      <c r="F82" s="22">
        <v>0.3</v>
      </c>
      <c r="G82" s="22">
        <v>0.52500000000000002</v>
      </c>
      <c r="H82" s="22" t="s">
        <v>38</v>
      </c>
      <c r="I82" s="22">
        <v>0.05</v>
      </c>
      <c r="J82" s="22">
        <v>0.82499999999999996</v>
      </c>
    </row>
    <row r="83" spans="1:10" x14ac:dyDescent="0.25">
      <c r="A83" s="7" t="s">
        <v>114</v>
      </c>
      <c r="B83" s="6">
        <v>32</v>
      </c>
      <c r="C83" s="22" t="s">
        <v>38</v>
      </c>
      <c r="D83" s="22" t="s">
        <v>38</v>
      </c>
      <c r="E83" s="22">
        <v>6.25E-2</v>
      </c>
      <c r="F83" s="22">
        <v>0.28129999999999999</v>
      </c>
      <c r="G83" s="22">
        <v>0.5625</v>
      </c>
      <c r="H83" s="22">
        <v>9.3799999999999994E-2</v>
      </c>
      <c r="I83" s="22">
        <v>0</v>
      </c>
      <c r="J83" s="22">
        <v>0.93100000000000005</v>
      </c>
    </row>
    <row r="84" spans="1:10" x14ac:dyDescent="0.25">
      <c r="A84" s="7" t="s">
        <v>115</v>
      </c>
      <c r="B84" s="6">
        <v>29</v>
      </c>
      <c r="C84" s="22">
        <v>3.4500000000000003E-2</v>
      </c>
      <c r="D84" s="22" t="s">
        <v>38</v>
      </c>
      <c r="E84" s="22" t="s">
        <v>38</v>
      </c>
      <c r="F84" s="22">
        <v>0.3448</v>
      </c>
      <c r="G84" s="22">
        <v>0.62070000000000003</v>
      </c>
      <c r="H84" s="22" t="s">
        <v>38</v>
      </c>
      <c r="I84" s="22">
        <v>3.4500000000000003E-2</v>
      </c>
      <c r="J84" s="22">
        <v>0.96550000000000002</v>
      </c>
    </row>
    <row r="85" spans="1:10" x14ac:dyDescent="0.25">
      <c r="A85" s="7" t="s">
        <v>116</v>
      </c>
      <c r="B85" s="6">
        <v>86</v>
      </c>
      <c r="C85" s="22">
        <v>1.1599999999999999E-2</v>
      </c>
      <c r="D85" s="22">
        <v>4.65E-2</v>
      </c>
      <c r="E85" s="22">
        <v>9.2999999999999999E-2</v>
      </c>
      <c r="F85" s="22">
        <v>0.43020000000000003</v>
      </c>
      <c r="G85" s="22">
        <v>0.38369999999999999</v>
      </c>
      <c r="H85" s="22">
        <v>3.49E-2</v>
      </c>
      <c r="I85" s="22">
        <v>6.0199999999999997E-2</v>
      </c>
      <c r="J85" s="22">
        <v>0.84340000000000004</v>
      </c>
    </row>
    <row r="86" spans="1:10" x14ac:dyDescent="0.25">
      <c r="A86" s="7" t="s">
        <v>117</v>
      </c>
      <c r="B86" s="6">
        <v>9</v>
      </c>
      <c r="C86" s="22" t="s">
        <v>38</v>
      </c>
      <c r="D86" s="22" t="s">
        <v>38</v>
      </c>
      <c r="E86" s="22">
        <v>0.22220000000000001</v>
      </c>
      <c r="F86" s="22">
        <v>0.44440000000000002</v>
      </c>
      <c r="G86" s="22">
        <v>0.1111</v>
      </c>
      <c r="H86" s="22">
        <v>0.22220000000000001</v>
      </c>
      <c r="I86" s="22">
        <v>0</v>
      </c>
      <c r="J86" s="22">
        <v>0.71430000000000005</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t="s">
        <v>38</v>
      </c>
      <c r="E98" s="22" t="s">
        <v>38</v>
      </c>
      <c r="F98" s="22">
        <v>0.57140000000000002</v>
      </c>
      <c r="G98" s="22">
        <v>0.1429</v>
      </c>
      <c r="H98" s="22">
        <v>0.1429</v>
      </c>
      <c r="I98" s="22">
        <v>0.16669999999999999</v>
      </c>
      <c r="J98" s="22">
        <v>0.83330000000000004</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710</v>
      </c>
      <c r="C103" s="22">
        <v>2.3900000000000001E-2</v>
      </c>
      <c r="D103" s="22">
        <v>5.3499999999999999E-2</v>
      </c>
      <c r="E103" s="22">
        <v>0.1099</v>
      </c>
      <c r="F103" s="22">
        <v>0.44080000000000003</v>
      </c>
      <c r="G103" s="22">
        <v>0.34229999999999999</v>
      </c>
      <c r="H103" s="22">
        <v>2.9600000000000001E-2</v>
      </c>
      <c r="I103" s="22">
        <v>7.9799999999999996E-2</v>
      </c>
      <c r="J103" s="22">
        <v>0.80700000000000005</v>
      </c>
    </row>
    <row r="104" spans="1:10" ht="30" x14ac:dyDescent="0.25">
      <c r="A104" s="7" t="s">
        <v>135</v>
      </c>
      <c r="B104" s="6">
        <v>586</v>
      </c>
      <c r="C104" s="22">
        <v>2.7300000000000001E-2</v>
      </c>
      <c r="D104" s="22">
        <v>5.6300000000000003E-2</v>
      </c>
      <c r="E104" s="22">
        <v>0.1075</v>
      </c>
      <c r="F104" s="22">
        <v>0.4471</v>
      </c>
      <c r="G104" s="22">
        <v>0.33789999999999998</v>
      </c>
      <c r="H104" s="22">
        <v>2.3900000000000001E-2</v>
      </c>
      <c r="I104" s="22">
        <v>8.5699999999999998E-2</v>
      </c>
      <c r="J104" s="22">
        <v>0.80420000000000003</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v>0.1429</v>
      </c>
      <c r="F106" s="22">
        <v>0.28570000000000001</v>
      </c>
      <c r="G106" s="22">
        <v>0.57140000000000002</v>
      </c>
      <c r="H106" s="22" t="s">
        <v>38</v>
      </c>
      <c r="I106" s="22">
        <v>0</v>
      </c>
      <c r="J106" s="22">
        <v>0.85709999999999997</v>
      </c>
    </row>
    <row r="107" spans="1:10" x14ac:dyDescent="0.25">
      <c r="A107" s="7" t="s">
        <v>138</v>
      </c>
      <c r="B107" s="6">
        <v>15</v>
      </c>
      <c r="C107" s="22" t="s">
        <v>38</v>
      </c>
      <c r="D107" s="22">
        <v>6.6699999999999995E-2</v>
      </c>
      <c r="E107" s="22">
        <v>6.6699999999999995E-2</v>
      </c>
      <c r="F107" s="22">
        <v>0.4</v>
      </c>
      <c r="G107" s="22">
        <v>0.4</v>
      </c>
      <c r="H107" s="22">
        <v>6.6699999999999995E-2</v>
      </c>
      <c r="I107" s="22">
        <v>7.1400000000000005E-2</v>
      </c>
      <c r="J107" s="22">
        <v>0.85709999999999997</v>
      </c>
    </row>
    <row r="108" spans="1:10" x14ac:dyDescent="0.25">
      <c r="A108" s="7" t="s">
        <v>139</v>
      </c>
      <c r="B108" s="6">
        <v>12</v>
      </c>
      <c r="C108" s="22">
        <v>8.3299999999999999E-2</v>
      </c>
      <c r="D108" s="22" t="s">
        <v>38</v>
      </c>
      <c r="E108" s="22">
        <v>0.25</v>
      </c>
      <c r="F108" s="22">
        <v>0.41670000000000001</v>
      </c>
      <c r="G108" s="22">
        <v>0.25</v>
      </c>
      <c r="H108" s="22" t="s">
        <v>38</v>
      </c>
      <c r="I108" s="22">
        <v>8.3299999999999999E-2</v>
      </c>
      <c r="J108" s="22">
        <v>0.66669999999999996</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8</v>
      </c>
      <c r="C110" s="22">
        <v>0.125</v>
      </c>
      <c r="D110" s="22" t="s">
        <v>38</v>
      </c>
      <c r="E110" s="22">
        <v>0.25</v>
      </c>
      <c r="F110" s="22">
        <v>0.375</v>
      </c>
      <c r="G110" s="22">
        <v>0.25</v>
      </c>
      <c r="H110" s="22" t="s">
        <v>38</v>
      </c>
      <c r="I110" s="22">
        <v>0.125</v>
      </c>
      <c r="J110" s="22">
        <v>0.625</v>
      </c>
    </row>
    <row r="111" spans="1:10" ht="30" x14ac:dyDescent="0.25">
      <c r="A111" s="7" t="s">
        <v>142</v>
      </c>
      <c r="B111" s="6">
        <v>27</v>
      </c>
      <c r="C111" s="22" t="s">
        <v>38</v>
      </c>
      <c r="D111" s="22">
        <v>0.1852</v>
      </c>
      <c r="E111" s="22">
        <v>7.4099999999999999E-2</v>
      </c>
      <c r="F111" s="22">
        <v>0.51849999999999996</v>
      </c>
      <c r="G111" s="22">
        <v>0.22220000000000001</v>
      </c>
      <c r="H111" s="22" t="s">
        <v>38</v>
      </c>
      <c r="I111" s="22">
        <v>0.1852</v>
      </c>
      <c r="J111" s="22">
        <v>0.74070000000000003</v>
      </c>
    </row>
    <row r="112" spans="1:10" ht="30" x14ac:dyDescent="0.25">
      <c r="A112" s="7" t="s">
        <v>143</v>
      </c>
      <c r="B112" s="6">
        <v>56</v>
      </c>
      <c r="C112" s="22" t="s">
        <v>38</v>
      </c>
      <c r="D112" s="22">
        <v>3.5700000000000003E-2</v>
      </c>
      <c r="E112" s="22">
        <v>0.1429</v>
      </c>
      <c r="F112" s="22">
        <v>0.28570000000000001</v>
      </c>
      <c r="G112" s="22">
        <v>0.53569999999999995</v>
      </c>
      <c r="H112" s="22" t="s">
        <v>38</v>
      </c>
      <c r="I112" s="22">
        <v>3.5700000000000003E-2</v>
      </c>
      <c r="J112" s="22">
        <v>0.82140000000000002</v>
      </c>
    </row>
    <row r="113" spans="1:10" x14ac:dyDescent="0.25">
      <c r="A113" s="7" t="s">
        <v>144</v>
      </c>
      <c r="B113" s="6">
        <v>42</v>
      </c>
      <c r="C113" s="22" t="s">
        <v>38</v>
      </c>
      <c r="D113" s="22">
        <v>9.5200000000000007E-2</v>
      </c>
      <c r="E113" s="22">
        <v>0.11899999999999999</v>
      </c>
      <c r="F113" s="22">
        <v>0.38100000000000001</v>
      </c>
      <c r="G113" s="22">
        <v>0.38100000000000001</v>
      </c>
      <c r="H113" s="22">
        <v>2.3800000000000002E-2</v>
      </c>
      <c r="I113" s="22">
        <v>9.7600000000000006E-2</v>
      </c>
      <c r="J113" s="22">
        <v>0.78049999999999997</v>
      </c>
    </row>
    <row r="114" spans="1:10" x14ac:dyDescent="0.25">
      <c r="A114" s="7" t="s">
        <v>145</v>
      </c>
      <c r="B114" s="6">
        <v>386</v>
      </c>
      <c r="C114" s="22">
        <v>2.3300000000000001E-2</v>
      </c>
      <c r="D114" s="22">
        <v>4.1500000000000002E-2</v>
      </c>
      <c r="E114" s="22">
        <v>0.12180000000000001</v>
      </c>
      <c r="F114" s="22">
        <v>0.45600000000000002</v>
      </c>
      <c r="G114" s="22">
        <v>0.32379999999999998</v>
      </c>
      <c r="H114" s="22">
        <v>3.3700000000000001E-2</v>
      </c>
      <c r="I114" s="22">
        <v>6.7000000000000004E-2</v>
      </c>
      <c r="J114" s="22">
        <v>0.80700000000000005</v>
      </c>
    </row>
    <row r="115" spans="1:10" ht="30" x14ac:dyDescent="0.25">
      <c r="A115" s="7" t="s">
        <v>146</v>
      </c>
      <c r="B115" s="6">
        <v>745</v>
      </c>
      <c r="C115" s="22">
        <v>2.5499999999999998E-2</v>
      </c>
      <c r="D115" s="22">
        <v>5.0999999999999997E-2</v>
      </c>
      <c r="E115" s="22">
        <v>0.1168</v>
      </c>
      <c r="F115" s="22">
        <v>0.44429999999999997</v>
      </c>
      <c r="G115" s="22">
        <v>0.32750000000000001</v>
      </c>
      <c r="H115" s="22">
        <v>3.49E-2</v>
      </c>
      <c r="I115" s="22">
        <v>7.9299999999999995E-2</v>
      </c>
      <c r="J115" s="22">
        <v>0.79969999999999997</v>
      </c>
    </row>
    <row r="116" spans="1:10" x14ac:dyDescent="0.25">
      <c r="A116" s="7" t="s">
        <v>147</v>
      </c>
      <c r="B116" s="6">
        <v>330</v>
      </c>
      <c r="C116" s="22">
        <v>1.21E-2</v>
      </c>
      <c r="D116" s="22">
        <v>3.0300000000000001E-2</v>
      </c>
      <c r="E116" s="22">
        <v>0.1061</v>
      </c>
      <c r="F116" s="22">
        <v>0.48180000000000001</v>
      </c>
      <c r="G116" s="22">
        <v>0.33329999999999999</v>
      </c>
      <c r="H116" s="22">
        <v>3.6400000000000002E-2</v>
      </c>
      <c r="I116" s="22">
        <v>4.3999999999999997E-2</v>
      </c>
      <c r="J116" s="22">
        <v>0.84589999999999999</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356</v>
      </c>
      <c r="C118" s="22">
        <v>1.9699999999999999E-2</v>
      </c>
      <c r="D118" s="22">
        <v>4.2099999999999999E-2</v>
      </c>
      <c r="E118" s="22">
        <v>0.1124</v>
      </c>
      <c r="F118" s="22">
        <v>0.46350000000000002</v>
      </c>
      <c r="G118" s="22">
        <v>0.32019999999999998</v>
      </c>
      <c r="H118" s="22">
        <v>4.2099999999999999E-2</v>
      </c>
      <c r="I118" s="22">
        <v>6.4500000000000002E-2</v>
      </c>
      <c r="J118" s="22">
        <v>0.81820000000000004</v>
      </c>
    </row>
    <row r="119" spans="1:10" ht="30" x14ac:dyDescent="0.25">
      <c r="A119" s="7" t="s">
        <v>150</v>
      </c>
      <c r="B119" s="6">
        <v>375</v>
      </c>
      <c r="C119" s="22">
        <v>2.93E-2</v>
      </c>
      <c r="D119" s="22">
        <v>2.6700000000000002E-2</v>
      </c>
      <c r="E119" s="22">
        <v>0.128</v>
      </c>
      <c r="F119" s="22">
        <v>0.432</v>
      </c>
      <c r="G119" s="22">
        <v>0.34399999999999997</v>
      </c>
      <c r="H119" s="22">
        <v>0.04</v>
      </c>
      <c r="I119" s="22">
        <v>5.8299999999999998E-2</v>
      </c>
      <c r="J119" s="22">
        <v>0.80830000000000002</v>
      </c>
    </row>
    <row r="120" spans="1:10" x14ac:dyDescent="0.25">
      <c r="A120" s="7" t="s">
        <v>151</v>
      </c>
      <c r="B120" s="6">
        <v>29</v>
      </c>
      <c r="C120" s="22">
        <v>6.9000000000000006E-2</v>
      </c>
      <c r="D120" s="22">
        <v>3.4500000000000003E-2</v>
      </c>
      <c r="E120" s="22" t="s">
        <v>38</v>
      </c>
      <c r="F120" s="22">
        <v>0.51719999999999999</v>
      </c>
      <c r="G120" s="22">
        <v>0.3448</v>
      </c>
      <c r="H120" s="22">
        <v>3.4500000000000003E-2</v>
      </c>
      <c r="I120" s="22">
        <v>0.1071</v>
      </c>
      <c r="J120" s="22">
        <v>0.89290000000000003</v>
      </c>
    </row>
    <row r="121" spans="1:10" x14ac:dyDescent="0.25">
      <c r="A121" s="7" t="s">
        <v>152</v>
      </c>
      <c r="B121" s="6">
        <v>742</v>
      </c>
      <c r="C121" s="22">
        <v>2.4299999999999999E-2</v>
      </c>
      <c r="D121" s="22">
        <v>5.1200000000000002E-2</v>
      </c>
      <c r="E121" s="22">
        <v>0.1159</v>
      </c>
      <c r="F121" s="22">
        <v>0.44469999999999998</v>
      </c>
      <c r="G121" s="22">
        <v>0.32879999999999998</v>
      </c>
      <c r="H121" s="22">
        <v>3.5000000000000003E-2</v>
      </c>
      <c r="I121" s="22">
        <v>7.8200000000000006E-2</v>
      </c>
      <c r="J121" s="22">
        <v>0.80169999999999997</v>
      </c>
    </row>
    <row r="122" spans="1:10" x14ac:dyDescent="0.25">
      <c r="A122" s="7" t="s">
        <v>153</v>
      </c>
      <c r="B122" s="6">
        <v>14</v>
      </c>
      <c r="C122" s="22" t="s">
        <v>38</v>
      </c>
      <c r="D122" s="22" t="s">
        <v>38</v>
      </c>
      <c r="E122" s="22" t="s">
        <v>38</v>
      </c>
      <c r="F122" s="22">
        <v>0.57140000000000002</v>
      </c>
      <c r="G122" s="22">
        <v>0.35709999999999997</v>
      </c>
      <c r="H122" s="22">
        <v>7.1400000000000005E-2</v>
      </c>
      <c r="I122" s="22">
        <v>0</v>
      </c>
      <c r="J122" s="22">
        <v>1</v>
      </c>
    </row>
    <row r="123" spans="1:10" x14ac:dyDescent="0.25">
      <c r="A123" s="7" t="s">
        <v>154</v>
      </c>
      <c r="B123" s="6">
        <v>210</v>
      </c>
      <c r="C123" s="22">
        <v>9.4999999999999998E-3</v>
      </c>
      <c r="D123" s="22">
        <v>3.8100000000000002E-2</v>
      </c>
      <c r="E123" s="22">
        <v>0.1143</v>
      </c>
      <c r="F123" s="22">
        <v>0.51900000000000002</v>
      </c>
      <c r="G123" s="22">
        <v>0.29049999999999998</v>
      </c>
      <c r="H123" s="22">
        <v>2.86E-2</v>
      </c>
      <c r="I123" s="22">
        <v>4.9000000000000002E-2</v>
      </c>
      <c r="J123" s="22">
        <v>0.83330000000000004</v>
      </c>
    </row>
    <row r="124" spans="1:10" ht="30" x14ac:dyDescent="0.25">
      <c r="A124" s="7" t="s">
        <v>155</v>
      </c>
      <c r="B124" s="6">
        <v>561</v>
      </c>
      <c r="C124" s="22">
        <v>2.3199999999999998E-2</v>
      </c>
      <c r="D124" s="22">
        <v>4.8099999999999997E-2</v>
      </c>
      <c r="E124" s="22">
        <v>0.1087</v>
      </c>
      <c r="F124" s="22">
        <v>0.45100000000000001</v>
      </c>
      <c r="G124" s="22">
        <v>0.3387</v>
      </c>
      <c r="H124" s="22">
        <v>3.0300000000000001E-2</v>
      </c>
      <c r="I124" s="22">
        <v>7.3499999999999996E-2</v>
      </c>
      <c r="J124" s="22">
        <v>0.81430000000000002</v>
      </c>
    </row>
    <row r="125" spans="1:10" x14ac:dyDescent="0.25">
      <c r="A125" s="7" t="s">
        <v>156</v>
      </c>
      <c r="B125" s="6">
        <v>42</v>
      </c>
      <c r="C125" s="22" t="s">
        <v>38</v>
      </c>
      <c r="D125" s="22">
        <v>4.7600000000000003E-2</v>
      </c>
      <c r="E125" s="22">
        <v>4.7600000000000003E-2</v>
      </c>
      <c r="F125" s="22">
        <v>0.45240000000000002</v>
      </c>
      <c r="G125" s="22">
        <v>0.42859999999999998</v>
      </c>
      <c r="H125" s="22">
        <v>2.3800000000000002E-2</v>
      </c>
      <c r="I125" s="22">
        <v>4.8800000000000003E-2</v>
      </c>
      <c r="J125" s="22">
        <v>0.90239999999999998</v>
      </c>
    </row>
    <row r="126" spans="1:10" x14ac:dyDescent="0.25">
      <c r="A126" s="7" t="s">
        <v>157</v>
      </c>
      <c r="B126" s="6">
        <v>29</v>
      </c>
      <c r="C126" s="22">
        <v>6.9000000000000006E-2</v>
      </c>
      <c r="D126" s="22">
        <v>3.4500000000000003E-2</v>
      </c>
      <c r="E126" s="22" t="s">
        <v>38</v>
      </c>
      <c r="F126" s="22">
        <v>0.51719999999999999</v>
      </c>
      <c r="G126" s="22">
        <v>0.3448</v>
      </c>
      <c r="H126" s="22">
        <v>3.4500000000000003E-2</v>
      </c>
      <c r="I126" s="22">
        <v>0.1071</v>
      </c>
      <c r="J126" s="22">
        <v>0.89290000000000003</v>
      </c>
    </row>
    <row r="127" spans="1:10" x14ac:dyDescent="0.25">
      <c r="A127" s="7" t="s">
        <v>158</v>
      </c>
      <c r="B127" s="6">
        <v>148</v>
      </c>
      <c r="C127" s="22">
        <v>2.7E-2</v>
      </c>
      <c r="D127" s="22">
        <v>2.0299999999999999E-2</v>
      </c>
      <c r="E127" s="22">
        <v>0.1216</v>
      </c>
      <c r="F127" s="22">
        <v>0.44590000000000002</v>
      </c>
      <c r="G127" s="22">
        <v>0.3649</v>
      </c>
      <c r="H127" s="22">
        <v>2.0299999999999999E-2</v>
      </c>
      <c r="I127" s="22">
        <v>4.8300000000000003E-2</v>
      </c>
      <c r="J127" s="22">
        <v>0.8276</v>
      </c>
    </row>
    <row r="128" spans="1:10" x14ac:dyDescent="0.25">
      <c r="A128" s="7" t="s">
        <v>159</v>
      </c>
      <c r="B128" s="6">
        <v>671</v>
      </c>
      <c r="C128" s="22">
        <v>2.0899999999999998E-2</v>
      </c>
      <c r="D128" s="22">
        <v>4.7699999999999999E-2</v>
      </c>
      <c r="E128" s="22">
        <v>0.1192</v>
      </c>
      <c r="F128" s="22">
        <v>0.4486</v>
      </c>
      <c r="G128" s="22">
        <v>0.33229999999999998</v>
      </c>
      <c r="H128" s="22">
        <v>3.1300000000000001E-2</v>
      </c>
      <c r="I128" s="22">
        <v>7.0800000000000002E-2</v>
      </c>
      <c r="J128" s="22">
        <v>0.80620000000000003</v>
      </c>
    </row>
    <row r="129" spans="1:10" x14ac:dyDescent="0.25">
      <c r="A129" s="7" t="s">
        <v>160</v>
      </c>
      <c r="B129" s="6">
        <v>317</v>
      </c>
      <c r="C129" s="22">
        <v>3.4700000000000002E-2</v>
      </c>
      <c r="D129" s="22">
        <v>2.52E-2</v>
      </c>
      <c r="E129" s="22">
        <v>0.11990000000000001</v>
      </c>
      <c r="F129" s="22">
        <v>0.41959999999999997</v>
      </c>
      <c r="G129" s="22">
        <v>0.35959999999999998</v>
      </c>
      <c r="H129" s="22">
        <v>4.1000000000000002E-2</v>
      </c>
      <c r="I129" s="22">
        <v>6.25E-2</v>
      </c>
      <c r="J129" s="22">
        <v>0.8125</v>
      </c>
    </row>
    <row r="130" spans="1:10" x14ac:dyDescent="0.25">
      <c r="A130" s="7" t="s">
        <v>161</v>
      </c>
      <c r="B130" s="6">
        <v>318</v>
      </c>
      <c r="C130" s="22">
        <v>1.89E-2</v>
      </c>
      <c r="D130" s="22">
        <v>4.7199999999999999E-2</v>
      </c>
      <c r="E130" s="22">
        <v>0.1195</v>
      </c>
      <c r="F130" s="22">
        <v>0.45910000000000001</v>
      </c>
      <c r="G130" s="22">
        <v>0.31130000000000002</v>
      </c>
      <c r="H130" s="22">
        <v>4.3999999999999997E-2</v>
      </c>
      <c r="I130" s="22">
        <v>6.9099999999999995E-2</v>
      </c>
      <c r="J130" s="22">
        <v>0.80589999999999995</v>
      </c>
    </row>
    <row r="131" spans="1:10" x14ac:dyDescent="0.25">
      <c r="A131" s="7" t="s">
        <v>162</v>
      </c>
      <c r="B131" s="6">
        <v>64</v>
      </c>
      <c r="C131" s="22">
        <v>3.1300000000000001E-2</v>
      </c>
      <c r="D131" s="22">
        <v>3.1300000000000001E-2</v>
      </c>
      <c r="E131" s="22">
        <v>0.15629999999999999</v>
      </c>
      <c r="F131" s="22">
        <v>0.4844</v>
      </c>
      <c r="G131" s="22">
        <v>0.2656</v>
      </c>
      <c r="H131" s="22">
        <v>3.1300000000000001E-2</v>
      </c>
      <c r="I131" s="22">
        <v>6.4500000000000002E-2</v>
      </c>
      <c r="J131" s="22">
        <v>0.7742</v>
      </c>
    </row>
    <row r="132" spans="1:10" x14ac:dyDescent="0.25">
      <c r="A132" s="7" t="s">
        <v>163</v>
      </c>
      <c r="B132" s="6">
        <v>51</v>
      </c>
      <c r="C132" s="22" t="s">
        <v>38</v>
      </c>
      <c r="D132" s="22">
        <v>1.9599999999999999E-2</v>
      </c>
      <c r="E132" s="22">
        <v>0.15690000000000001</v>
      </c>
      <c r="F132" s="22">
        <v>0.39219999999999999</v>
      </c>
      <c r="G132" s="22">
        <v>0.39219999999999999</v>
      </c>
      <c r="H132" s="22">
        <v>3.9199999999999999E-2</v>
      </c>
      <c r="I132" s="22">
        <v>2.0400000000000001E-2</v>
      </c>
      <c r="J132" s="22">
        <v>0.81630000000000003</v>
      </c>
    </row>
    <row r="133" spans="1:10" ht="30" x14ac:dyDescent="0.25">
      <c r="A133" s="7" t="s">
        <v>164</v>
      </c>
      <c r="B133" s="6">
        <v>21</v>
      </c>
      <c r="C133" s="22" t="s">
        <v>38</v>
      </c>
      <c r="D133" s="22" t="s">
        <v>38</v>
      </c>
      <c r="E133" s="22">
        <v>0.1905</v>
      </c>
      <c r="F133" s="22">
        <v>0.47620000000000001</v>
      </c>
      <c r="G133" s="22">
        <v>0.33329999999999999</v>
      </c>
      <c r="H133" s="22" t="s">
        <v>38</v>
      </c>
      <c r="I133" s="22">
        <v>0</v>
      </c>
      <c r="J133" s="22">
        <v>0.8095</v>
      </c>
    </row>
    <row r="134" spans="1:10" ht="30" x14ac:dyDescent="0.25">
      <c r="A134" s="7" t="s">
        <v>165</v>
      </c>
      <c r="B134" s="6">
        <v>51</v>
      </c>
      <c r="C134" s="22">
        <v>3.9199999999999999E-2</v>
      </c>
      <c r="D134" s="22">
        <v>1.9599999999999999E-2</v>
      </c>
      <c r="E134" s="22">
        <v>1.9599999999999999E-2</v>
      </c>
      <c r="F134" s="22">
        <v>0.52939999999999998</v>
      </c>
      <c r="G134" s="22">
        <v>0.27450000000000002</v>
      </c>
      <c r="H134" s="22">
        <v>0.1176</v>
      </c>
      <c r="I134" s="22">
        <v>6.6699999999999995E-2</v>
      </c>
      <c r="J134" s="22">
        <v>0.91110000000000002</v>
      </c>
    </row>
    <row r="135" spans="1:10" x14ac:dyDescent="0.25">
      <c r="A135" s="7" t="s">
        <v>166</v>
      </c>
      <c r="B135" s="6">
        <v>28</v>
      </c>
      <c r="C135" s="22">
        <v>3.5700000000000003E-2</v>
      </c>
      <c r="D135" s="22">
        <v>7.1400000000000005E-2</v>
      </c>
      <c r="E135" s="22">
        <v>0.1071</v>
      </c>
      <c r="F135" s="22">
        <v>0.42859999999999998</v>
      </c>
      <c r="G135" s="22">
        <v>0.28570000000000001</v>
      </c>
      <c r="H135" s="22">
        <v>7.1400000000000005E-2</v>
      </c>
      <c r="I135" s="22">
        <v>0.1154</v>
      </c>
      <c r="J135" s="22">
        <v>0.76919999999999999</v>
      </c>
    </row>
    <row r="136" spans="1:10" x14ac:dyDescent="0.25">
      <c r="A136" s="7" t="s">
        <v>167</v>
      </c>
      <c r="B136" s="6">
        <v>44</v>
      </c>
      <c r="C136" s="22">
        <v>4.5499999999999999E-2</v>
      </c>
      <c r="D136" s="22" t="s">
        <v>38</v>
      </c>
      <c r="E136" s="22">
        <v>9.0899999999999995E-2</v>
      </c>
      <c r="F136" s="22">
        <v>0.45450000000000002</v>
      </c>
      <c r="G136" s="22">
        <v>0.38640000000000002</v>
      </c>
      <c r="H136" s="22">
        <v>2.2700000000000001E-2</v>
      </c>
      <c r="I136" s="22">
        <v>4.65E-2</v>
      </c>
      <c r="J136" s="22">
        <v>0.86050000000000004</v>
      </c>
    </row>
    <row r="137" spans="1:10" x14ac:dyDescent="0.25">
      <c r="A137" s="7" t="s">
        <v>168</v>
      </c>
      <c r="B137" s="6">
        <v>34</v>
      </c>
      <c r="C137" s="22">
        <v>2.9399999999999999E-2</v>
      </c>
      <c r="D137" s="22">
        <v>5.8799999999999998E-2</v>
      </c>
      <c r="E137" s="22">
        <v>0.1176</v>
      </c>
      <c r="F137" s="22">
        <v>0.44119999999999998</v>
      </c>
      <c r="G137" s="22">
        <v>0.29409999999999997</v>
      </c>
      <c r="H137" s="22">
        <v>5.8799999999999998E-2</v>
      </c>
      <c r="I137" s="22">
        <v>9.3799999999999994E-2</v>
      </c>
      <c r="J137" s="22">
        <v>0.78129999999999999</v>
      </c>
    </row>
    <row r="138" spans="1:10" x14ac:dyDescent="0.25">
      <c r="A138" s="7" t="s">
        <v>169</v>
      </c>
      <c r="B138" s="6">
        <v>27</v>
      </c>
      <c r="C138" s="22">
        <v>3.6999999999999998E-2</v>
      </c>
      <c r="D138" s="22" t="s">
        <v>38</v>
      </c>
      <c r="E138" s="22">
        <v>3.6999999999999998E-2</v>
      </c>
      <c r="F138" s="22">
        <v>0.59260000000000002</v>
      </c>
      <c r="G138" s="22">
        <v>0.29630000000000001</v>
      </c>
      <c r="H138" s="22">
        <v>3.6999999999999998E-2</v>
      </c>
      <c r="I138" s="22">
        <v>3.85E-2</v>
      </c>
      <c r="J138" s="22">
        <v>0.92310000000000003</v>
      </c>
    </row>
    <row r="139" spans="1:10" x14ac:dyDescent="0.25">
      <c r="A139" s="7" t="s">
        <v>170</v>
      </c>
      <c r="B139" s="6">
        <v>5</v>
      </c>
      <c r="C139" s="22" t="s">
        <v>38</v>
      </c>
      <c r="D139" s="22" t="s">
        <v>38</v>
      </c>
      <c r="E139" s="22">
        <v>0.2</v>
      </c>
      <c r="F139" s="22">
        <v>0.2</v>
      </c>
      <c r="G139" s="22">
        <v>0.2</v>
      </c>
      <c r="H139" s="22">
        <v>0.4</v>
      </c>
      <c r="I139" s="22">
        <v>0</v>
      </c>
      <c r="J139" s="22">
        <v>0.66669999999999996</v>
      </c>
    </row>
    <row r="140" spans="1:10" x14ac:dyDescent="0.25">
      <c r="A140" s="7" t="s">
        <v>171</v>
      </c>
      <c r="B140" s="6">
        <v>28</v>
      </c>
      <c r="C140" s="22">
        <v>7.1400000000000005E-2</v>
      </c>
      <c r="D140" s="22">
        <v>3.5700000000000003E-2</v>
      </c>
      <c r="E140" s="22">
        <v>3.5700000000000003E-2</v>
      </c>
      <c r="F140" s="22">
        <v>0.5</v>
      </c>
      <c r="G140" s="22">
        <v>0.35709999999999997</v>
      </c>
      <c r="H140" s="22" t="s">
        <v>38</v>
      </c>
      <c r="I140" s="22">
        <v>0.1071</v>
      </c>
      <c r="J140" s="22">
        <v>0.85709999999999997</v>
      </c>
    </row>
    <row r="141" spans="1:10" x14ac:dyDescent="0.25">
      <c r="A141" s="7" t="s">
        <v>172</v>
      </c>
      <c r="B141" s="6">
        <v>678</v>
      </c>
      <c r="C141" s="22">
        <v>2.6499999999999999E-2</v>
      </c>
      <c r="D141" s="22">
        <v>4.7199999999999999E-2</v>
      </c>
      <c r="E141" s="22">
        <v>0.115</v>
      </c>
      <c r="F141" s="22">
        <v>0.44990000000000002</v>
      </c>
      <c r="G141" s="22">
        <v>0.33329999999999999</v>
      </c>
      <c r="H141" s="22">
        <v>2.8000000000000001E-2</v>
      </c>
      <c r="I141" s="22">
        <v>7.5899999999999995E-2</v>
      </c>
      <c r="J141" s="22">
        <v>0.80579999999999996</v>
      </c>
    </row>
    <row r="142" spans="1:10" x14ac:dyDescent="0.25">
      <c r="A142" s="7" t="s">
        <v>173</v>
      </c>
      <c r="B142" s="6">
        <v>22</v>
      </c>
      <c r="C142" s="22" t="s">
        <v>38</v>
      </c>
      <c r="D142" s="22">
        <v>4.5499999999999999E-2</v>
      </c>
      <c r="E142" s="22">
        <v>9.0899999999999995E-2</v>
      </c>
      <c r="F142" s="22">
        <v>0.5</v>
      </c>
      <c r="G142" s="22">
        <v>0.36359999999999998</v>
      </c>
      <c r="H142" s="22" t="s">
        <v>38</v>
      </c>
      <c r="I142" s="22">
        <v>4.5499999999999999E-2</v>
      </c>
      <c r="J142" s="22">
        <v>0.86360000000000003</v>
      </c>
    </row>
    <row r="143" spans="1:10" ht="30" x14ac:dyDescent="0.25">
      <c r="A143" s="7" t="s">
        <v>174</v>
      </c>
      <c r="B143" s="6">
        <v>60</v>
      </c>
      <c r="C143" s="22">
        <v>3.3300000000000003E-2</v>
      </c>
      <c r="D143" s="22">
        <v>6.6699999999999995E-2</v>
      </c>
      <c r="E143" s="22">
        <v>0.15</v>
      </c>
      <c r="F143" s="22">
        <v>0.35</v>
      </c>
      <c r="G143" s="22">
        <v>0.33329999999999999</v>
      </c>
      <c r="H143" s="22">
        <v>6.6699999999999995E-2</v>
      </c>
      <c r="I143" s="22">
        <v>0.1071</v>
      </c>
      <c r="J143" s="22">
        <v>0.73209999999999997</v>
      </c>
    </row>
    <row r="144" spans="1:10" ht="30" x14ac:dyDescent="0.25">
      <c r="A144" s="7" t="s">
        <v>175</v>
      </c>
      <c r="B144" s="6">
        <v>119</v>
      </c>
      <c r="C144" s="22">
        <v>5.04E-2</v>
      </c>
      <c r="D144" s="22">
        <v>4.2000000000000003E-2</v>
      </c>
      <c r="E144" s="22">
        <v>0.1008</v>
      </c>
      <c r="F144" s="22">
        <v>0.42020000000000002</v>
      </c>
      <c r="G144" s="22">
        <v>0.36969999999999997</v>
      </c>
      <c r="H144" s="22">
        <v>1.6799999999999999E-2</v>
      </c>
      <c r="I144" s="22">
        <v>9.4E-2</v>
      </c>
      <c r="J144" s="22">
        <v>0.8034</v>
      </c>
    </row>
    <row r="145" spans="1:10" ht="30" x14ac:dyDescent="0.25">
      <c r="A145" s="7" t="s">
        <v>176</v>
      </c>
      <c r="B145" s="6">
        <v>369</v>
      </c>
      <c r="C145" s="22">
        <v>1.6299999999999999E-2</v>
      </c>
      <c r="D145" s="22">
        <v>5.6899999999999999E-2</v>
      </c>
      <c r="E145" s="22">
        <v>0.122</v>
      </c>
      <c r="F145" s="22">
        <v>0.45800000000000002</v>
      </c>
      <c r="G145" s="22">
        <v>0.31169999999999998</v>
      </c>
      <c r="H145" s="22">
        <v>3.5200000000000002E-2</v>
      </c>
      <c r="I145" s="22">
        <v>7.5800000000000006E-2</v>
      </c>
      <c r="J145" s="22">
        <v>0.79779999999999995</v>
      </c>
    </row>
    <row r="146" spans="1:10" ht="30" x14ac:dyDescent="0.25">
      <c r="A146" s="7" t="s">
        <v>177</v>
      </c>
      <c r="B146" s="6">
        <v>29</v>
      </c>
      <c r="C146" s="22" t="s">
        <v>38</v>
      </c>
      <c r="D146" s="22">
        <v>0.10340000000000001</v>
      </c>
      <c r="E146" s="22">
        <v>0.10340000000000001</v>
      </c>
      <c r="F146" s="22">
        <v>0.68969999999999998</v>
      </c>
      <c r="G146" s="22">
        <v>6.9000000000000006E-2</v>
      </c>
      <c r="H146" s="22">
        <v>3.4500000000000003E-2</v>
      </c>
      <c r="I146" s="22">
        <v>0.1071</v>
      </c>
      <c r="J146" s="22">
        <v>0.78569999999999995</v>
      </c>
    </row>
    <row r="147" spans="1:10" ht="30" x14ac:dyDescent="0.25">
      <c r="A147" s="7" t="s">
        <v>178</v>
      </c>
      <c r="B147" s="6">
        <v>6</v>
      </c>
      <c r="C147" s="22" t="s">
        <v>38</v>
      </c>
      <c r="D147" s="22">
        <v>0.16669999999999999</v>
      </c>
      <c r="E147" s="22" t="s">
        <v>38</v>
      </c>
      <c r="F147" s="22">
        <v>0.33329999999999999</v>
      </c>
      <c r="G147" s="22">
        <v>0.5</v>
      </c>
      <c r="H147" s="22" t="s">
        <v>38</v>
      </c>
      <c r="I147" s="22">
        <v>0.16669999999999999</v>
      </c>
      <c r="J147" s="22">
        <v>0.83330000000000004</v>
      </c>
    </row>
    <row r="148" spans="1:10" ht="30" x14ac:dyDescent="0.25">
      <c r="A148" s="7" t="s">
        <v>179</v>
      </c>
      <c r="B148" s="6">
        <v>23</v>
      </c>
      <c r="C148" s="22">
        <v>4.3499999999999997E-2</v>
      </c>
      <c r="D148" s="22">
        <v>4.3499999999999997E-2</v>
      </c>
      <c r="E148" s="22">
        <v>0.1739</v>
      </c>
      <c r="F148" s="22">
        <v>0.30430000000000001</v>
      </c>
      <c r="G148" s="22">
        <v>0.3478</v>
      </c>
      <c r="H148" s="22">
        <v>8.6999999999999994E-2</v>
      </c>
      <c r="I148" s="22">
        <v>9.5200000000000007E-2</v>
      </c>
      <c r="J148" s="22">
        <v>0.71430000000000005</v>
      </c>
    </row>
    <row r="149" spans="1:10" x14ac:dyDescent="0.25">
      <c r="A149" s="7" t="s">
        <v>180</v>
      </c>
      <c r="B149" s="6">
        <v>71</v>
      </c>
      <c r="C149" s="22">
        <v>2.8199999999999999E-2</v>
      </c>
      <c r="D149" s="22">
        <v>1.41E-2</v>
      </c>
      <c r="E149" s="22">
        <v>4.2299999999999997E-2</v>
      </c>
      <c r="F149" s="22">
        <v>0.2676</v>
      </c>
      <c r="G149" s="22">
        <v>0.60560000000000003</v>
      </c>
      <c r="H149" s="22">
        <v>4.2299999999999997E-2</v>
      </c>
      <c r="I149" s="22">
        <v>4.41E-2</v>
      </c>
      <c r="J149" s="22">
        <v>0.91180000000000005</v>
      </c>
    </row>
    <row r="150" spans="1:10" ht="30" x14ac:dyDescent="0.25">
      <c r="A150" s="7" t="s">
        <v>181</v>
      </c>
      <c r="B150" s="6">
        <v>12</v>
      </c>
      <c r="C150" s="22">
        <v>8.3299999999999999E-2</v>
      </c>
      <c r="D150" s="22" t="s">
        <v>38</v>
      </c>
      <c r="E150" s="22" t="s">
        <v>38</v>
      </c>
      <c r="F150" s="22">
        <v>0.75</v>
      </c>
      <c r="G150" s="22">
        <v>0.16669999999999999</v>
      </c>
      <c r="H150" s="22" t="s">
        <v>38</v>
      </c>
      <c r="I150" s="22">
        <v>8.3299999999999999E-2</v>
      </c>
      <c r="J150" s="22">
        <v>0.91669999999999996</v>
      </c>
    </row>
    <row r="151" spans="1:10" x14ac:dyDescent="0.25">
      <c r="A151" s="7" t="s">
        <v>182</v>
      </c>
      <c r="B151" s="6">
        <v>42</v>
      </c>
      <c r="C151" s="22">
        <v>2.3800000000000002E-2</v>
      </c>
      <c r="D151" s="22">
        <v>4.7600000000000003E-2</v>
      </c>
      <c r="E151" s="22">
        <v>9.5200000000000007E-2</v>
      </c>
      <c r="F151" s="22">
        <v>0.47620000000000001</v>
      </c>
      <c r="G151" s="22">
        <v>0.35709999999999997</v>
      </c>
      <c r="H151" s="22" t="s">
        <v>38</v>
      </c>
      <c r="I151" s="22">
        <v>7.1400000000000005E-2</v>
      </c>
      <c r="J151" s="22">
        <v>0.83330000000000004</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0.1</v>
      </c>
      <c r="D153" s="22" t="s">
        <v>38</v>
      </c>
      <c r="E153" s="22" t="s">
        <v>38</v>
      </c>
      <c r="F153" s="22">
        <v>0.5</v>
      </c>
      <c r="G153" s="22">
        <v>0.3</v>
      </c>
      <c r="H153" s="22">
        <v>0.1</v>
      </c>
      <c r="I153" s="22">
        <v>0.1111</v>
      </c>
      <c r="J153" s="22">
        <v>0.88890000000000002</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28</v>
      </c>
      <c r="C155" s="22">
        <v>3.5700000000000003E-2</v>
      </c>
      <c r="D155" s="22">
        <v>3.5700000000000003E-2</v>
      </c>
      <c r="E155" s="22">
        <v>0.21429999999999999</v>
      </c>
      <c r="F155" s="22">
        <v>0.57140000000000002</v>
      </c>
      <c r="G155" s="22">
        <v>0.1429</v>
      </c>
      <c r="H155" s="22" t="s">
        <v>38</v>
      </c>
      <c r="I155" s="22">
        <v>7.1400000000000005E-2</v>
      </c>
      <c r="J155" s="22">
        <v>0.71430000000000005</v>
      </c>
    </row>
  </sheetData>
  <hyperlinks>
    <hyperlink ref="A1" location="Contents!A1" display="Select here to return to the contents page" xr:uid="{C1863D94-524F-4F2B-B99E-9C349AF9C518}"/>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7DDEA5-9A9E-4313-8AAD-55444916CB78}">
  <dimension ref="A1:BK155"/>
  <sheetViews>
    <sheetView showGridLines="0" workbookViewId="0">
      <pane xSplit="1" ySplit="5" topLeftCell="B6" activePane="bottomRight" state="frozen"/>
      <selection activeCell="C1" sqref="C1:AH1048576"/>
      <selection pane="topRight" activeCell="C1" sqref="C1:AH1048576"/>
      <selection pane="bottomLeft" activeCell="C1" sqref="C1:AH1048576"/>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219</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15"/>
      <c r="B4" s="16"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774</v>
      </c>
      <c r="C5" s="22">
        <v>3.3599999999999998E-2</v>
      </c>
      <c r="D5" s="22">
        <v>4.9099999999999998E-2</v>
      </c>
      <c r="E5" s="22">
        <v>7.7499999999999999E-2</v>
      </c>
      <c r="F5" s="22">
        <v>0.3553</v>
      </c>
      <c r="G5" s="22">
        <v>0.48060000000000003</v>
      </c>
      <c r="H5" s="22">
        <v>3.8999999999999998E-3</v>
      </c>
      <c r="I5" s="22">
        <v>8.3000000000000004E-2</v>
      </c>
      <c r="J5" s="22">
        <v>0.83919999999999995</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7</v>
      </c>
      <c r="C16" s="22" t="s">
        <v>38</v>
      </c>
      <c r="D16" s="22">
        <v>0.1429</v>
      </c>
      <c r="E16" s="22" t="s">
        <v>38</v>
      </c>
      <c r="F16" s="22">
        <v>0.28570000000000001</v>
      </c>
      <c r="G16" s="22">
        <v>0.57140000000000002</v>
      </c>
      <c r="H16" s="22" t="s">
        <v>38</v>
      </c>
      <c r="I16" s="22">
        <v>0.1429</v>
      </c>
      <c r="J16" s="22">
        <v>0.85709999999999997</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4.4400000000000002E-2</v>
      </c>
      <c r="D20" s="22">
        <v>2.2200000000000001E-2</v>
      </c>
      <c r="E20" s="22">
        <v>6.6699999999999995E-2</v>
      </c>
      <c r="F20" s="22">
        <v>0.33329999999999999</v>
      </c>
      <c r="G20" s="22">
        <v>0.5333</v>
      </c>
      <c r="H20" s="22" t="s">
        <v>38</v>
      </c>
      <c r="I20" s="22">
        <v>6.6699999999999995E-2</v>
      </c>
      <c r="J20" s="22">
        <v>0.86670000000000003</v>
      </c>
    </row>
    <row r="21" spans="1:10" x14ac:dyDescent="0.25">
      <c r="A21" s="7" t="s">
        <v>52</v>
      </c>
      <c r="B21" s="6">
        <v>391</v>
      </c>
      <c r="C21" s="22">
        <v>3.32E-2</v>
      </c>
      <c r="D21" s="22">
        <v>4.8599999999999997E-2</v>
      </c>
      <c r="E21" s="22">
        <v>8.6999999999999994E-2</v>
      </c>
      <c r="F21" s="22">
        <v>0.29920000000000002</v>
      </c>
      <c r="G21" s="22">
        <v>0.52690000000000003</v>
      </c>
      <c r="H21" s="22">
        <v>5.1000000000000004E-3</v>
      </c>
      <c r="I21" s="22">
        <v>8.2299999999999998E-2</v>
      </c>
      <c r="J21" s="22">
        <v>0.83030000000000004</v>
      </c>
    </row>
    <row r="22" spans="1:10" x14ac:dyDescent="0.25">
      <c r="A22" s="7" t="s">
        <v>53</v>
      </c>
      <c r="B22" s="6">
        <v>286</v>
      </c>
      <c r="C22" s="22">
        <v>2.8000000000000001E-2</v>
      </c>
      <c r="D22" s="22">
        <v>5.5899999999999998E-2</v>
      </c>
      <c r="E22" s="22">
        <v>6.9900000000000004E-2</v>
      </c>
      <c r="F22" s="22">
        <v>0.41959999999999997</v>
      </c>
      <c r="G22" s="22">
        <v>0.42659999999999998</v>
      </c>
      <c r="H22" s="22" t="s">
        <v>38</v>
      </c>
      <c r="I22" s="22">
        <v>8.3900000000000002E-2</v>
      </c>
      <c r="J22" s="22">
        <v>0.84619999999999995</v>
      </c>
    </row>
    <row r="23" spans="1:10" x14ac:dyDescent="0.25">
      <c r="A23" s="7" t="s">
        <v>54</v>
      </c>
      <c r="B23" s="6">
        <v>349</v>
      </c>
      <c r="C23" s="22">
        <v>1.72E-2</v>
      </c>
      <c r="D23" s="22">
        <v>5.4399999999999997E-2</v>
      </c>
      <c r="E23" s="22">
        <v>8.3099999999999993E-2</v>
      </c>
      <c r="F23" s="22">
        <v>0.3553</v>
      </c>
      <c r="G23" s="22">
        <v>0.48420000000000002</v>
      </c>
      <c r="H23" s="22">
        <v>5.7000000000000002E-3</v>
      </c>
      <c r="I23" s="22">
        <v>7.1999999999999995E-2</v>
      </c>
      <c r="J23" s="22">
        <v>0.84440000000000004</v>
      </c>
    </row>
    <row r="24" spans="1:10" x14ac:dyDescent="0.25">
      <c r="A24" s="7" t="s">
        <v>55</v>
      </c>
      <c r="B24" s="6">
        <v>362</v>
      </c>
      <c r="C24" s="22">
        <v>4.4200000000000003E-2</v>
      </c>
      <c r="D24" s="22">
        <v>3.3099999999999997E-2</v>
      </c>
      <c r="E24" s="22">
        <v>7.1800000000000003E-2</v>
      </c>
      <c r="F24" s="22">
        <v>0.35360000000000003</v>
      </c>
      <c r="G24" s="22">
        <v>0.4945</v>
      </c>
      <c r="H24" s="22">
        <v>2.8E-3</v>
      </c>
      <c r="I24" s="22">
        <v>7.7600000000000002E-2</v>
      </c>
      <c r="J24" s="22">
        <v>0.85040000000000004</v>
      </c>
    </row>
    <row r="25" spans="1:10" ht="30" x14ac:dyDescent="0.25">
      <c r="A25" s="7" t="s">
        <v>56</v>
      </c>
      <c r="B25" s="6">
        <v>150</v>
      </c>
      <c r="C25" s="22">
        <v>0.04</v>
      </c>
      <c r="D25" s="22">
        <v>0.02</v>
      </c>
      <c r="E25" s="22">
        <v>4.6699999999999998E-2</v>
      </c>
      <c r="F25" s="22">
        <v>0.28670000000000001</v>
      </c>
      <c r="G25" s="22">
        <v>0.60670000000000002</v>
      </c>
      <c r="H25" s="22" t="s">
        <v>38</v>
      </c>
      <c r="I25" s="22">
        <v>0.06</v>
      </c>
      <c r="J25" s="22">
        <v>0.89329999999999998</v>
      </c>
    </row>
    <row r="26" spans="1:10" ht="30" x14ac:dyDescent="0.25">
      <c r="A26" s="7" t="s">
        <v>57</v>
      </c>
      <c r="B26" s="6">
        <v>131</v>
      </c>
      <c r="C26" s="22">
        <v>4.58E-2</v>
      </c>
      <c r="D26" s="22">
        <v>2.29E-2</v>
      </c>
      <c r="E26" s="22">
        <v>6.1100000000000002E-2</v>
      </c>
      <c r="F26" s="22">
        <v>0.26719999999999999</v>
      </c>
      <c r="G26" s="22">
        <v>0.59540000000000004</v>
      </c>
      <c r="H26" s="22">
        <v>7.6E-3</v>
      </c>
      <c r="I26" s="22">
        <v>6.9199999999999998E-2</v>
      </c>
      <c r="J26" s="22">
        <v>0.86919999999999997</v>
      </c>
    </row>
    <row r="27" spans="1:10" ht="30" x14ac:dyDescent="0.25">
      <c r="A27" s="7" t="s">
        <v>58</v>
      </c>
      <c r="B27" s="6">
        <v>53</v>
      </c>
      <c r="C27" s="22">
        <v>7.5499999999999998E-2</v>
      </c>
      <c r="D27" s="22">
        <v>5.6599999999999998E-2</v>
      </c>
      <c r="E27" s="22">
        <v>0.1321</v>
      </c>
      <c r="F27" s="22">
        <v>0.3019</v>
      </c>
      <c r="G27" s="22">
        <v>0.434</v>
      </c>
      <c r="H27" s="22" t="s">
        <v>38</v>
      </c>
      <c r="I27" s="22">
        <v>0.1321</v>
      </c>
      <c r="J27" s="22">
        <v>0.73580000000000001</v>
      </c>
    </row>
    <row r="28" spans="1:10" ht="30" x14ac:dyDescent="0.25">
      <c r="A28" s="7" t="s">
        <v>59</v>
      </c>
      <c r="B28" s="6">
        <v>116</v>
      </c>
      <c r="C28" s="22">
        <v>2.5899999999999999E-2</v>
      </c>
      <c r="D28" s="22">
        <v>4.3099999999999999E-2</v>
      </c>
      <c r="E28" s="22">
        <v>0.10340000000000001</v>
      </c>
      <c r="F28" s="22">
        <v>0.38790000000000002</v>
      </c>
      <c r="G28" s="22">
        <v>0.43099999999999999</v>
      </c>
      <c r="H28" s="22">
        <v>8.6E-3</v>
      </c>
      <c r="I28" s="22">
        <v>6.9599999999999995E-2</v>
      </c>
      <c r="J28" s="22">
        <v>0.82609999999999995</v>
      </c>
    </row>
    <row r="29" spans="1:10" ht="30" x14ac:dyDescent="0.25">
      <c r="A29" s="7" t="s">
        <v>60</v>
      </c>
      <c r="B29" s="6">
        <v>197</v>
      </c>
      <c r="C29" s="22">
        <v>3.0499999999999999E-2</v>
      </c>
      <c r="D29" s="22">
        <v>6.6000000000000003E-2</v>
      </c>
      <c r="E29" s="22">
        <v>6.6000000000000003E-2</v>
      </c>
      <c r="F29" s="22">
        <v>0.34010000000000001</v>
      </c>
      <c r="G29" s="22">
        <v>0.4975</v>
      </c>
      <c r="H29" s="22" t="s">
        <v>38</v>
      </c>
      <c r="I29" s="22">
        <v>9.64E-2</v>
      </c>
      <c r="J29" s="22">
        <v>0.83760000000000001</v>
      </c>
    </row>
    <row r="30" spans="1:10" ht="30" x14ac:dyDescent="0.25">
      <c r="A30" s="7" t="s">
        <v>61</v>
      </c>
      <c r="B30" s="6">
        <v>237</v>
      </c>
      <c r="C30" s="22">
        <v>2.1100000000000001E-2</v>
      </c>
      <c r="D30" s="22">
        <v>1.2699999999999999E-2</v>
      </c>
      <c r="E30" s="22">
        <v>6.7500000000000004E-2</v>
      </c>
      <c r="F30" s="22">
        <v>0.32490000000000002</v>
      </c>
      <c r="G30" s="22">
        <v>0.5696</v>
      </c>
      <c r="H30" s="22">
        <v>4.1999999999999997E-3</v>
      </c>
      <c r="I30" s="22">
        <v>3.39E-2</v>
      </c>
      <c r="J30" s="22">
        <v>0.89829999999999999</v>
      </c>
    </row>
    <row r="31" spans="1:10" x14ac:dyDescent="0.25">
      <c r="A31" s="7" t="s">
        <v>62</v>
      </c>
      <c r="B31" s="6">
        <v>58</v>
      </c>
      <c r="C31" s="22">
        <v>3.4500000000000003E-2</v>
      </c>
      <c r="D31" s="22">
        <v>5.1700000000000003E-2</v>
      </c>
      <c r="E31" s="22">
        <v>3.4500000000000003E-2</v>
      </c>
      <c r="F31" s="22">
        <v>0.18970000000000001</v>
      </c>
      <c r="G31" s="22">
        <v>0.6724</v>
      </c>
      <c r="H31" s="22">
        <v>1.72E-2</v>
      </c>
      <c r="I31" s="22">
        <v>8.77E-2</v>
      </c>
      <c r="J31" s="22">
        <v>0.87719999999999998</v>
      </c>
    </row>
    <row r="32" spans="1:10" x14ac:dyDescent="0.25">
      <c r="A32" s="7" t="s">
        <v>63</v>
      </c>
      <c r="B32" s="6">
        <v>68</v>
      </c>
      <c r="C32" s="22">
        <v>2.9399999999999999E-2</v>
      </c>
      <c r="D32" s="22">
        <v>5.8799999999999998E-2</v>
      </c>
      <c r="E32" s="22">
        <v>8.8200000000000001E-2</v>
      </c>
      <c r="F32" s="22">
        <v>0.39710000000000001</v>
      </c>
      <c r="G32" s="22">
        <v>0.4118</v>
      </c>
      <c r="H32" s="22">
        <v>1.47E-2</v>
      </c>
      <c r="I32" s="22">
        <v>8.9599999999999999E-2</v>
      </c>
      <c r="J32" s="22">
        <v>0.82089999999999996</v>
      </c>
    </row>
    <row r="33" spans="1:10" x14ac:dyDescent="0.25">
      <c r="A33" s="7" t="s">
        <v>64</v>
      </c>
      <c r="B33" s="6">
        <v>91</v>
      </c>
      <c r="C33" s="22">
        <v>2.1999999999999999E-2</v>
      </c>
      <c r="D33" s="22">
        <v>5.4899999999999997E-2</v>
      </c>
      <c r="E33" s="22">
        <v>0.1099</v>
      </c>
      <c r="F33" s="22">
        <v>0.35160000000000002</v>
      </c>
      <c r="G33" s="22">
        <v>0.46150000000000002</v>
      </c>
      <c r="H33" s="22" t="s">
        <v>38</v>
      </c>
      <c r="I33" s="22">
        <v>7.6899999999999996E-2</v>
      </c>
      <c r="J33" s="22">
        <v>0.81320000000000003</v>
      </c>
    </row>
    <row r="34" spans="1:10" x14ac:dyDescent="0.25">
      <c r="A34" s="7" t="s">
        <v>65</v>
      </c>
      <c r="B34" s="6">
        <v>63</v>
      </c>
      <c r="C34" s="22">
        <v>3.1699999999999999E-2</v>
      </c>
      <c r="D34" s="22">
        <v>3.1699999999999999E-2</v>
      </c>
      <c r="E34" s="22">
        <v>0.1111</v>
      </c>
      <c r="F34" s="22">
        <v>0.41270000000000001</v>
      </c>
      <c r="G34" s="22">
        <v>0.41270000000000001</v>
      </c>
      <c r="H34" s="22" t="s">
        <v>38</v>
      </c>
      <c r="I34" s="22">
        <v>6.3500000000000001E-2</v>
      </c>
      <c r="J34" s="22">
        <v>0.82540000000000002</v>
      </c>
    </row>
    <row r="35" spans="1:10" x14ac:dyDescent="0.25">
      <c r="A35" s="7" t="s">
        <v>66</v>
      </c>
      <c r="B35" s="6">
        <v>46</v>
      </c>
      <c r="C35" s="22">
        <v>4.3499999999999997E-2</v>
      </c>
      <c r="D35" s="22">
        <v>4.3499999999999997E-2</v>
      </c>
      <c r="E35" s="22">
        <v>4.3499999999999997E-2</v>
      </c>
      <c r="F35" s="22">
        <v>0.36959999999999998</v>
      </c>
      <c r="G35" s="22">
        <v>0.5</v>
      </c>
      <c r="H35" s="22" t="s">
        <v>38</v>
      </c>
      <c r="I35" s="22">
        <v>8.6999999999999994E-2</v>
      </c>
      <c r="J35" s="22">
        <v>0.86960000000000004</v>
      </c>
    </row>
    <row r="36" spans="1:10" x14ac:dyDescent="0.25">
      <c r="A36" s="7" t="s">
        <v>67</v>
      </c>
      <c r="B36" s="6">
        <v>37</v>
      </c>
      <c r="C36" s="22" t="s">
        <v>38</v>
      </c>
      <c r="D36" s="22">
        <v>8.1100000000000005E-2</v>
      </c>
      <c r="E36" s="22">
        <v>8.1100000000000005E-2</v>
      </c>
      <c r="F36" s="22">
        <v>0.48649999999999999</v>
      </c>
      <c r="G36" s="22">
        <v>0.35139999999999999</v>
      </c>
      <c r="H36" s="22" t="s">
        <v>38</v>
      </c>
      <c r="I36" s="22">
        <v>8.1100000000000005E-2</v>
      </c>
      <c r="J36" s="22">
        <v>0.83779999999999999</v>
      </c>
    </row>
    <row r="37" spans="1:10" x14ac:dyDescent="0.25">
      <c r="A37" s="7" t="s">
        <v>68</v>
      </c>
      <c r="B37" s="6">
        <v>36</v>
      </c>
      <c r="C37" s="22" t="s">
        <v>38</v>
      </c>
      <c r="D37" s="22">
        <v>5.5599999999999997E-2</v>
      </c>
      <c r="E37" s="22" t="s">
        <v>38</v>
      </c>
      <c r="F37" s="22">
        <v>0.41670000000000001</v>
      </c>
      <c r="G37" s="22">
        <v>0.5</v>
      </c>
      <c r="H37" s="22">
        <v>2.7799999999999998E-2</v>
      </c>
      <c r="I37" s="22">
        <v>5.7099999999999998E-2</v>
      </c>
      <c r="J37" s="22">
        <v>0.94289999999999996</v>
      </c>
    </row>
    <row r="38" spans="1:10" x14ac:dyDescent="0.25">
      <c r="A38" s="7" t="s">
        <v>69</v>
      </c>
      <c r="B38" s="6">
        <v>92</v>
      </c>
      <c r="C38" s="22">
        <v>4.3499999999999997E-2</v>
      </c>
      <c r="D38" s="22">
        <v>2.1700000000000001E-2</v>
      </c>
      <c r="E38" s="22">
        <v>8.6999999999999994E-2</v>
      </c>
      <c r="F38" s="22">
        <v>0.38040000000000002</v>
      </c>
      <c r="G38" s="22">
        <v>0.46739999999999998</v>
      </c>
      <c r="H38" s="22" t="s">
        <v>38</v>
      </c>
      <c r="I38" s="22">
        <v>6.5199999999999994E-2</v>
      </c>
      <c r="J38" s="22">
        <v>0.8478</v>
      </c>
    </row>
    <row r="39" spans="1:10" x14ac:dyDescent="0.25">
      <c r="A39" s="7" t="s">
        <v>70</v>
      </c>
      <c r="B39" s="6">
        <v>27</v>
      </c>
      <c r="C39" s="22" t="s">
        <v>38</v>
      </c>
      <c r="D39" s="22">
        <v>7.4099999999999999E-2</v>
      </c>
      <c r="E39" s="22">
        <v>0.14810000000000001</v>
      </c>
      <c r="F39" s="22">
        <v>0.33329999999999999</v>
      </c>
      <c r="G39" s="22">
        <v>0.44440000000000002</v>
      </c>
      <c r="H39" s="22" t="s">
        <v>38</v>
      </c>
      <c r="I39" s="22">
        <v>7.4099999999999999E-2</v>
      </c>
      <c r="J39" s="22">
        <v>0.77780000000000005</v>
      </c>
    </row>
    <row r="40" spans="1:10" x14ac:dyDescent="0.25">
      <c r="A40" s="7" t="s">
        <v>71</v>
      </c>
      <c r="B40" s="6">
        <v>57</v>
      </c>
      <c r="C40" s="22">
        <v>7.0199999999999999E-2</v>
      </c>
      <c r="D40" s="22">
        <v>7.0199999999999999E-2</v>
      </c>
      <c r="E40" s="22">
        <v>3.5099999999999999E-2</v>
      </c>
      <c r="F40" s="22">
        <v>0.24560000000000001</v>
      </c>
      <c r="G40" s="22">
        <v>0.57889999999999997</v>
      </c>
      <c r="H40" s="22" t="s">
        <v>38</v>
      </c>
      <c r="I40" s="22">
        <v>0.1404</v>
      </c>
      <c r="J40" s="22">
        <v>0.8246</v>
      </c>
    </row>
    <row r="41" spans="1:10" x14ac:dyDescent="0.25">
      <c r="A41" s="7" t="s">
        <v>72</v>
      </c>
      <c r="B41" s="6">
        <v>120</v>
      </c>
      <c r="C41" s="22">
        <v>4.1700000000000001E-2</v>
      </c>
      <c r="D41" s="22">
        <v>0.05</v>
      </c>
      <c r="E41" s="22">
        <v>7.4999999999999997E-2</v>
      </c>
      <c r="F41" s="22">
        <v>0.33329999999999999</v>
      </c>
      <c r="G41" s="22">
        <v>0.5</v>
      </c>
      <c r="H41" s="22" t="s">
        <v>38</v>
      </c>
      <c r="I41" s="22">
        <v>9.1700000000000004E-2</v>
      </c>
      <c r="J41" s="22">
        <v>0.83330000000000004</v>
      </c>
    </row>
    <row r="42" spans="1:10" x14ac:dyDescent="0.25">
      <c r="A42" s="7" t="s">
        <v>73</v>
      </c>
      <c r="B42" s="6">
        <v>119</v>
      </c>
      <c r="C42" s="22">
        <v>1.6799999999999999E-2</v>
      </c>
      <c r="D42" s="22">
        <v>5.8799999999999998E-2</v>
      </c>
      <c r="E42" s="22">
        <v>4.2000000000000003E-2</v>
      </c>
      <c r="F42" s="22">
        <v>0.33610000000000001</v>
      </c>
      <c r="G42" s="22">
        <v>0.54620000000000002</v>
      </c>
      <c r="H42" s="22" t="s">
        <v>38</v>
      </c>
      <c r="I42" s="22">
        <v>7.5600000000000001E-2</v>
      </c>
      <c r="J42" s="22">
        <v>0.88239999999999996</v>
      </c>
    </row>
    <row r="43" spans="1:10" x14ac:dyDescent="0.25">
      <c r="A43" s="7" t="s">
        <v>74</v>
      </c>
      <c r="B43" s="6">
        <v>379</v>
      </c>
      <c r="C43" s="22">
        <v>3.9600000000000003E-2</v>
      </c>
      <c r="D43" s="22">
        <v>4.2200000000000001E-2</v>
      </c>
      <c r="E43" s="22">
        <v>8.9700000000000002E-2</v>
      </c>
      <c r="F43" s="22">
        <v>0.3377</v>
      </c>
      <c r="G43" s="22">
        <v>0.49080000000000001</v>
      </c>
      <c r="H43" s="22" t="s">
        <v>38</v>
      </c>
      <c r="I43" s="22">
        <v>8.1799999999999998E-2</v>
      </c>
      <c r="J43" s="22">
        <v>0.82850000000000001</v>
      </c>
    </row>
    <row r="44" spans="1:10" x14ac:dyDescent="0.25">
      <c r="A44" s="7" t="s">
        <v>75</v>
      </c>
      <c r="B44" s="6">
        <v>20</v>
      </c>
      <c r="C44" s="22">
        <v>0.05</v>
      </c>
      <c r="D44" s="22" t="s">
        <v>38</v>
      </c>
      <c r="E44" s="22">
        <v>0.15</v>
      </c>
      <c r="F44" s="22">
        <v>0.3</v>
      </c>
      <c r="G44" s="22">
        <v>0.5</v>
      </c>
      <c r="H44" s="22" t="s">
        <v>38</v>
      </c>
      <c r="I44" s="22">
        <v>0.05</v>
      </c>
      <c r="J44" s="22">
        <v>0.8</v>
      </c>
    </row>
    <row r="45" spans="1:10" x14ac:dyDescent="0.25">
      <c r="A45" s="7" t="s">
        <v>76</v>
      </c>
      <c r="B45" s="6">
        <v>17</v>
      </c>
      <c r="C45" s="22">
        <v>5.8799999999999998E-2</v>
      </c>
      <c r="D45" s="22">
        <v>5.8799999999999998E-2</v>
      </c>
      <c r="E45" s="22">
        <v>5.8799999999999998E-2</v>
      </c>
      <c r="F45" s="22">
        <v>0.47060000000000002</v>
      </c>
      <c r="G45" s="22">
        <v>0.35289999999999999</v>
      </c>
      <c r="H45" s="22" t="s">
        <v>38</v>
      </c>
      <c r="I45" s="22">
        <v>0.1176</v>
      </c>
      <c r="J45" s="22">
        <v>0.82350000000000001</v>
      </c>
    </row>
    <row r="46" spans="1:10" x14ac:dyDescent="0.25">
      <c r="A46" s="7" t="s">
        <v>77</v>
      </c>
      <c r="B46" s="6">
        <v>45</v>
      </c>
      <c r="C46" s="22" t="s">
        <v>38</v>
      </c>
      <c r="D46" s="22">
        <v>4.4400000000000002E-2</v>
      </c>
      <c r="E46" s="22">
        <v>0.1333</v>
      </c>
      <c r="F46" s="22">
        <v>0.24440000000000001</v>
      </c>
      <c r="G46" s="22">
        <v>0.57779999999999998</v>
      </c>
      <c r="H46" s="22" t="s">
        <v>38</v>
      </c>
      <c r="I46" s="22">
        <v>4.4400000000000002E-2</v>
      </c>
      <c r="J46" s="22">
        <v>0.82220000000000004</v>
      </c>
    </row>
    <row r="47" spans="1:10" x14ac:dyDescent="0.25">
      <c r="A47" s="7" t="s">
        <v>78</v>
      </c>
      <c r="B47" s="6">
        <v>90</v>
      </c>
      <c r="C47" s="22">
        <v>2.2200000000000001E-2</v>
      </c>
      <c r="D47" s="22">
        <v>2.2200000000000001E-2</v>
      </c>
      <c r="E47" s="22">
        <v>5.5599999999999997E-2</v>
      </c>
      <c r="F47" s="22">
        <v>0.36670000000000003</v>
      </c>
      <c r="G47" s="22">
        <v>0.5333</v>
      </c>
      <c r="H47" s="22" t="s">
        <v>38</v>
      </c>
      <c r="I47" s="22">
        <v>4.4400000000000002E-2</v>
      </c>
      <c r="J47" s="22">
        <v>0.9</v>
      </c>
    </row>
    <row r="48" spans="1:10" x14ac:dyDescent="0.25">
      <c r="A48" s="7" t="s">
        <v>79</v>
      </c>
      <c r="B48" s="6">
        <v>209</v>
      </c>
      <c r="C48" s="22">
        <v>2.87E-2</v>
      </c>
      <c r="D48" s="22">
        <v>2.3900000000000001E-2</v>
      </c>
      <c r="E48" s="22">
        <v>7.6600000000000001E-2</v>
      </c>
      <c r="F48" s="22">
        <v>0.39229999999999998</v>
      </c>
      <c r="G48" s="22">
        <v>0.47370000000000001</v>
      </c>
      <c r="H48" s="22">
        <v>4.7999999999999996E-3</v>
      </c>
      <c r="I48" s="22">
        <v>5.2900000000000003E-2</v>
      </c>
      <c r="J48" s="22">
        <v>0.87019999999999997</v>
      </c>
    </row>
    <row r="49" spans="1:10" x14ac:dyDescent="0.25">
      <c r="A49" s="7" t="s">
        <v>80</v>
      </c>
      <c r="B49" s="6">
        <v>127</v>
      </c>
      <c r="C49" s="22">
        <v>3.9399999999999998E-2</v>
      </c>
      <c r="D49" s="22">
        <v>7.8700000000000006E-2</v>
      </c>
      <c r="E49" s="22">
        <v>3.15E-2</v>
      </c>
      <c r="F49" s="22">
        <v>0.34649999999999997</v>
      </c>
      <c r="G49" s="22">
        <v>0.50390000000000001</v>
      </c>
      <c r="H49" s="22" t="s">
        <v>38</v>
      </c>
      <c r="I49" s="22">
        <v>0.1181</v>
      </c>
      <c r="J49" s="22">
        <v>0.85040000000000004</v>
      </c>
    </row>
    <row r="50" spans="1:10" x14ac:dyDescent="0.25">
      <c r="A50" s="7" t="s">
        <v>81</v>
      </c>
      <c r="B50" s="6">
        <v>72</v>
      </c>
      <c r="C50" s="22">
        <v>1.3899999999999999E-2</v>
      </c>
      <c r="D50" s="22">
        <v>4.1700000000000001E-2</v>
      </c>
      <c r="E50" s="22">
        <v>0.1111</v>
      </c>
      <c r="F50" s="22">
        <v>0.36109999999999998</v>
      </c>
      <c r="G50" s="22">
        <v>0.47220000000000001</v>
      </c>
      <c r="H50" s="22" t="s">
        <v>38</v>
      </c>
      <c r="I50" s="22">
        <v>5.5599999999999997E-2</v>
      </c>
      <c r="J50" s="22">
        <v>0.83330000000000004</v>
      </c>
    </row>
    <row r="51" spans="1:10" x14ac:dyDescent="0.25">
      <c r="A51" s="7" t="s">
        <v>82</v>
      </c>
      <c r="B51" s="6">
        <v>57</v>
      </c>
      <c r="C51" s="22">
        <v>3.5099999999999999E-2</v>
      </c>
      <c r="D51" s="22">
        <v>8.77E-2</v>
      </c>
      <c r="E51" s="22">
        <v>0.15790000000000001</v>
      </c>
      <c r="F51" s="22">
        <v>0.26319999999999999</v>
      </c>
      <c r="G51" s="22">
        <v>0.43859999999999999</v>
      </c>
      <c r="H51" s="22">
        <v>1.7500000000000002E-2</v>
      </c>
      <c r="I51" s="22">
        <v>0.125</v>
      </c>
      <c r="J51" s="22">
        <v>0.71430000000000005</v>
      </c>
    </row>
    <row r="52" spans="1:10" x14ac:dyDescent="0.25">
      <c r="A52" s="7" t="s">
        <v>83</v>
      </c>
      <c r="B52" s="6">
        <v>6</v>
      </c>
      <c r="C52" s="22" t="s">
        <v>38</v>
      </c>
      <c r="D52" s="22" t="s">
        <v>38</v>
      </c>
      <c r="E52" s="22" t="s">
        <v>38</v>
      </c>
      <c r="F52" s="22">
        <v>0.66669999999999996</v>
      </c>
      <c r="G52" s="22">
        <v>0.33329999999999999</v>
      </c>
      <c r="H52" s="22" t="s">
        <v>38</v>
      </c>
      <c r="I52" s="22">
        <v>0</v>
      </c>
      <c r="J52" s="22">
        <v>1</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43</v>
      </c>
      <c r="C56" s="22">
        <v>4.65E-2</v>
      </c>
      <c r="D56" s="22">
        <v>2.3300000000000001E-2</v>
      </c>
      <c r="E56" s="22">
        <v>4.65E-2</v>
      </c>
      <c r="F56" s="22">
        <v>0.3488</v>
      </c>
      <c r="G56" s="22">
        <v>0.53490000000000004</v>
      </c>
      <c r="H56" s="22" t="s">
        <v>38</v>
      </c>
      <c r="I56" s="22">
        <v>6.9800000000000001E-2</v>
      </c>
      <c r="J56" s="22">
        <v>0.88370000000000004</v>
      </c>
    </row>
    <row r="57" spans="1:10" x14ac:dyDescent="0.25">
      <c r="A57" s="7" t="s">
        <v>88</v>
      </c>
      <c r="B57" s="6">
        <v>91</v>
      </c>
      <c r="C57" s="22">
        <v>3.3000000000000002E-2</v>
      </c>
      <c r="D57" s="22">
        <v>3.3000000000000002E-2</v>
      </c>
      <c r="E57" s="22">
        <v>7.6899999999999996E-2</v>
      </c>
      <c r="F57" s="22">
        <v>0.25269999999999998</v>
      </c>
      <c r="G57" s="22">
        <v>0.59340000000000004</v>
      </c>
      <c r="H57" s="22">
        <v>1.0999999999999999E-2</v>
      </c>
      <c r="I57" s="22">
        <v>6.6699999999999995E-2</v>
      </c>
      <c r="J57" s="22">
        <v>0.85560000000000003</v>
      </c>
    </row>
    <row r="58" spans="1:10" x14ac:dyDescent="0.25">
      <c r="A58" s="7" t="s">
        <v>89</v>
      </c>
      <c r="B58" s="6">
        <v>132</v>
      </c>
      <c r="C58" s="22">
        <v>3.7900000000000003E-2</v>
      </c>
      <c r="D58" s="22">
        <v>4.5499999999999999E-2</v>
      </c>
      <c r="E58" s="22">
        <v>8.3299999999999999E-2</v>
      </c>
      <c r="F58" s="22">
        <v>0.33329999999999999</v>
      </c>
      <c r="G58" s="22">
        <v>0.5</v>
      </c>
      <c r="H58" s="22" t="s">
        <v>38</v>
      </c>
      <c r="I58" s="22">
        <v>8.3299999999999999E-2</v>
      </c>
      <c r="J58" s="22">
        <v>0.83330000000000004</v>
      </c>
    </row>
    <row r="59" spans="1:10" x14ac:dyDescent="0.25">
      <c r="A59" s="7" t="s">
        <v>90</v>
      </c>
      <c r="B59" s="6">
        <v>168</v>
      </c>
      <c r="C59" s="22">
        <v>2.98E-2</v>
      </c>
      <c r="D59" s="22">
        <v>5.9499999999999997E-2</v>
      </c>
      <c r="E59" s="22">
        <v>9.5200000000000007E-2</v>
      </c>
      <c r="F59" s="22">
        <v>0.29759999999999998</v>
      </c>
      <c r="G59" s="22">
        <v>0.51190000000000002</v>
      </c>
      <c r="H59" s="22">
        <v>6.0000000000000001E-3</v>
      </c>
      <c r="I59" s="22">
        <v>8.9800000000000005E-2</v>
      </c>
      <c r="J59" s="22">
        <v>0.81440000000000001</v>
      </c>
    </row>
    <row r="60" spans="1:10" x14ac:dyDescent="0.25">
      <c r="A60" s="7" t="s">
        <v>91</v>
      </c>
      <c r="B60" s="6">
        <v>179</v>
      </c>
      <c r="C60" s="22">
        <v>4.4699999999999997E-2</v>
      </c>
      <c r="D60" s="22">
        <v>6.7000000000000004E-2</v>
      </c>
      <c r="E60" s="22">
        <v>5.0299999999999997E-2</v>
      </c>
      <c r="F60" s="22">
        <v>0.42459999999999998</v>
      </c>
      <c r="G60" s="22">
        <v>0.41339999999999999</v>
      </c>
      <c r="H60" s="22" t="s">
        <v>38</v>
      </c>
      <c r="I60" s="22">
        <v>0.11169999999999999</v>
      </c>
      <c r="J60" s="22">
        <v>0.83799999999999997</v>
      </c>
    </row>
    <row r="61" spans="1:10" x14ac:dyDescent="0.25">
      <c r="A61" s="7" t="s">
        <v>92</v>
      </c>
      <c r="B61" s="6">
        <v>101</v>
      </c>
      <c r="C61" s="22" t="s">
        <v>38</v>
      </c>
      <c r="D61" s="22">
        <v>3.9600000000000003E-2</v>
      </c>
      <c r="E61" s="22">
        <v>9.9000000000000005E-2</v>
      </c>
      <c r="F61" s="22">
        <v>0.42570000000000002</v>
      </c>
      <c r="G61" s="22">
        <v>0.43559999999999999</v>
      </c>
      <c r="H61" s="22" t="s">
        <v>38</v>
      </c>
      <c r="I61" s="22">
        <v>3.9600000000000003E-2</v>
      </c>
      <c r="J61" s="22">
        <v>0.86140000000000005</v>
      </c>
    </row>
    <row r="62" spans="1:10" x14ac:dyDescent="0.25">
      <c r="A62" s="7" t="s">
        <v>93</v>
      </c>
      <c r="B62" s="6">
        <v>6</v>
      </c>
      <c r="C62" s="22" t="s">
        <v>38</v>
      </c>
      <c r="D62" s="22" t="s">
        <v>38</v>
      </c>
      <c r="E62" s="22">
        <v>0.16669999999999999</v>
      </c>
      <c r="F62" s="22">
        <v>0.16669999999999999</v>
      </c>
      <c r="G62" s="22">
        <v>0.66669999999999996</v>
      </c>
      <c r="H62" s="22" t="s">
        <v>38</v>
      </c>
      <c r="I62" s="22">
        <v>0</v>
      </c>
      <c r="J62" s="22">
        <v>0.83330000000000004</v>
      </c>
    </row>
    <row r="63" spans="1:10" x14ac:dyDescent="0.25">
      <c r="A63" s="7" t="s">
        <v>94</v>
      </c>
      <c r="B63" s="6">
        <v>349</v>
      </c>
      <c r="C63" s="22">
        <v>1.72E-2</v>
      </c>
      <c r="D63" s="22">
        <v>5.4399999999999997E-2</v>
      </c>
      <c r="E63" s="22">
        <v>8.3099999999999993E-2</v>
      </c>
      <c r="F63" s="22">
        <v>0.3553</v>
      </c>
      <c r="G63" s="22">
        <v>0.48420000000000002</v>
      </c>
      <c r="H63" s="22">
        <v>5.7000000000000002E-3</v>
      </c>
      <c r="I63" s="22">
        <v>7.1999999999999995E-2</v>
      </c>
      <c r="J63" s="22">
        <v>0.84440000000000004</v>
      </c>
    </row>
    <row r="64" spans="1:10" x14ac:dyDescent="0.25">
      <c r="A64" s="7" t="s">
        <v>95</v>
      </c>
      <c r="B64" s="6">
        <v>362</v>
      </c>
      <c r="C64" s="22">
        <v>4.4200000000000003E-2</v>
      </c>
      <c r="D64" s="22">
        <v>3.3099999999999997E-2</v>
      </c>
      <c r="E64" s="22">
        <v>7.1800000000000003E-2</v>
      </c>
      <c r="F64" s="22">
        <v>0.35360000000000003</v>
      </c>
      <c r="G64" s="22">
        <v>0.4945</v>
      </c>
      <c r="H64" s="22">
        <v>2.8E-3</v>
      </c>
      <c r="I64" s="22">
        <v>7.7600000000000002E-2</v>
      </c>
      <c r="J64" s="22">
        <v>0.85040000000000004</v>
      </c>
    </row>
    <row r="65" spans="1:10" x14ac:dyDescent="0.25">
      <c r="A65" s="7" t="s">
        <v>96</v>
      </c>
      <c r="B65" s="6">
        <v>6</v>
      </c>
      <c r="C65" s="22" t="s">
        <v>38</v>
      </c>
      <c r="D65" s="22" t="s">
        <v>38</v>
      </c>
      <c r="E65" s="22">
        <v>0.16669999999999999</v>
      </c>
      <c r="F65" s="22">
        <v>0.5</v>
      </c>
      <c r="G65" s="22">
        <v>0.33329999999999999</v>
      </c>
      <c r="H65" s="22" t="s">
        <v>38</v>
      </c>
      <c r="I65" s="22">
        <v>0</v>
      </c>
      <c r="J65" s="22">
        <v>0.83330000000000004</v>
      </c>
    </row>
    <row r="66" spans="1:10" x14ac:dyDescent="0.25">
      <c r="A66" s="7" t="s">
        <v>97</v>
      </c>
      <c r="B66" s="6">
        <v>432</v>
      </c>
      <c r="C66" s="22">
        <v>3.2399999999999998E-2</v>
      </c>
      <c r="D66" s="22">
        <v>5.79E-2</v>
      </c>
      <c r="E66" s="22">
        <v>9.2600000000000002E-2</v>
      </c>
      <c r="F66" s="22">
        <v>0.36570000000000003</v>
      </c>
      <c r="G66" s="22">
        <v>0.44440000000000002</v>
      </c>
      <c r="H66" s="22">
        <v>6.8999999999999999E-3</v>
      </c>
      <c r="I66" s="22">
        <v>9.0899999999999995E-2</v>
      </c>
      <c r="J66" s="22">
        <v>0.81589999999999996</v>
      </c>
    </row>
    <row r="67" spans="1:10" ht="30" x14ac:dyDescent="0.25">
      <c r="A67" s="7" t="s">
        <v>98</v>
      </c>
      <c r="B67" s="6">
        <v>130</v>
      </c>
      <c r="C67" s="22">
        <v>1.54E-2</v>
      </c>
      <c r="D67" s="22">
        <v>3.0800000000000001E-2</v>
      </c>
      <c r="E67" s="22">
        <v>6.9199999999999998E-2</v>
      </c>
      <c r="F67" s="22">
        <v>0.3846</v>
      </c>
      <c r="G67" s="22">
        <v>0.5</v>
      </c>
      <c r="H67" s="22" t="s">
        <v>38</v>
      </c>
      <c r="I67" s="22">
        <v>4.6199999999999998E-2</v>
      </c>
      <c r="J67" s="22">
        <v>0.88460000000000005</v>
      </c>
    </row>
    <row r="68" spans="1:10" ht="30" x14ac:dyDescent="0.25">
      <c r="A68" s="7" t="s">
        <v>99</v>
      </c>
      <c r="B68" s="6">
        <v>116</v>
      </c>
      <c r="C68" s="22">
        <v>3.4500000000000003E-2</v>
      </c>
      <c r="D68" s="22">
        <v>1.72E-2</v>
      </c>
      <c r="E68" s="22">
        <v>5.1700000000000003E-2</v>
      </c>
      <c r="F68" s="22">
        <v>0.31030000000000002</v>
      </c>
      <c r="G68" s="22">
        <v>0.58620000000000005</v>
      </c>
      <c r="H68" s="22" t="s">
        <v>38</v>
      </c>
      <c r="I68" s="22">
        <v>5.1700000000000003E-2</v>
      </c>
      <c r="J68" s="22">
        <v>0.89659999999999995</v>
      </c>
    </row>
    <row r="69" spans="1:10" ht="30" x14ac:dyDescent="0.25">
      <c r="A69" s="7" t="s">
        <v>100</v>
      </c>
      <c r="B69" s="6">
        <v>34</v>
      </c>
      <c r="C69" s="22">
        <v>5.8799999999999998E-2</v>
      </c>
      <c r="D69" s="22">
        <v>2.9399999999999999E-2</v>
      </c>
      <c r="E69" s="22">
        <v>2.9399999999999999E-2</v>
      </c>
      <c r="F69" s="22">
        <v>0.2059</v>
      </c>
      <c r="G69" s="22">
        <v>0.67649999999999999</v>
      </c>
      <c r="H69" s="22" t="s">
        <v>38</v>
      </c>
      <c r="I69" s="22">
        <v>8.8200000000000001E-2</v>
      </c>
      <c r="J69" s="22">
        <v>0.88239999999999996</v>
      </c>
    </row>
    <row r="70" spans="1:10" x14ac:dyDescent="0.25">
      <c r="A70" s="7" t="s">
        <v>101</v>
      </c>
      <c r="B70" s="6">
        <v>28</v>
      </c>
      <c r="C70" s="22">
        <v>7.1400000000000005E-2</v>
      </c>
      <c r="D70" s="22" t="s">
        <v>38</v>
      </c>
      <c r="E70" s="22">
        <v>3.5700000000000003E-2</v>
      </c>
      <c r="F70" s="22">
        <v>0.17860000000000001</v>
      </c>
      <c r="G70" s="22">
        <v>0.67859999999999998</v>
      </c>
      <c r="H70" s="22">
        <v>3.5700000000000003E-2</v>
      </c>
      <c r="I70" s="22">
        <v>7.4099999999999999E-2</v>
      </c>
      <c r="J70" s="22">
        <v>0.88890000000000002</v>
      </c>
    </row>
    <row r="71" spans="1:10" x14ac:dyDescent="0.25">
      <c r="A71" s="7" t="s">
        <v>102</v>
      </c>
      <c r="B71" s="6">
        <v>43</v>
      </c>
      <c r="C71" s="22">
        <v>6.9800000000000001E-2</v>
      </c>
      <c r="D71" s="22" t="s">
        <v>38</v>
      </c>
      <c r="E71" s="22">
        <v>4.65E-2</v>
      </c>
      <c r="F71" s="22">
        <v>0.20930000000000001</v>
      </c>
      <c r="G71" s="22">
        <v>0.6512</v>
      </c>
      <c r="H71" s="22">
        <v>2.3300000000000001E-2</v>
      </c>
      <c r="I71" s="22">
        <v>7.1400000000000005E-2</v>
      </c>
      <c r="J71" s="22">
        <v>0.88100000000000001</v>
      </c>
    </row>
    <row r="72" spans="1:10" x14ac:dyDescent="0.25">
      <c r="A72" s="7" t="s">
        <v>103</v>
      </c>
      <c r="B72" s="6">
        <v>44</v>
      </c>
      <c r="C72" s="22">
        <v>6.8199999999999997E-2</v>
      </c>
      <c r="D72" s="22">
        <v>6.8199999999999997E-2</v>
      </c>
      <c r="E72" s="22">
        <v>2.2700000000000001E-2</v>
      </c>
      <c r="F72" s="22">
        <v>0.31819999999999998</v>
      </c>
      <c r="G72" s="22">
        <v>0.5</v>
      </c>
      <c r="H72" s="22">
        <v>2.2700000000000001E-2</v>
      </c>
      <c r="I72" s="22">
        <v>0.13950000000000001</v>
      </c>
      <c r="J72" s="22">
        <v>0.83720000000000006</v>
      </c>
    </row>
    <row r="73" spans="1:10" x14ac:dyDescent="0.25">
      <c r="A73" s="7" t="s">
        <v>104</v>
      </c>
      <c r="B73" s="6">
        <v>62</v>
      </c>
      <c r="C73" s="22">
        <v>3.2300000000000002E-2</v>
      </c>
      <c r="D73" s="22">
        <v>1.61E-2</v>
      </c>
      <c r="E73" s="22">
        <v>8.0600000000000005E-2</v>
      </c>
      <c r="F73" s="22">
        <v>0.3226</v>
      </c>
      <c r="G73" s="22">
        <v>0.5484</v>
      </c>
      <c r="H73" s="22" t="s">
        <v>38</v>
      </c>
      <c r="I73" s="22">
        <v>4.8399999999999999E-2</v>
      </c>
      <c r="J73" s="22">
        <v>0.871</v>
      </c>
    </row>
    <row r="74" spans="1:10" x14ac:dyDescent="0.25">
      <c r="A74" s="7" t="s">
        <v>105</v>
      </c>
      <c r="B74" s="6">
        <v>518</v>
      </c>
      <c r="C74" s="22">
        <v>2.9000000000000001E-2</v>
      </c>
      <c r="D74" s="22">
        <v>5.4100000000000002E-2</v>
      </c>
      <c r="E74" s="22">
        <v>7.7200000000000005E-2</v>
      </c>
      <c r="F74" s="22">
        <v>0.3649</v>
      </c>
      <c r="G74" s="22">
        <v>0.47299999999999998</v>
      </c>
      <c r="H74" s="22">
        <v>1.9E-3</v>
      </c>
      <c r="I74" s="22">
        <v>8.3199999999999996E-2</v>
      </c>
      <c r="J74" s="22">
        <v>0.83950000000000002</v>
      </c>
    </row>
    <row r="75" spans="1:10" x14ac:dyDescent="0.25">
      <c r="A75" s="7" t="s">
        <v>106</v>
      </c>
      <c r="B75" s="6">
        <v>14</v>
      </c>
      <c r="C75" s="22" t="s">
        <v>38</v>
      </c>
      <c r="D75" s="22" t="s">
        <v>38</v>
      </c>
      <c r="E75" s="22">
        <v>0.21429999999999999</v>
      </c>
      <c r="F75" s="22">
        <v>0.35709999999999997</v>
      </c>
      <c r="G75" s="22">
        <v>0.42859999999999998</v>
      </c>
      <c r="H75" s="22" t="s">
        <v>38</v>
      </c>
      <c r="I75" s="22">
        <v>0</v>
      </c>
      <c r="J75" s="22">
        <v>0.78569999999999995</v>
      </c>
    </row>
    <row r="76" spans="1:10" x14ac:dyDescent="0.25">
      <c r="A76" s="7" t="s">
        <v>107</v>
      </c>
      <c r="B76" s="6">
        <v>50</v>
      </c>
      <c r="C76" s="22">
        <v>0.04</v>
      </c>
      <c r="D76" s="22">
        <v>0.06</v>
      </c>
      <c r="E76" s="22">
        <v>0.1</v>
      </c>
      <c r="F76" s="22">
        <v>0.38</v>
      </c>
      <c r="G76" s="22">
        <v>0.42</v>
      </c>
      <c r="H76" s="22" t="s">
        <v>38</v>
      </c>
      <c r="I76" s="22">
        <v>0.1</v>
      </c>
      <c r="J76" s="22">
        <v>0.8</v>
      </c>
    </row>
    <row r="77" spans="1:10" x14ac:dyDescent="0.25">
      <c r="A77" s="7" t="s">
        <v>108</v>
      </c>
      <c r="B77" s="6">
        <v>52</v>
      </c>
      <c r="C77" s="22">
        <v>1.9199999999999998E-2</v>
      </c>
      <c r="D77" s="22">
        <v>3.85E-2</v>
      </c>
      <c r="E77" s="22">
        <v>7.6899999999999996E-2</v>
      </c>
      <c r="F77" s="22">
        <v>0.40379999999999999</v>
      </c>
      <c r="G77" s="22">
        <v>0.44230000000000003</v>
      </c>
      <c r="H77" s="22">
        <v>1.9199999999999998E-2</v>
      </c>
      <c r="I77" s="22">
        <v>5.8799999999999998E-2</v>
      </c>
      <c r="J77" s="22">
        <v>0.86270000000000002</v>
      </c>
    </row>
    <row r="78" spans="1:10" x14ac:dyDescent="0.25">
      <c r="A78" s="7" t="s">
        <v>109</v>
      </c>
      <c r="B78" s="6">
        <v>69</v>
      </c>
      <c r="C78" s="22" t="s">
        <v>38</v>
      </c>
      <c r="D78" s="22">
        <v>5.8000000000000003E-2</v>
      </c>
      <c r="E78" s="22">
        <v>7.2499999999999995E-2</v>
      </c>
      <c r="F78" s="22">
        <v>0.37680000000000002</v>
      </c>
      <c r="G78" s="22">
        <v>0.49280000000000002</v>
      </c>
      <c r="H78" s="22" t="s">
        <v>38</v>
      </c>
      <c r="I78" s="22">
        <v>5.8000000000000003E-2</v>
      </c>
      <c r="J78" s="22">
        <v>0.86960000000000004</v>
      </c>
    </row>
    <row r="79" spans="1:10" x14ac:dyDescent="0.25">
      <c r="A79" s="7" t="s">
        <v>110</v>
      </c>
      <c r="B79" s="6">
        <v>68</v>
      </c>
      <c r="C79" s="22">
        <v>5.8799999999999998E-2</v>
      </c>
      <c r="D79" s="22">
        <v>5.8799999999999998E-2</v>
      </c>
      <c r="E79" s="22">
        <v>7.3499999999999996E-2</v>
      </c>
      <c r="F79" s="22">
        <v>0.35289999999999999</v>
      </c>
      <c r="G79" s="22">
        <v>0.45590000000000003</v>
      </c>
      <c r="H79" s="22" t="s">
        <v>38</v>
      </c>
      <c r="I79" s="22">
        <v>0.1176</v>
      </c>
      <c r="J79" s="22">
        <v>0.80879999999999996</v>
      </c>
    </row>
    <row r="80" spans="1:10" x14ac:dyDescent="0.25">
      <c r="A80" s="7" t="s">
        <v>111</v>
      </c>
      <c r="B80" s="6">
        <v>60</v>
      </c>
      <c r="C80" s="22">
        <v>3.3300000000000003E-2</v>
      </c>
      <c r="D80" s="22">
        <v>8.3299999999999999E-2</v>
      </c>
      <c r="E80" s="22">
        <v>0.05</v>
      </c>
      <c r="F80" s="22">
        <v>0.2833</v>
      </c>
      <c r="G80" s="22">
        <v>0.55000000000000004</v>
      </c>
      <c r="H80" s="22" t="s">
        <v>38</v>
      </c>
      <c r="I80" s="22">
        <v>0.1167</v>
      </c>
      <c r="J80" s="22">
        <v>0.83330000000000004</v>
      </c>
    </row>
    <row r="81" spans="1:10" x14ac:dyDescent="0.25">
      <c r="A81" s="7" t="s">
        <v>112</v>
      </c>
      <c r="B81" s="6">
        <v>54</v>
      </c>
      <c r="C81" s="22">
        <v>1.8499999999999999E-2</v>
      </c>
      <c r="D81" s="22" t="s">
        <v>38</v>
      </c>
      <c r="E81" s="22">
        <v>5.5599999999999997E-2</v>
      </c>
      <c r="F81" s="22">
        <v>0.44440000000000002</v>
      </c>
      <c r="G81" s="22">
        <v>0.48149999999999998</v>
      </c>
      <c r="H81" s="22" t="s">
        <v>38</v>
      </c>
      <c r="I81" s="22">
        <v>1.8499999999999999E-2</v>
      </c>
      <c r="J81" s="22">
        <v>0.92589999999999995</v>
      </c>
    </row>
    <row r="82" spans="1:10" x14ac:dyDescent="0.25">
      <c r="A82" s="7" t="s">
        <v>113</v>
      </c>
      <c r="B82" s="6">
        <v>40</v>
      </c>
      <c r="C82" s="22" t="s">
        <v>38</v>
      </c>
      <c r="D82" s="22">
        <v>2.5000000000000001E-2</v>
      </c>
      <c r="E82" s="22">
        <v>0.15</v>
      </c>
      <c r="F82" s="22">
        <v>0.32500000000000001</v>
      </c>
      <c r="G82" s="22">
        <v>0.5</v>
      </c>
      <c r="H82" s="22" t="s">
        <v>38</v>
      </c>
      <c r="I82" s="22">
        <v>2.5000000000000001E-2</v>
      </c>
      <c r="J82" s="22">
        <v>0.82499999999999996</v>
      </c>
    </row>
    <row r="83" spans="1:10" x14ac:dyDescent="0.25">
      <c r="A83" s="7" t="s">
        <v>114</v>
      </c>
      <c r="B83" s="6">
        <v>32</v>
      </c>
      <c r="C83" s="22" t="s">
        <v>38</v>
      </c>
      <c r="D83" s="22" t="s">
        <v>38</v>
      </c>
      <c r="E83" s="22">
        <v>3.1300000000000001E-2</v>
      </c>
      <c r="F83" s="22">
        <v>0.21879999999999999</v>
      </c>
      <c r="G83" s="22">
        <v>0.75</v>
      </c>
      <c r="H83" s="22" t="s">
        <v>38</v>
      </c>
      <c r="I83" s="22">
        <v>0</v>
      </c>
      <c r="J83" s="22">
        <v>0.96879999999999999</v>
      </c>
    </row>
    <row r="84" spans="1:10" x14ac:dyDescent="0.25">
      <c r="A84" s="7" t="s">
        <v>115</v>
      </c>
      <c r="B84" s="6">
        <v>28</v>
      </c>
      <c r="C84" s="22" t="s">
        <v>38</v>
      </c>
      <c r="D84" s="22" t="s">
        <v>38</v>
      </c>
      <c r="E84" s="22">
        <v>0.1071</v>
      </c>
      <c r="F84" s="22">
        <v>0.1429</v>
      </c>
      <c r="G84" s="22">
        <v>0.75</v>
      </c>
      <c r="H84" s="22" t="s">
        <v>38</v>
      </c>
      <c r="I84" s="22">
        <v>0</v>
      </c>
      <c r="J84" s="22">
        <v>0.89290000000000003</v>
      </c>
    </row>
    <row r="85" spans="1:10" x14ac:dyDescent="0.25">
      <c r="A85" s="7" t="s">
        <v>116</v>
      </c>
      <c r="B85" s="6">
        <v>83</v>
      </c>
      <c r="C85" s="22">
        <v>4.82E-2</v>
      </c>
      <c r="D85" s="22">
        <v>2.41E-2</v>
      </c>
      <c r="E85" s="22">
        <v>3.61E-2</v>
      </c>
      <c r="F85" s="22">
        <v>0.34939999999999999</v>
      </c>
      <c r="G85" s="22">
        <v>0.53010000000000002</v>
      </c>
      <c r="H85" s="22">
        <v>1.2E-2</v>
      </c>
      <c r="I85" s="22">
        <v>7.3200000000000001E-2</v>
      </c>
      <c r="J85" s="22">
        <v>0.89019999999999999</v>
      </c>
    </row>
    <row r="86" spans="1:10" x14ac:dyDescent="0.25">
      <c r="A86" s="7" t="s">
        <v>117</v>
      </c>
      <c r="B86" s="6">
        <v>9</v>
      </c>
      <c r="C86" s="22" t="s">
        <v>38</v>
      </c>
      <c r="D86" s="22">
        <v>0.1111</v>
      </c>
      <c r="E86" s="22" t="s">
        <v>38</v>
      </c>
      <c r="F86" s="22">
        <v>0.33329999999999999</v>
      </c>
      <c r="G86" s="22">
        <v>0.55559999999999998</v>
      </c>
      <c r="H86" s="22" t="s">
        <v>38</v>
      </c>
      <c r="I86" s="22">
        <v>0.1111</v>
      </c>
      <c r="J86" s="22">
        <v>0.88890000000000002</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t="s">
        <v>38</v>
      </c>
      <c r="E98" s="22" t="s">
        <v>38</v>
      </c>
      <c r="F98" s="22">
        <v>0.28570000000000001</v>
      </c>
      <c r="G98" s="22">
        <v>0.57140000000000002</v>
      </c>
      <c r="H98" s="22" t="s">
        <v>38</v>
      </c>
      <c r="I98" s="22">
        <v>0.1429</v>
      </c>
      <c r="J98" s="22">
        <v>0.85709999999999997</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693</v>
      </c>
      <c r="C103" s="22">
        <v>2.4500000000000001E-2</v>
      </c>
      <c r="D103" s="22">
        <v>4.7600000000000003E-2</v>
      </c>
      <c r="E103" s="22">
        <v>7.22E-2</v>
      </c>
      <c r="F103" s="22">
        <v>0.36359999999999998</v>
      </c>
      <c r="G103" s="22">
        <v>0.48770000000000002</v>
      </c>
      <c r="H103" s="22">
        <v>4.3E-3</v>
      </c>
      <c r="I103" s="22">
        <v>7.2499999999999995E-2</v>
      </c>
      <c r="J103" s="22">
        <v>0.85509999999999997</v>
      </c>
    </row>
    <row r="104" spans="1:10" ht="30" x14ac:dyDescent="0.25">
      <c r="A104" s="7" t="s">
        <v>135</v>
      </c>
      <c r="B104" s="6">
        <v>579</v>
      </c>
      <c r="C104" s="22">
        <v>2.5899999999999999E-2</v>
      </c>
      <c r="D104" s="22">
        <v>5.3499999999999999E-2</v>
      </c>
      <c r="E104" s="22">
        <v>5.8700000000000002E-2</v>
      </c>
      <c r="F104" s="22">
        <v>0.36270000000000002</v>
      </c>
      <c r="G104" s="22">
        <v>0.49399999999999999</v>
      </c>
      <c r="H104" s="22">
        <v>5.1999999999999998E-3</v>
      </c>
      <c r="I104" s="22">
        <v>7.9899999999999999E-2</v>
      </c>
      <c r="J104" s="22">
        <v>0.86109999999999998</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v>0.1429</v>
      </c>
      <c r="F106" s="22">
        <v>0.28570000000000001</v>
      </c>
      <c r="G106" s="22">
        <v>0.57140000000000002</v>
      </c>
      <c r="H106" s="22" t="s">
        <v>38</v>
      </c>
      <c r="I106" s="22">
        <v>0</v>
      </c>
      <c r="J106" s="22">
        <v>0.85709999999999997</v>
      </c>
    </row>
    <row r="107" spans="1:10" x14ac:dyDescent="0.25">
      <c r="A107" s="7" t="s">
        <v>138</v>
      </c>
      <c r="B107" s="6">
        <v>15</v>
      </c>
      <c r="C107" s="22" t="s">
        <v>38</v>
      </c>
      <c r="D107" s="22">
        <v>0.1333</v>
      </c>
      <c r="E107" s="22">
        <v>6.6699999999999995E-2</v>
      </c>
      <c r="F107" s="22">
        <v>0.4</v>
      </c>
      <c r="G107" s="22">
        <v>0.4</v>
      </c>
      <c r="H107" s="22" t="s">
        <v>38</v>
      </c>
      <c r="I107" s="22">
        <v>0.1333</v>
      </c>
      <c r="J107" s="22">
        <v>0.8</v>
      </c>
    </row>
    <row r="108" spans="1:10" x14ac:dyDescent="0.25">
      <c r="A108" s="7" t="s">
        <v>139</v>
      </c>
      <c r="B108" s="6">
        <v>12</v>
      </c>
      <c r="C108" s="22">
        <v>0.25</v>
      </c>
      <c r="D108" s="22" t="s">
        <v>38</v>
      </c>
      <c r="E108" s="22">
        <v>0.33329999999999999</v>
      </c>
      <c r="F108" s="22">
        <v>0.25</v>
      </c>
      <c r="G108" s="22">
        <v>0.16669999999999999</v>
      </c>
      <c r="H108" s="22" t="s">
        <v>38</v>
      </c>
      <c r="I108" s="22">
        <v>0.25</v>
      </c>
      <c r="J108" s="22">
        <v>0.41670000000000001</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0.33329999999999999</v>
      </c>
      <c r="D110" s="22" t="s">
        <v>38</v>
      </c>
      <c r="E110" s="22">
        <v>0.22220000000000001</v>
      </c>
      <c r="F110" s="22">
        <v>0.22220000000000001</v>
      </c>
      <c r="G110" s="22">
        <v>0.22220000000000001</v>
      </c>
      <c r="H110" s="22" t="s">
        <v>38</v>
      </c>
      <c r="I110" s="22">
        <v>0.33329999999999999</v>
      </c>
      <c r="J110" s="22">
        <v>0.44440000000000002</v>
      </c>
    </row>
    <row r="111" spans="1:10" ht="30" x14ac:dyDescent="0.25">
      <c r="A111" s="7" t="s">
        <v>142</v>
      </c>
      <c r="B111" s="6">
        <v>25</v>
      </c>
      <c r="C111" s="22" t="s">
        <v>38</v>
      </c>
      <c r="D111" s="22">
        <v>0.12</v>
      </c>
      <c r="E111" s="22" t="s">
        <v>38</v>
      </c>
      <c r="F111" s="22">
        <v>0.4</v>
      </c>
      <c r="G111" s="22">
        <v>0.48</v>
      </c>
      <c r="H111" s="22" t="s">
        <v>38</v>
      </c>
      <c r="I111" s="22">
        <v>0.12</v>
      </c>
      <c r="J111" s="22">
        <v>0.88</v>
      </c>
    </row>
    <row r="112" spans="1:10" ht="30" x14ac:dyDescent="0.25">
      <c r="A112" s="7" t="s">
        <v>143</v>
      </c>
      <c r="B112" s="6">
        <v>55</v>
      </c>
      <c r="C112" s="22" t="s">
        <v>38</v>
      </c>
      <c r="D112" s="22">
        <v>1.8200000000000001E-2</v>
      </c>
      <c r="E112" s="22">
        <v>1.8200000000000001E-2</v>
      </c>
      <c r="F112" s="22">
        <v>0.38179999999999997</v>
      </c>
      <c r="G112" s="22">
        <v>0.58179999999999998</v>
      </c>
      <c r="H112" s="22" t="s">
        <v>38</v>
      </c>
      <c r="I112" s="22">
        <v>1.8200000000000001E-2</v>
      </c>
      <c r="J112" s="22">
        <v>0.96360000000000001</v>
      </c>
    </row>
    <row r="113" spans="1:10" x14ac:dyDescent="0.25">
      <c r="A113" s="7" t="s">
        <v>144</v>
      </c>
      <c r="B113" s="6">
        <v>39</v>
      </c>
      <c r="C113" s="22">
        <v>5.1299999999999998E-2</v>
      </c>
      <c r="D113" s="22">
        <v>7.6899999999999996E-2</v>
      </c>
      <c r="E113" s="22">
        <v>0.1026</v>
      </c>
      <c r="F113" s="22">
        <v>0.23080000000000001</v>
      </c>
      <c r="G113" s="22">
        <v>0.53849999999999998</v>
      </c>
      <c r="H113" s="22" t="s">
        <v>38</v>
      </c>
      <c r="I113" s="22">
        <v>0.12820000000000001</v>
      </c>
      <c r="J113" s="22">
        <v>0.76919999999999999</v>
      </c>
    </row>
    <row r="114" spans="1:10" x14ac:dyDescent="0.25">
      <c r="A114" s="7" t="s">
        <v>145</v>
      </c>
      <c r="B114" s="6">
        <v>379</v>
      </c>
      <c r="C114" s="22">
        <v>3.9600000000000003E-2</v>
      </c>
      <c r="D114" s="22">
        <v>4.2200000000000001E-2</v>
      </c>
      <c r="E114" s="22">
        <v>8.9700000000000002E-2</v>
      </c>
      <c r="F114" s="22">
        <v>0.3377</v>
      </c>
      <c r="G114" s="22">
        <v>0.49080000000000001</v>
      </c>
      <c r="H114" s="22" t="s">
        <v>38</v>
      </c>
      <c r="I114" s="22">
        <v>8.1799999999999998E-2</v>
      </c>
      <c r="J114" s="22">
        <v>0.82850000000000001</v>
      </c>
    </row>
    <row r="115" spans="1:10" ht="30" x14ac:dyDescent="0.25">
      <c r="A115" s="7" t="s">
        <v>146</v>
      </c>
      <c r="B115" s="6">
        <v>730</v>
      </c>
      <c r="C115" s="22">
        <v>3.2899999999999999E-2</v>
      </c>
      <c r="D115" s="22">
        <v>5.0700000000000002E-2</v>
      </c>
      <c r="E115" s="22">
        <v>7.9500000000000001E-2</v>
      </c>
      <c r="F115" s="22">
        <v>0.35749999999999998</v>
      </c>
      <c r="G115" s="22">
        <v>0.4753</v>
      </c>
      <c r="H115" s="22">
        <v>4.1000000000000003E-3</v>
      </c>
      <c r="I115" s="22">
        <v>8.3900000000000002E-2</v>
      </c>
      <c r="J115" s="22">
        <v>0.83630000000000004</v>
      </c>
    </row>
    <row r="116" spans="1:10" x14ac:dyDescent="0.25">
      <c r="A116" s="7" t="s">
        <v>147</v>
      </c>
      <c r="B116" s="6">
        <v>321</v>
      </c>
      <c r="C116" s="22">
        <v>2.18E-2</v>
      </c>
      <c r="D116" s="22">
        <v>3.4299999999999997E-2</v>
      </c>
      <c r="E116" s="22">
        <v>8.1000000000000003E-2</v>
      </c>
      <c r="F116" s="22">
        <v>0.3427</v>
      </c>
      <c r="G116" s="22">
        <v>0.5202</v>
      </c>
      <c r="H116" s="22" t="s">
        <v>38</v>
      </c>
      <c r="I116" s="22">
        <v>5.6099999999999997E-2</v>
      </c>
      <c r="J116" s="22">
        <v>0.8629</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355</v>
      </c>
      <c r="C118" s="22">
        <v>2.2499999999999999E-2</v>
      </c>
      <c r="D118" s="22">
        <v>3.9399999999999998E-2</v>
      </c>
      <c r="E118" s="22">
        <v>8.7300000000000003E-2</v>
      </c>
      <c r="F118" s="22">
        <v>0.38030000000000003</v>
      </c>
      <c r="G118" s="22">
        <v>0.47039999999999998</v>
      </c>
      <c r="H118" s="22" t="s">
        <v>38</v>
      </c>
      <c r="I118" s="22">
        <v>6.2E-2</v>
      </c>
      <c r="J118" s="22">
        <v>0.85070000000000001</v>
      </c>
    </row>
    <row r="119" spans="1:10" ht="30" x14ac:dyDescent="0.25">
      <c r="A119" s="7" t="s">
        <v>150</v>
      </c>
      <c r="B119" s="6">
        <v>369</v>
      </c>
      <c r="C119" s="22">
        <v>4.07E-2</v>
      </c>
      <c r="D119" s="22">
        <v>4.3400000000000001E-2</v>
      </c>
      <c r="E119" s="22">
        <v>6.5000000000000002E-2</v>
      </c>
      <c r="F119" s="22">
        <v>0.34150000000000003</v>
      </c>
      <c r="G119" s="22">
        <v>0.50409999999999999</v>
      </c>
      <c r="H119" s="22">
        <v>5.4000000000000003E-3</v>
      </c>
      <c r="I119" s="22">
        <v>8.4500000000000006E-2</v>
      </c>
      <c r="J119" s="22">
        <v>0.85009999999999997</v>
      </c>
    </row>
    <row r="120" spans="1:10" x14ac:dyDescent="0.25">
      <c r="A120" s="7" t="s">
        <v>151</v>
      </c>
      <c r="B120" s="6">
        <v>29</v>
      </c>
      <c r="C120" s="22">
        <v>6.9000000000000006E-2</v>
      </c>
      <c r="D120" s="22">
        <v>3.4500000000000003E-2</v>
      </c>
      <c r="E120" s="22">
        <v>3.4500000000000003E-2</v>
      </c>
      <c r="F120" s="22">
        <v>0.37930000000000003</v>
      </c>
      <c r="G120" s="22">
        <v>0.48280000000000001</v>
      </c>
      <c r="H120" s="22" t="s">
        <v>38</v>
      </c>
      <c r="I120" s="22">
        <v>0.10340000000000001</v>
      </c>
      <c r="J120" s="22">
        <v>0.86209999999999998</v>
      </c>
    </row>
    <row r="121" spans="1:10" x14ac:dyDescent="0.25">
      <c r="A121" s="7" t="s">
        <v>152</v>
      </c>
      <c r="B121" s="6">
        <v>726</v>
      </c>
      <c r="C121" s="22">
        <v>3.1699999999999999E-2</v>
      </c>
      <c r="D121" s="22">
        <v>5.0999999999999997E-2</v>
      </c>
      <c r="E121" s="22">
        <v>7.85E-2</v>
      </c>
      <c r="F121" s="22">
        <v>0.35809999999999997</v>
      </c>
      <c r="G121" s="22">
        <v>0.47660000000000002</v>
      </c>
      <c r="H121" s="22">
        <v>4.1000000000000003E-3</v>
      </c>
      <c r="I121" s="22">
        <v>8.3000000000000004E-2</v>
      </c>
      <c r="J121" s="22">
        <v>0.83819999999999995</v>
      </c>
    </row>
    <row r="122" spans="1:10" x14ac:dyDescent="0.25">
      <c r="A122" s="7" t="s">
        <v>153</v>
      </c>
      <c r="B122" s="6">
        <v>15</v>
      </c>
      <c r="C122" s="22" t="s">
        <v>38</v>
      </c>
      <c r="D122" s="22" t="s">
        <v>38</v>
      </c>
      <c r="E122" s="22" t="s">
        <v>38</v>
      </c>
      <c r="F122" s="22">
        <v>0.26669999999999999</v>
      </c>
      <c r="G122" s="22">
        <v>0.73329999999999995</v>
      </c>
      <c r="H122" s="22" t="s">
        <v>38</v>
      </c>
      <c r="I122" s="22">
        <v>0</v>
      </c>
      <c r="J122" s="22">
        <v>1</v>
      </c>
    </row>
    <row r="123" spans="1:10" x14ac:dyDescent="0.25">
      <c r="A123" s="7" t="s">
        <v>154</v>
      </c>
      <c r="B123" s="6">
        <v>201</v>
      </c>
      <c r="C123" s="22">
        <v>1.49E-2</v>
      </c>
      <c r="D123" s="22">
        <v>4.9799999999999997E-2</v>
      </c>
      <c r="E123" s="22">
        <v>8.9599999999999999E-2</v>
      </c>
      <c r="F123" s="22">
        <v>0.3831</v>
      </c>
      <c r="G123" s="22">
        <v>0.4627</v>
      </c>
      <c r="H123" s="22" t="s">
        <v>38</v>
      </c>
      <c r="I123" s="22">
        <v>6.4699999999999994E-2</v>
      </c>
      <c r="J123" s="22">
        <v>0.8458</v>
      </c>
    </row>
    <row r="124" spans="1:10" ht="30" x14ac:dyDescent="0.25">
      <c r="A124" s="7" t="s">
        <v>155</v>
      </c>
      <c r="B124" s="6">
        <v>553</v>
      </c>
      <c r="C124" s="22">
        <v>2.8899999999999999E-2</v>
      </c>
      <c r="D124" s="22">
        <v>4.5199999999999997E-2</v>
      </c>
      <c r="E124" s="22">
        <v>7.7799999999999994E-2</v>
      </c>
      <c r="F124" s="22">
        <v>0.35799999999999998</v>
      </c>
      <c r="G124" s="22">
        <v>0.48820000000000002</v>
      </c>
      <c r="H124" s="22">
        <v>1.8E-3</v>
      </c>
      <c r="I124" s="22">
        <v>7.4300000000000005E-2</v>
      </c>
      <c r="J124" s="22">
        <v>0.8478</v>
      </c>
    </row>
    <row r="125" spans="1:10" x14ac:dyDescent="0.25">
      <c r="A125" s="7" t="s">
        <v>156</v>
      </c>
      <c r="B125" s="6">
        <v>41</v>
      </c>
      <c r="C125" s="22">
        <v>4.8800000000000003E-2</v>
      </c>
      <c r="D125" s="22">
        <v>2.4400000000000002E-2</v>
      </c>
      <c r="E125" s="22">
        <v>2.4400000000000002E-2</v>
      </c>
      <c r="F125" s="22">
        <v>0.31709999999999999</v>
      </c>
      <c r="G125" s="22">
        <v>0.58540000000000003</v>
      </c>
      <c r="H125" s="22" t="s">
        <v>38</v>
      </c>
      <c r="I125" s="22">
        <v>7.3200000000000001E-2</v>
      </c>
      <c r="J125" s="22">
        <v>0.90239999999999998</v>
      </c>
    </row>
    <row r="126" spans="1:10" x14ac:dyDescent="0.25">
      <c r="A126" s="7" t="s">
        <v>157</v>
      </c>
      <c r="B126" s="6">
        <v>29</v>
      </c>
      <c r="C126" s="22">
        <v>6.9000000000000006E-2</v>
      </c>
      <c r="D126" s="22">
        <v>3.4500000000000003E-2</v>
      </c>
      <c r="E126" s="22">
        <v>3.4500000000000003E-2</v>
      </c>
      <c r="F126" s="22">
        <v>0.37930000000000003</v>
      </c>
      <c r="G126" s="22">
        <v>0.48280000000000001</v>
      </c>
      <c r="H126" s="22" t="s">
        <v>38</v>
      </c>
      <c r="I126" s="22">
        <v>0.10340000000000001</v>
      </c>
      <c r="J126" s="22">
        <v>0.86209999999999998</v>
      </c>
    </row>
    <row r="127" spans="1:10" x14ac:dyDescent="0.25">
      <c r="A127" s="7" t="s">
        <v>158</v>
      </c>
      <c r="B127" s="6">
        <v>148</v>
      </c>
      <c r="C127" s="22">
        <v>4.7300000000000002E-2</v>
      </c>
      <c r="D127" s="22">
        <v>2.0299999999999999E-2</v>
      </c>
      <c r="E127" s="22">
        <v>6.7599999999999993E-2</v>
      </c>
      <c r="F127" s="22">
        <v>0.29730000000000001</v>
      </c>
      <c r="G127" s="22">
        <v>0.56079999999999997</v>
      </c>
      <c r="H127" s="22">
        <v>6.7999999999999996E-3</v>
      </c>
      <c r="I127" s="22">
        <v>6.8000000000000005E-2</v>
      </c>
      <c r="J127" s="22">
        <v>0.8639</v>
      </c>
    </row>
    <row r="128" spans="1:10" x14ac:dyDescent="0.25">
      <c r="A128" s="7" t="s">
        <v>159</v>
      </c>
      <c r="B128" s="6">
        <v>660</v>
      </c>
      <c r="C128" s="22">
        <v>3.0300000000000001E-2</v>
      </c>
      <c r="D128" s="22">
        <v>4.8500000000000001E-2</v>
      </c>
      <c r="E128" s="22">
        <v>7.7299999999999994E-2</v>
      </c>
      <c r="F128" s="22">
        <v>0.35909999999999997</v>
      </c>
      <c r="G128" s="22">
        <v>0.4803</v>
      </c>
      <c r="H128" s="22">
        <v>4.4999999999999997E-3</v>
      </c>
      <c r="I128" s="22">
        <v>7.9100000000000004E-2</v>
      </c>
      <c r="J128" s="22">
        <v>0.84319999999999995</v>
      </c>
    </row>
    <row r="129" spans="1:10" x14ac:dyDescent="0.25">
      <c r="A129" s="7" t="s">
        <v>160</v>
      </c>
      <c r="B129" s="6">
        <v>312</v>
      </c>
      <c r="C129" s="22">
        <v>4.1700000000000001E-2</v>
      </c>
      <c r="D129" s="22">
        <v>4.4900000000000002E-2</v>
      </c>
      <c r="E129" s="22">
        <v>5.45E-2</v>
      </c>
      <c r="F129" s="22">
        <v>0.34289999999999998</v>
      </c>
      <c r="G129" s="22">
        <v>0.50960000000000005</v>
      </c>
      <c r="H129" s="22">
        <v>6.4000000000000003E-3</v>
      </c>
      <c r="I129" s="22">
        <v>8.7099999999999997E-2</v>
      </c>
      <c r="J129" s="22">
        <v>0.85809999999999997</v>
      </c>
    </row>
    <row r="130" spans="1:10" x14ac:dyDescent="0.25">
      <c r="A130" s="7" t="s">
        <v>161</v>
      </c>
      <c r="B130" s="6">
        <v>318</v>
      </c>
      <c r="C130" s="22">
        <v>1.89E-2</v>
      </c>
      <c r="D130" s="22">
        <v>4.3999999999999997E-2</v>
      </c>
      <c r="E130" s="22">
        <v>8.8099999999999998E-2</v>
      </c>
      <c r="F130" s="22">
        <v>0.3931</v>
      </c>
      <c r="G130" s="22">
        <v>0.45600000000000002</v>
      </c>
      <c r="H130" s="22" t="s">
        <v>38</v>
      </c>
      <c r="I130" s="22">
        <v>6.2899999999999998E-2</v>
      </c>
      <c r="J130" s="22">
        <v>0.84909999999999997</v>
      </c>
    </row>
    <row r="131" spans="1:10" x14ac:dyDescent="0.25">
      <c r="A131" s="7" t="s">
        <v>162</v>
      </c>
      <c r="B131" s="6">
        <v>63</v>
      </c>
      <c r="C131" s="22">
        <v>1.5900000000000001E-2</v>
      </c>
      <c r="D131" s="22">
        <v>4.7600000000000003E-2</v>
      </c>
      <c r="E131" s="22">
        <v>0.127</v>
      </c>
      <c r="F131" s="22">
        <v>0.30159999999999998</v>
      </c>
      <c r="G131" s="22">
        <v>0.50790000000000002</v>
      </c>
      <c r="H131" s="22" t="s">
        <v>38</v>
      </c>
      <c r="I131" s="22">
        <v>6.3500000000000001E-2</v>
      </c>
      <c r="J131" s="22">
        <v>0.8095</v>
      </c>
    </row>
    <row r="132" spans="1:10" x14ac:dyDescent="0.25">
      <c r="A132" s="7" t="s">
        <v>163</v>
      </c>
      <c r="B132" s="6">
        <v>52</v>
      </c>
      <c r="C132" s="22">
        <v>1.9199999999999998E-2</v>
      </c>
      <c r="D132" s="22" t="s">
        <v>38</v>
      </c>
      <c r="E132" s="22">
        <v>5.7700000000000001E-2</v>
      </c>
      <c r="F132" s="22">
        <v>0.32690000000000002</v>
      </c>
      <c r="G132" s="22">
        <v>0.59619999999999995</v>
      </c>
      <c r="H132" s="22" t="s">
        <v>38</v>
      </c>
      <c r="I132" s="22">
        <v>1.9199999999999998E-2</v>
      </c>
      <c r="J132" s="22">
        <v>0.92310000000000003</v>
      </c>
    </row>
    <row r="133" spans="1:10" ht="30" x14ac:dyDescent="0.25">
      <c r="A133" s="7" t="s">
        <v>164</v>
      </c>
      <c r="B133" s="6">
        <v>22</v>
      </c>
      <c r="C133" s="22" t="s">
        <v>38</v>
      </c>
      <c r="D133" s="22">
        <v>4.5499999999999999E-2</v>
      </c>
      <c r="E133" s="22">
        <v>4.5499999999999999E-2</v>
      </c>
      <c r="F133" s="22">
        <v>0.31819999999999998</v>
      </c>
      <c r="G133" s="22">
        <v>0.59089999999999998</v>
      </c>
      <c r="H133" s="22" t="s">
        <v>38</v>
      </c>
      <c r="I133" s="22">
        <v>4.5499999999999999E-2</v>
      </c>
      <c r="J133" s="22">
        <v>0.90910000000000002</v>
      </c>
    </row>
    <row r="134" spans="1:10" ht="30" x14ac:dyDescent="0.25">
      <c r="A134" s="7" t="s">
        <v>165</v>
      </c>
      <c r="B134" s="6">
        <v>54</v>
      </c>
      <c r="C134" s="22">
        <v>3.6999999999999998E-2</v>
      </c>
      <c r="D134" s="22">
        <v>1.8499999999999999E-2</v>
      </c>
      <c r="E134" s="22">
        <v>5.5599999999999997E-2</v>
      </c>
      <c r="F134" s="22">
        <v>0.31480000000000002</v>
      </c>
      <c r="G134" s="22">
        <v>0.57410000000000005</v>
      </c>
      <c r="H134" s="22" t="s">
        <v>38</v>
      </c>
      <c r="I134" s="22">
        <v>5.5599999999999997E-2</v>
      </c>
      <c r="J134" s="22">
        <v>0.88890000000000002</v>
      </c>
    </row>
    <row r="135" spans="1:10" x14ac:dyDescent="0.25">
      <c r="A135" s="7" t="s">
        <v>166</v>
      </c>
      <c r="B135" s="6">
        <v>29</v>
      </c>
      <c r="C135" s="22">
        <v>3.4500000000000003E-2</v>
      </c>
      <c r="D135" s="22" t="s">
        <v>38</v>
      </c>
      <c r="E135" s="22">
        <v>0.10340000000000001</v>
      </c>
      <c r="F135" s="22">
        <v>0.31030000000000002</v>
      </c>
      <c r="G135" s="22">
        <v>0.55169999999999997</v>
      </c>
      <c r="H135" s="22" t="s">
        <v>38</v>
      </c>
      <c r="I135" s="22">
        <v>3.4500000000000003E-2</v>
      </c>
      <c r="J135" s="22">
        <v>0.86209999999999998</v>
      </c>
    </row>
    <row r="136" spans="1:10" x14ac:dyDescent="0.25">
      <c r="A136" s="7" t="s">
        <v>167</v>
      </c>
      <c r="B136" s="6">
        <v>43</v>
      </c>
      <c r="C136" s="22">
        <v>2.3300000000000001E-2</v>
      </c>
      <c r="D136" s="22" t="s">
        <v>38</v>
      </c>
      <c r="E136" s="22">
        <v>9.2999999999999999E-2</v>
      </c>
      <c r="F136" s="22">
        <v>0.37209999999999999</v>
      </c>
      <c r="G136" s="22">
        <v>0.51160000000000005</v>
      </c>
      <c r="H136" s="22" t="s">
        <v>38</v>
      </c>
      <c r="I136" s="22">
        <v>2.3300000000000001E-2</v>
      </c>
      <c r="J136" s="22">
        <v>0.88370000000000004</v>
      </c>
    </row>
    <row r="137" spans="1:10" x14ac:dyDescent="0.25">
      <c r="A137" s="7" t="s">
        <v>168</v>
      </c>
      <c r="B137" s="6">
        <v>34</v>
      </c>
      <c r="C137" s="22">
        <v>2.9399999999999999E-2</v>
      </c>
      <c r="D137" s="22">
        <v>8.8200000000000001E-2</v>
      </c>
      <c r="E137" s="22">
        <v>5.8799999999999998E-2</v>
      </c>
      <c r="F137" s="22">
        <v>0.4118</v>
      </c>
      <c r="G137" s="22">
        <v>0.4118</v>
      </c>
      <c r="H137" s="22" t="s">
        <v>38</v>
      </c>
      <c r="I137" s="22">
        <v>0.1176</v>
      </c>
      <c r="J137" s="22">
        <v>0.82350000000000001</v>
      </c>
    </row>
    <row r="138" spans="1:10" x14ac:dyDescent="0.25">
      <c r="A138" s="7" t="s">
        <v>169</v>
      </c>
      <c r="B138" s="6">
        <v>29</v>
      </c>
      <c r="C138" s="22">
        <v>6.9000000000000006E-2</v>
      </c>
      <c r="D138" s="22" t="s">
        <v>38</v>
      </c>
      <c r="E138" s="22">
        <v>0.13789999999999999</v>
      </c>
      <c r="F138" s="22">
        <v>0.31030000000000002</v>
      </c>
      <c r="G138" s="22">
        <v>0.48280000000000001</v>
      </c>
      <c r="H138" s="22" t="s">
        <v>38</v>
      </c>
      <c r="I138" s="22">
        <v>6.9000000000000006E-2</v>
      </c>
      <c r="J138" s="22">
        <v>0.79310000000000003</v>
      </c>
    </row>
    <row r="139" spans="1:10" x14ac:dyDescent="0.25">
      <c r="A139" s="7" t="s">
        <v>170</v>
      </c>
      <c r="B139" s="6">
        <v>6</v>
      </c>
      <c r="C139" s="22" t="s">
        <v>38</v>
      </c>
      <c r="D139" s="22" t="s">
        <v>38</v>
      </c>
      <c r="E139" s="22" t="s">
        <v>38</v>
      </c>
      <c r="F139" s="22">
        <v>0.66669999999999996</v>
      </c>
      <c r="G139" s="22">
        <v>0.33329999999999999</v>
      </c>
      <c r="H139" s="22" t="s">
        <v>38</v>
      </c>
      <c r="I139" s="22">
        <v>0</v>
      </c>
      <c r="J139" s="22">
        <v>1</v>
      </c>
    </row>
    <row r="140" spans="1:10" x14ac:dyDescent="0.25">
      <c r="A140" s="7" t="s">
        <v>171</v>
      </c>
      <c r="B140" s="6">
        <v>30</v>
      </c>
      <c r="C140" s="22">
        <v>6.6699999999999995E-2</v>
      </c>
      <c r="D140" s="22">
        <v>6.6699999999999995E-2</v>
      </c>
      <c r="E140" s="22" t="s">
        <v>38</v>
      </c>
      <c r="F140" s="22">
        <v>0.33329999999999999</v>
      </c>
      <c r="G140" s="22">
        <v>0.5333</v>
      </c>
      <c r="H140" s="22" t="s">
        <v>38</v>
      </c>
      <c r="I140" s="22">
        <v>0.1333</v>
      </c>
      <c r="J140" s="22">
        <v>0.86670000000000003</v>
      </c>
    </row>
    <row r="141" spans="1:10" x14ac:dyDescent="0.25">
      <c r="A141" s="7" t="s">
        <v>172</v>
      </c>
      <c r="B141" s="6">
        <v>660</v>
      </c>
      <c r="C141" s="22">
        <v>3.3300000000000003E-2</v>
      </c>
      <c r="D141" s="22">
        <v>4.7E-2</v>
      </c>
      <c r="E141" s="22">
        <v>7.5800000000000006E-2</v>
      </c>
      <c r="F141" s="22">
        <v>0.35909999999999997</v>
      </c>
      <c r="G141" s="22">
        <v>0.4803</v>
      </c>
      <c r="H141" s="22">
        <v>4.4999999999999997E-3</v>
      </c>
      <c r="I141" s="22">
        <v>8.0699999999999994E-2</v>
      </c>
      <c r="J141" s="22">
        <v>0.84319999999999995</v>
      </c>
    </row>
    <row r="142" spans="1:10" x14ac:dyDescent="0.25">
      <c r="A142" s="7" t="s">
        <v>173</v>
      </c>
      <c r="B142" s="6">
        <v>18</v>
      </c>
      <c r="C142" s="22" t="s">
        <v>38</v>
      </c>
      <c r="D142" s="22">
        <v>0.1111</v>
      </c>
      <c r="E142" s="22">
        <v>5.5599999999999997E-2</v>
      </c>
      <c r="F142" s="22">
        <v>0.22220000000000001</v>
      </c>
      <c r="G142" s="22">
        <v>0.61109999999999998</v>
      </c>
      <c r="H142" s="22" t="s">
        <v>38</v>
      </c>
      <c r="I142" s="22">
        <v>0.1111</v>
      </c>
      <c r="J142" s="22">
        <v>0.83330000000000004</v>
      </c>
    </row>
    <row r="143" spans="1:10" ht="30" x14ac:dyDescent="0.25">
      <c r="A143" s="7" t="s">
        <v>174</v>
      </c>
      <c r="B143" s="6">
        <v>62</v>
      </c>
      <c r="C143" s="22">
        <v>4.8399999999999999E-2</v>
      </c>
      <c r="D143" s="22">
        <v>3.2300000000000002E-2</v>
      </c>
      <c r="E143" s="22">
        <v>0.1129</v>
      </c>
      <c r="F143" s="22">
        <v>0.3548</v>
      </c>
      <c r="G143" s="22">
        <v>0.4355</v>
      </c>
      <c r="H143" s="22">
        <v>1.61E-2</v>
      </c>
      <c r="I143" s="22">
        <v>8.2000000000000003E-2</v>
      </c>
      <c r="J143" s="22">
        <v>0.80330000000000001</v>
      </c>
    </row>
    <row r="144" spans="1:10" ht="30" x14ac:dyDescent="0.25">
      <c r="A144" s="7" t="s">
        <v>175</v>
      </c>
      <c r="B144" s="6">
        <v>116</v>
      </c>
      <c r="C144" s="22">
        <v>4.3099999999999999E-2</v>
      </c>
      <c r="D144" s="22">
        <v>3.4500000000000003E-2</v>
      </c>
      <c r="E144" s="22">
        <v>6.0299999999999999E-2</v>
      </c>
      <c r="F144" s="22">
        <v>0.3276</v>
      </c>
      <c r="G144" s="22">
        <v>0.53449999999999998</v>
      </c>
      <c r="H144" s="22" t="s">
        <v>38</v>
      </c>
      <c r="I144" s="22">
        <v>7.7600000000000002E-2</v>
      </c>
      <c r="J144" s="22">
        <v>0.86209999999999998</v>
      </c>
    </row>
    <row r="145" spans="1:10" ht="30" x14ac:dyDescent="0.25">
      <c r="A145" s="7" t="s">
        <v>176</v>
      </c>
      <c r="B145" s="6">
        <v>354</v>
      </c>
      <c r="C145" s="22">
        <v>2.8199999999999999E-2</v>
      </c>
      <c r="D145" s="22">
        <v>7.0599999999999996E-2</v>
      </c>
      <c r="E145" s="22">
        <v>8.1900000000000001E-2</v>
      </c>
      <c r="F145" s="22">
        <v>0.3785</v>
      </c>
      <c r="G145" s="22">
        <v>0.43790000000000001</v>
      </c>
      <c r="H145" s="22">
        <v>2.8E-3</v>
      </c>
      <c r="I145" s="22">
        <v>9.9199999999999997E-2</v>
      </c>
      <c r="J145" s="22">
        <v>0.81869999999999998</v>
      </c>
    </row>
    <row r="146" spans="1:10" ht="30" x14ac:dyDescent="0.25">
      <c r="A146" s="7" t="s">
        <v>177</v>
      </c>
      <c r="B146" s="6">
        <v>29</v>
      </c>
      <c r="C146" s="22">
        <v>0.10340000000000001</v>
      </c>
      <c r="D146" s="22" t="s">
        <v>38</v>
      </c>
      <c r="E146" s="22">
        <v>6.9000000000000006E-2</v>
      </c>
      <c r="F146" s="22">
        <v>0.48280000000000001</v>
      </c>
      <c r="G146" s="22">
        <v>0.3448</v>
      </c>
      <c r="H146" s="22" t="s">
        <v>38</v>
      </c>
      <c r="I146" s="22">
        <v>0.10340000000000001</v>
      </c>
      <c r="J146" s="22">
        <v>0.8276</v>
      </c>
    </row>
    <row r="147" spans="1:10" ht="30" x14ac:dyDescent="0.25">
      <c r="A147" s="7" t="s">
        <v>178</v>
      </c>
      <c r="B147" s="6">
        <v>5</v>
      </c>
      <c r="C147" s="22" t="s">
        <v>38</v>
      </c>
      <c r="D147" s="22" t="s">
        <v>38</v>
      </c>
      <c r="E147" s="22">
        <v>0.2</v>
      </c>
      <c r="F147" s="22">
        <v>0.4</v>
      </c>
      <c r="G147" s="22">
        <v>0.4</v>
      </c>
      <c r="H147" s="22" t="s">
        <v>38</v>
      </c>
      <c r="I147" s="22">
        <v>0</v>
      </c>
      <c r="J147" s="22">
        <v>0.8</v>
      </c>
    </row>
    <row r="148" spans="1:10" ht="30" x14ac:dyDescent="0.25">
      <c r="A148" s="7" t="s">
        <v>179</v>
      </c>
      <c r="B148" s="6">
        <v>20</v>
      </c>
      <c r="C148" s="22" t="s">
        <v>38</v>
      </c>
      <c r="D148" s="22">
        <v>0.05</v>
      </c>
      <c r="E148" s="22">
        <v>0.05</v>
      </c>
      <c r="F148" s="22">
        <v>0.35</v>
      </c>
      <c r="G148" s="22">
        <v>0.55000000000000004</v>
      </c>
      <c r="H148" s="22" t="s">
        <v>38</v>
      </c>
      <c r="I148" s="22">
        <v>0.05</v>
      </c>
      <c r="J148" s="22">
        <v>0.9</v>
      </c>
    </row>
    <row r="149" spans="1:10" x14ac:dyDescent="0.25">
      <c r="A149" s="7" t="s">
        <v>180</v>
      </c>
      <c r="B149" s="6">
        <v>70</v>
      </c>
      <c r="C149" s="22">
        <v>1.43E-2</v>
      </c>
      <c r="D149" s="22">
        <v>1.43E-2</v>
      </c>
      <c r="E149" s="22">
        <v>1.43E-2</v>
      </c>
      <c r="F149" s="22">
        <v>0.1714</v>
      </c>
      <c r="G149" s="22">
        <v>0.78569999999999995</v>
      </c>
      <c r="H149" s="22" t="s">
        <v>38</v>
      </c>
      <c r="I149" s="22">
        <v>2.86E-2</v>
      </c>
      <c r="J149" s="22">
        <v>0.95709999999999995</v>
      </c>
    </row>
    <row r="150" spans="1:10" ht="30" x14ac:dyDescent="0.25">
      <c r="A150" s="7" t="s">
        <v>181</v>
      </c>
      <c r="B150" s="6">
        <v>12</v>
      </c>
      <c r="C150" s="22" t="s">
        <v>38</v>
      </c>
      <c r="D150" s="22" t="s">
        <v>38</v>
      </c>
      <c r="E150" s="22" t="s">
        <v>38</v>
      </c>
      <c r="F150" s="22">
        <v>0.66669999999999996</v>
      </c>
      <c r="G150" s="22">
        <v>0.33329999999999999</v>
      </c>
      <c r="H150" s="22" t="s">
        <v>38</v>
      </c>
      <c r="I150" s="22">
        <v>0</v>
      </c>
      <c r="J150" s="22">
        <v>1</v>
      </c>
    </row>
    <row r="151" spans="1:10" x14ac:dyDescent="0.25">
      <c r="A151" s="7" t="s">
        <v>182</v>
      </c>
      <c r="B151" s="6">
        <v>44</v>
      </c>
      <c r="C151" s="22">
        <v>2.2700000000000001E-2</v>
      </c>
      <c r="D151" s="22">
        <v>6.8199999999999997E-2</v>
      </c>
      <c r="E151" s="22">
        <v>6.8199999999999997E-2</v>
      </c>
      <c r="F151" s="22">
        <v>0.40910000000000002</v>
      </c>
      <c r="G151" s="22">
        <v>0.43180000000000002</v>
      </c>
      <c r="H151" s="22" t="s">
        <v>38</v>
      </c>
      <c r="I151" s="22">
        <v>9.0899999999999995E-2</v>
      </c>
      <c r="J151" s="22">
        <v>0.84089999999999998</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11</v>
      </c>
      <c r="C153" s="22">
        <v>9.0899999999999995E-2</v>
      </c>
      <c r="D153" s="22">
        <v>9.0899999999999995E-2</v>
      </c>
      <c r="E153" s="22" t="s">
        <v>38</v>
      </c>
      <c r="F153" s="22">
        <v>0.36359999999999998</v>
      </c>
      <c r="G153" s="22">
        <v>0.36359999999999998</v>
      </c>
      <c r="H153" s="22">
        <v>9.0899999999999995E-2</v>
      </c>
      <c r="I153" s="22">
        <v>0.2</v>
      </c>
      <c r="J153" s="22">
        <v>0.8</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27</v>
      </c>
      <c r="C155" s="22" t="s">
        <v>38</v>
      </c>
      <c r="D155" s="22">
        <v>3.6999999999999998E-2</v>
      </c>
      <c r="E155" s="22">
        <v>0.1852</v>
      </c>
      <c r="F155" s="22">
        <v>0.33329999999999999</v>
      </c>
      <c r="G155" s="22">
        <v>0.44440000000000002</v>
      </c>
      <c r="H155" s="22" t="s">
        <v>38</v>
      </c>
      <c r="I155" s="22">
        <v>3.6999999999999998E-2</v>
      </c>
      <c r="J155" s="22">
        <v>0.77780000000000005</v>
      </c>
    </row>
  </sheetData>
  <hyperlinks>
    <hyperlink ref="A1" location="Contents!A1" display="Select here to return to the contents page" xr:uid="{57E13487-787D-4480-8288-443BBFF43FAF}"/>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D5D219-22F8-4BA0-BD90-0EAC069FA2E7}">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220</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15"/>
      <c r="B4" s="16"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770</v>
      </c>
      <c r="C5" s="22">
        <v>2.0799999999999999E-2</v>
      </c>
      <c r="D5" s="22">
        <v>5.5800000000000002E-2</v>
      </c>
      <c r="E5" s="22">
        <v>0.1351</v>
      </c>
      <c r="F5" s="22">
        <v>0.39090000000000003</v>
      </c>
      <c r="G5" s="22">
        <v>0.36099999999999999</v>
      </c>
      <c r="H5" s="22">
        <v>3.6400000000000002E-2</v>
      </c>
      <c r="I5" s="22">
        <v>7.9500000000000001E-2</v>
      </c>
      <c r="J5" s="22">
        <v>0.78029999999999999</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6</v>
      </c>
      <c r="C16" s="22" t="s">
        <v>38</v>
      </c>
      <c r="D16" s="22" t="s">
        <v>38</v>
      </c>
      <c r="E16" s="22">
        <v>0.16669999999999999</v>
      </c>
      <c r="F16" s="22">
        <v>0.16669999999999999</v>
      </c>
      <c r="G16" s="22">
        <v>0.66669999999999996</v>
      </c>
      <c r="H16" s="22" t="s">
        <v>38</v>
      </c>
      <c r="I16" s="22">
        <v>0</v>
      </c>
      <c r="J16" s="22">
        <v>0.83330000000000004</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2.2200000000000001E-2</v>
      </c>
      <c r="D20" s="22">
        <v>4.4400000000000002E-2</v>
      </c>
      <c r="E20" s="22">
        <v>0.1111</v>
      </c>
      <c r="F20" s="22">
        <v>0.35560000000000003</v>
      </c>
      <c r="G20" s="22">
        <v>0.4</v>
      </c>
      <c r="H20" s="22">
        <v>6.6699999999999995E-2</v>
      </c>
      <c r="I20" s="22">
        <v>7.1400000000000005E-2</v>
      </c>
      <c r="J20" s="22">
        <v>0.8095</v>
      </c>
    </row>
    <row r="21" spans="1:10" x14ac:dyDescent="0.25">
      <c r="A21" s="7" t="s">
        <v>52</v>
      </c>
      <c r="B21" s="6">
        <v>389</v>
      </c>
      <c r="C21" s="22">
        <v>2.3099999999999999E-2</v>
      </c>
      <c r="D21" s="22">
        <v>4.6300000000000001E-2</v>
      </c>
      <c r="E21" s="22">
        <v>0.11310000000000001</v>
      </c>
      <c r="F21" s="22">
        <v>0.35730000000000001</v>
      </c>
      <c r="G21" s="22">
        <v>0.42930000000000001</v>
      </c>
      <c r="H21" s="22">
        <v>3.0800000000000001E-2</v>
      </c>
      <c r="I21" s="22">
        <v>7.1599999999999997E-2</v>
      </c>
      <c r="J21" s="22">
        <v>0.81169999999999998</v>
      </c>
    </row>
    <row r="22" spans="1:10" x14ac:dyDescent="0.25">
      <c r="A22" s="7" t="s">
        <v>53</v>
      </c>
      <c r="B22" s="6">
        <v>285</v>
      </c>
      <c r="C22" s="22">
        <v>1.4E-2</v>
      </c>
      <c r="D22" s="22">
        <v>5.6099999999999997E-2</v>
      </c>
      <c r="E22" s="22">
        <v>0.16489999999999999</v>
      </c>
      <c r="F22" s="22">
        <v>0.47020000000000001</v>
      </c>
      <c r="G22" s="22">
        <v>0.25259999999999999</v>
      </c>
      <c r="H22" s="22">
        <v>4.2099999999999999E-2</v>
      </c>
      <c r="I22" s="22">
        <v>7.3300000000000004E-2</v>
      </c>
      <c r="J22" s="22">
        <v>0.75460000000000005</v>
      </c>
    </row>
    <row r="23" spans="1:10" x14ac:dyDescent="0.25">
      <c r="A23" s="7" t="s">
        <v>54</v>
      </c>
      <c r="B23" s="6">
        <v>348</v>
      </c>
      <c r="C23" s="22">
        <v>5.7000000000000002E-3</v>
      </c>
      <c r="D23" s="22">
        <v>5.4600000000000003E-2</v>
      </c>
      <c r="E23" s="22">
        <v>0.14369999999999999</v>
      </c>
      <c r="F23" s="22">
        <v>0.42530000000000001</v>
      </c>
      <c r="G23" s="22">
        <v>0.34200000000000003</v>
      </c>
      <c r="H23" s="22">
        <v>2.87E-2</v>
      </c>
      <c r="I23" s="22">
        <v>6.2100000000000002E-2</v>
      </c>
      <c r="J23" s="22">
        <v>0.78990000000000005</v>
      </c>
    </row>
    <row r="24" spans="1:10" x14ac:dyDescent="0.25">
      <c r="A24" s="7" t="s">
        <v>55</v>
      </c>
      <c r="B24" s="6">
        <v>361</v>
      </c>
      <c r="C24" s="22">
        <v>3.0499999999999999E-2</v>
      </c>
      <c r="D24" s="22">
        <v>4.7100000000000003E-2</v>
      </c>
      <c r="E24" s="22">
        <v>0.12740000000000001</v>
      </c>
      <c r="F24" s="22">
        <v>0.374</v>
      </c>
      <c r="G24" s="22">
        <v>0.37669999999999998</v>
      </c>
      <c r="H24" s="22">
        <v>4.4299999999999999E-2</v>
      </c>
      <c r="I24" s="22">
        <v>8.1199999999999994E-2</v>
      </c>
      <c r="J24" s="22">
        <v>0.78549999999999998</v>
      </c>
    </row>
    <row r="25" spans="1:10" ht="30" x14ac:dyDescent="0.25">
      <c r="A25" s="7" t="s">
        <v>56</v>
      </c>
      <c r="B25" s="6">
        <v>150</v>
      </c>
      <c r="C25" s="22">
        <v>3.3300000000000003E-2</v>
      </c>
      <c r="D25" s="22">
        <v>3.3300000000000003E-2</v>
      </c>
      <c r="E25" s="22">
        <v>0.1133</v>
      </c>
      <c r="F25" s="22">
        <v>0.39329999999999998</v>
      </c>
      <c r="G25" s="22">
        <v>0.38669999999999999</v>
      </c>
      <c r="H25" s="22">
        <v>0.04</v>
      </c>
      <c r="I25" s="22">
        <v>6.9400000000000003E-2</v>
      </c>
      <c r="J25" s="22">
        <v>0.8125</v>
      </c>
    </row>
    <row r="26" spans="1:10" ht="30" x14ac:dyDescent="0.25">
      <c r="A26" s="7" t="s">
        <v>57</v>
      </c>
      <c r="B26" s="6">
        <v>130</v>
      </c>
      <c r="C26" s="22">
        <v>2.3099999999999999E-2</v>
      </c>
      <c r="D26" s="22">
        <v>6.9199999999999998E-2</v>
      </c>
      <c r="E26" s="22">
        <v>8.4599999999999995E-2</v>
      </c>
      <c r="F26" s="22">
        <v>0.37690000000000001</v>
      </c>
      <c r="G26" s="22">
        <v>0.40770000000000001</v>
      </c>
      <c r="H26" s="22">
        <v>3.85E-2</v>
      </c>
      <c r="I26" s="22">
        <v>9.6000000000000002E-2</v>
      </c>
      <c r="J26" s="22">
        <v>0.81599999999999995</v>
      </c>
    </row>
    <row r="27" spans="1:10" ht="30" x14ac:dyDescent="0.25">
      <c r="A27" s="7" t="s">
        <v>58</v>
      </c>
      <c r="B27" s="6">
        <v>52</v>
      </c>
      <c r="C27" s="22">
        <v>3.85E-2</v>
      </c>
      <c r="D27" s="22">
        <v>3.85E-2</v>
      </c>
      <c r="E27" s="22">
        <v>0.15379999999999999</v>
      </c>
      <c r="F27" s="22">
        <v>0.30769999999999997</v>
      </c>
      <c r="G27" s="22">
        <v>0.40379999999999999</v>
      </c>
      <c r="H27" s="22">
        <v>5.7700000000000001E-2</v>
      </c>
      <c r="I27" s="22">
        <v>8.1600000000000006E-2</v>
      </c>
      <c r="J27" s="22">
        <v>0.75509999999999999</v>
      </c>
    </row>
    <row r="28" spans="1:10" ht="30" x14ac:dyDescent="0.25">
      <c r="A28" s="7" t="s">
        <v>59</v>
      </c>
      <c r="B28" s="6">
        <v>114</v>
      </c>
      <c r="C28" s="22">
        <v>8.8000000000000005E-3</v>
      </c>
      <c r="D28" s="22">
        <v>7.8899999999999998E-2</v>
      </c>
      <c r="E28" s="22">
        <v>0.14910000000000001</v>
      </c>
      <c r="F28" s="22">
        <v>0.44740000000000002</v>
      </c>
      <c r="G28" s="22">
        <v>0.28070000000000001</v>
      </c>
      <c r="H28" s="22">
        <v>3.5099999999999999E-2</v>
      </c>
      <c r="I28" s="22">
        <v>9.0899999999999995E-2</v>
      </c>
      <c r="J28" s="22">
        <v>0.75449999999999995</v>
      </c>
    </row>
    <row r="29" spans="1:10" ht="30" x14ac:dyDescent="0.25">
      <c r="A29" s="7" t="s">
        <v>60</v>
      </c>
      <c r="B29" s="6">
        <v>198</v>
      </c>
      <c r="C29" s="22">
        <v>1.01E-2</v>
      </c>
      <c r="D29" s="22">
        <v>5.0500000000000003E-2</v>
      </c>
      <c r="E29" s="22">
        <v>0.15659999999999999</v>
      </c>
      <c r="F29" s="22">
        <v>0.41410000000000002</v>
      </c>
      <c r="G29" s="22">
        <v>0.33329999999999999</v>
      </c>
      <c r="H29" s="22">
        <v>3.5400000000000001E-2</v>
      </c>
      <c r="I29" s="22">
        <v>6.2799999999999995E-2</v>
      </c>
      <c r="J29" s="22">
        <v>0.77490000000000003</v>
      </c>
    </row>
    <row r="30" spans="1:10" ht="30" x14ac:dyDescent="0.25">
      <c r="A30" s="7" t="s">
        <v>61</v>
      </c>
      <c r="B30" s="6">
        <v>236</v>
      </c>
      <c r="C30" s="22">
        <v>8.5000000000000006E-3</v>
      </c>
      <c r="D30" s="22">
        <v>3.8100000000000002E-2</v>
      </c>
      <c r="E30" s="22">
        <v>8.8999999999999996E-2</v>
      </c>
      <c r="F30" s="22">
        <v>0.35589999999999999</v>
      </c>
      <c r="G30" s="22">
        <v>0.4703</v>
      </c>
      <c r="H30" s="22">
        <v>3.8100000000000002E-2</v>
      </c>
      <c r="I30" s="22">
        <v>4.8500000000000001E-2</v>
      </c>
      <c r="J30" s="22">
        <v>0.85899999999999999</v>
      </c>
    </row>
    <row r="31" spans="1:10" x14ac:dyDescent="0.25">
      <c r="A31" s="7" t="s">
        <v>62</v>
      </c>
      <c r="B31" s="6">
        <v>60</v>
      </c>
      <c r="C31" s="22">
        <v>3.3300000000000003E-2</v>
      </c>
      <c r="D31" s="22">
        <v>6.6699999999999995E-2</v>
      </c>
      <c r="E31" s="22">
        <v>0.18329999999999999</v>
      </c>
      <c r="F31" s="22">
        <v>0.35</v>
      </c>
      <c r="G31" s="22">
        <v>0.35</v>
      </c>
      <c r="H31" s="22">
        <v>1.67E-2</v>
      </c>
      <c r="I31" s="22">
        <v>0.1017</v>
      </c>
      <c r="J31" s="22">
        <v>0.71189999999999998</v>
      </c>
    </row>
    <row r="32" spans="1:10" x14ac:dyDescent="0.25">
      <c r="A32" s="7" t="s">
        <v>63</v>
      </c>
      <c r="B32" s="6">
        <v>67</v>
      </c>
      <c r="C32" s="22" t="s">
        <v>38</v>
      </c>
      <c r="D32" s="22">
        <v>5.9700000000000003E-2</v>
      </c>
      <c r="E32" s="22">
        <v>0.14929999999999999</v>
      </c>
      <c r="F32" s="22">
        <v>0.49249999999999999</v>
      </c>
      <c r="G32" s="22">
        <v>0.28360000000000002</v>
      </c>
      <c r="H32" s="22">
        <v>1.49E-2</v>
      </c>
      <c r="I32" s="22">
        <v>6.0600000000000001E-2</v>
      </c>
      <c r="J32" s="22">
        <v>0.78790000000000004</v>
      </c>
    </row>
    <row r="33" spans="1:10" x14ac:dyDescent="0.25">
      <c r="A33" s="7" t="s">
        <v>64</v>
      </c>
      <c r="B33" s="6">
        <v>90</v>
      </c>
      <c r="C33" s="22">
        <v>2.2200000000000001E-2</v>
      </c>
      <c r="D33" s="22">
        <v>6.6699999999999995E-2</v>
      </c>
      <c r="E33" s="22">
        <v>0.1333</v>
      </c>
      <c r="F33" s="22">
        <v>0.4</v>
      </c>
      <c r="G33" s="22">
        <v>0.35560000000000003</v>
      </c>
      <c r="H33" s="22">
        <v>2.2200000000000001E-2</v>
      </c>
      <c r="I33" s="22">
        <v>9.0899999999999995E-2</v>
      </c>
      <c r="J33" s="22">
        <v>0.77270000000000005</v>
      </c>
    </row>
    <row r="34" spans="1:10" x14ac:dyDescent="0.25">
      <c r="A34" s="7" t="s">
        <v>65</v>
      </c>
      <c r="B34" s="6">
        <v>63</v>
      </c>
      <c r="C34" s="22">
        <v>3.1699999999999999E-2</v>
      </c>
      <c r="D34" s="22">
        <v>1.5900000000000001E-2</v>
      </c>
      <c r="E34" s="22">
        <v>0.127</v>
      </c>
      <c r="F34" s="22">
        <v>0.44440000000000002</v>
      </c>
      <c r="G34" s="22">
        <v>0.38100000000000001</v>
      </c>
      <c r="H34" s="22" t="s">
        <v>38</v>
      </c>
      <c r="I34" s="22">
        <v>4.7600000000000003E-2</v>
      </c>
      <c r="J34" s="22">
        <v>0.82540000000000002</v>
      </c>
    </row>
    <row r="35" spans="1:10" x14ac:dyDescent="0.25">
      <c r="A35" s="7" t="s">
        <v>66</v>
      </c>
      <c r="B35" s="6">
        <v>44</v>
      </c>
      <c r="C35" s="22">
        <v>4.5499999999999999E-2</v>
      </c>
      <c r="D35" s="22">
        <v>4.5499999999999999E-2</v>
      </c>
      <c r="E35" s="22">
        <v>0.15909999999999999</v>
      </c>
      <c r="F35" s="22">
        <v>0.4773</v>
      </c>
      <c r="G35" s="22">
        <v>0.20449999999999999</v>
      </c>
      <c r="H35" s="22">
        <v>6.8199999999999997E-2</v>
      </c>
      <c r="I35" s="22">
        <v>9.7600000000000006E-2</v>
      </c>
      <c r="J35" s="22">
        <v>0.73170000000000002</v>
      </c>
    </row>
    <row r="36" spans="1:10" x14ac:dyDescent="0.25">
      <c r="A36" s="7" t="s">
        <v>67</v>
      </c>
      <c r="B36" s="6">
        <v>37</v>
      </c>
      <c r="C36" s="22" t="s">
        <v>38</v>
      </c>
      <c r="D36" s="22">
        <v>5.4100000000000002E-2</v>
      </c>
      <c r="E36" s="22">
        <v>0.2432</v>
      </c>
      <c r="F36" s="22">
        <v>0.32429999999999998</v>
      </c>
      <c r="G36" s="22">
        <v>0.32429999999999998</v>
      </c>
      <c r="H36" s="22">
        <v>5.4100000000000002E-2</v>
      </c>
      <c r="I36" s="22">
        <v>5.7099999999999998E-2</v>
      </c>
      <c r="J36" s="22">
        <v>0.68569999999999998</v>
      </c>
    </row>
    <row r="37" spans="1:10" x14ac:dyDescent="0.25">
      <c r="A37" s="7" t="s">
        <v>68</v>
      </c>
      <c r="B37" s="6">
        <v>36</v>
      </c>
      <c r="C37" s="22" t="s">
        <v>38</v>
      </c>
      <c r="D37" s="22">
        <v>2.7799999999999998E-2</v>
      </c>
      <c r="E37" s="22">
        <v>0.19439999999999999</v>
      </c>
      <c r="F37" s="22">
        <v>0.36109999999999998</v>
      </c>
      <c r="G37" s="22">
        <v>0.33329999999999999</v>
      </c>
      <c r="H37" s="22">
        <v>8.3299999999999999E-2</v>
      </c>
      <c r="I37" s="22">
        <v>3.0300000000000001E-2</v>
      </c>
      <c r="J37" s="22">
        <v>0.75760000000000005</v>
      </c>
    </row>
    <row r="38" spans="1:10" x14ac:dyDescent="0.25">
      <c r="A38" s="7" t="s">
        <v>69</v>
      </c>
      <c r="B38" s="6">
        <v>91</v>
      </c>
      <c r="C38" s="22">
        <v>1.0999999999999999E-2</v>
      </c>
      <c r="D38" s="22">
        <v>3.3000000000000002E-2</v>
      </c>
      <c r="E38" s="22">
        <v>7.6899999999999996E-2</v>
      </c>
      <c r="F38" s="22">
        <v>0.43959999999999999</v>
      </c>
      <c r="G38" s="22">
        <v>0.40660000000000002</v>
      </c>
      <c r="H38" s="22">
        <v>3.3000000000000002E-2</v>
      </c>
      <c r="I38" s="22">
        <v>4.5499999999999999E-2</v>
      </c>
      <c r="J38" s="22">
        <v>0.875</v>
      </c>
    </row>
    <row r="39" spans="1:10" x14ac:dyDescent="0.25">
      <c r="A39" s="7" t="s">
        <v>70</v>
      </c>
      <c r="B39" s="6">
        <v>27</v>
      </c>
      <c r="C39" s="22" t="s">
        <v>38</v>
      </c>
      <c r="D39" s="22">
        <v>0.14810000000000001</v>
      </c>
      <c r="E39" s="22">
        <v>0.22220000000000001</v>
      </c>
      <c r="F39" s="22">
        <v>0.25929999999999997</v>
      </c>
      <c r="G39" s="22">
        <v>0.37040000000000001</v>
      </c>
      <c r="H39" s="22" t="s">
        <v>38</v>
      </c>
      <c r="I39" s="22">
        <v>0.14810000000000001</v>
      </c>
      <c r="J39" s="22">
        <v>0.62960000000000005</v>
      </c>
    </row>
    <row r="40" spans="1:10" x14ac:dyDescent="0.25">
      <c r="A40" s="7" t="s">
        <v>71</v>
      </c>
      <c r="B40" s="6">
        <v>57</v>
      </c>
      <c r="C40" s="22">
        <v>5.2600000000000001E-2</v>
      </c>
      <c r="D40" s="22">
        <v>1.7500000000000002E-2</v>
      </c>
      <c r="E40" s="22">
        <v>8.77E-2</v>
      </c>
      <c r="F40" s="22">
        <v>0.33329999999999999</v>
      </c>
      <c r="G40" s="22">
        <v>0.42109999999999997</v>
      </c>
      <c r="H40" s="22">
        <v>8.77E-2</v>
      </c>
      <c r="I40" s="22">
        <v>7.6899999999999996E-2</v>
      </c>
      <c r="J40" s="22">
        <v>0.82689999999999997</v>
      </c>
    </row>
    <row r="41" spans="1:10" x14ac:dyDescent="0.25">
      <c r="A41" s="7" t="s">
        <v>72</v>
      </c>
      <c r="B41" s="6">
        <v>121</v>
      </c>
      <c r="C41" s="22">
        <v>2.4799999999999999E-2</v>
      </c>
      <c r="D41" s="22">
        <v>7.4399999999999994E-2</v>
      </c>
      <c r="E41" s="22">
        <v>0.124</v>
      </c>
      <c r="F41" s="22">
        <v>0.35539999999999999</v>
      </c>
      <c r="G41" s="22">
        <v>0.37190000000000001</v>
      </c>
      <c r="H41" s="22">
        <v>4.9599999999999998E-2</v>
      </c>
      <c r="I41" s="22">
        <v>0.1043</v>
      </c>
      <c r="J41" s="22">
        <v>0.76519999999999999</v>
      </c>
    </row>
    <row r="42" spans="1:10" x14ac:dyDescent="0.25">
      <c r="A42" s="7" t="s">
        <v>73</v>
      </c>
      <c r="B42" s="6">
        <v>121</v>
      </c>
      <c r="C42" s="22">
        <v>1.6500000000000001E-2</v>
      </c>
      <c r="D42" s="22">
        <v>7.4399999999999994E-2</v>
      </c>
      <c r="E42" s="22">
        <v>0.157</v>
      </c>
      <c r="F42" s="22">
        <v>0.314</v>
      </c>
      <c r="G42" s="22">
        <v>0.38019999999999998</v>
      </c>
      <c r="H42" s="22">
        <v>5.79E-2</v>
      </c>
      <c r="I42" s="22">
        <v>9.6500000000000002E-2</v>
      </c>
      <c r="J42" s="22">
        <v>0.73680000000000001</v>
      </c>
    </row>
    <row r="43" spans="1:10" x14ac:dyDescent="0.25">
      <c r="A43" s="7" t="s">
        <v>74</v>
      </c>
      <c r="B43" s="6">
        <v>374</v>
      </c>
      <c r="C43" s="22">
        <v>2.1399999999999999E-2</v>
      </c>
      <c r="D43" s="22">
        <v>4.5499999999999999E-2</v>
      </c>
      <c r="E43" s="22">
        <v>0.13100000000000001</v>
      </c>
      <c r="F43" s="22">
        <v>0.40910000000000002</v>
      </c>
      <c r="G43" s="22">
        <v>0.35289999999999999</v>
      </c>
      <c r="H43" s="22">
        <v>4.0099999999999997E-2</v>
      </c>
      <c r="I43" s="22">
        <v>6.9599999999999995E-2</v>
      </c>
      <c r="J43" s="22">
        <v>0.79390000000000005</v>
      </c>
    </row>
    <row r="44" spans="1:10" x14ac:dyDescent="0.25">
      <c r="A44" s="7" t="s">
        <v>75</v>
      </c>
      <c r="B44" s="6">
        <v>20</v>
      </c>
      <c r="C44" s="22" t="s">
        <v>38</v>
      </c>
      <c r="D44" s="22">
        <v>0.05</v>
      </c>
      <c r="E44" s="22">
        <v>0.05</v>
      </c>
      <c r="F44" s="22">
        <v>0.3</v>
      </c>
      <c r="G44" s="22">
        <v>0.5</v>
      </c>
      <c r="H44" s="22">
        <v>0.1</v>
      </c>
      <c r="I44" s="22">
        <v>5.5599999999999997E-2</v>
      </c>
      <c r="J44" s="22">
        <v>0.88890000000000002</v>
      </c>
    </row>
    <row r="45" spans="1:10" x14ac:dyDescent="0.25">
      <c r="A45" s="7" t="s">
        <v>76</v>
      </c>
      <c r="B45" s="6">
        <v>17</v>
      </c>
      <c r="C45" s="22">
        <v>5.8799999999999998E-2</v>
      </c>
      <c r="D45" s="22">
        <v>0.1176</v>
      </c>
      <c r="E45" s="22">
        <v>0.1176</v>
      </c>
      <c r="F45" s="22">
        <v>0.35289999999999999</v>
      </c>
      <c r="G45" s="22">
        <v>0.35289999999999999</v>
      </c>
      <c r="H45" s="22" t="s">
        <v>38</v>
      </c>
      <c r="I45" s="22">
        <v>0.17649999999999999</v>
      </c>
      <c r="J45" s="22">
        <v>0.70589999999999997</v>
      </c>
    </row>
    <row r="46" spans="1:10" x14ac:dyDescent="0.25">
      <c r="A46" s="7" t="s">
        <v>77</v>
      </c>
      <c r="B46" s="6">
        <v>44</v>
      </c>
      <c r="C46" s="22" t="s">
        <v>38</v>
      </c>
      <c r="D46" s="22">
        <v>4.5499999999999999E-2</v>
      </c>
      <c r="E46" s="22">
        <v>0.15909999999999999</v>
      </c>
      <c r="F46" s="22">
        <v>0.45450000000000002</v>
      </c>
      <c r="G46" s="22">
        <v>0.34089999999999998</v>
      </c>
      <c r="H46" s="22" t="s">
        <v>38</v>
      </c>
      <c r="I46" s="22">
        <v>4.5499999999999999E-2</v>
      </c>
      <c r="J46" s="22">
        <v>0.79549999999999998</v>
      </c>
    </row>
    <row r="47" spans="1:10" x14ac:dyDescent="0.25">
      <c r="A47" s="7" t="s">
        <v>78</v>
      </c>
      <c r="B47" s="6">
        <v>90</v>
      </c>
      <c r="C47" s="22">
        <v>2.2200000000000001E-2</v>
      </c>
      <c r="D47" s="22">
        <v>4.4400000000000002E-2</v>
      </c>
      <c r="E47" s="22">
        <v>7.7799999999999994E-2</v>
      </c>
      <c r="F47" s="22">
        <v>0.4667</v>
      </c>
      <c r="G47" s="22">
        <v>0.3</v>
      </c>
      <c r="H47" s="22">
        <v>8.8900000000000007E-2</v>
      </c>
      <c r="I47" s="22">
        <v>7.3200000000000001E-2</v>
      </c>
      <c r="J47" s="22">
        <v>0.84150000000000003</v>
      </c>
    </row>
    <row r="48" spans="1:10" x14ac:dyDescent="0.25">
      <c r="A48" s="7" t="s">
        <v>79</v>
      </c>
      <c r="B48" s="6">
        <v>208</v>
      </c>
      <c r="C48" s="22">
        <v>1.9199999999999998E-2</v>
      </c>
      <c r="D48" s="22">
        <v>4.8099999999999997E-2</v>
      </c>
      <c r="E48" s="22">
        <v>0.14899999999999999</v>
      </c>
      <c r="F48" s="22">
        <v>0.39900000000000002</v>
      </c>
      <c r="G48" s="22">
        <v>0.35099999999999998</v>
      </c>
      <c r="H48" s="22">
        <v>3.3700000000000001E-2</v>
      </c>
      <c r="I48" s="22">
        <v>6.9699999999999998E-2</v>
      </c>
      <c r="J48" s="22">
        <v>0.77610000000000001</v>
      </c>
    </row>
    <row r="49" spans="1:10" x14ac:dyDescent="0.25">
      <c r="A49" s="7" t="s">
        <v>80</v>
      </c>
      <c r="B49" s="6">
        <v>128</v>
      </c>
      <c r="C49" s="22">
        <v>1.5599999999999999E-2</v>
      </c>
      <c r="D49" s="22">
        <v>3.9100000000000003E-2</v>
      </c>
      <c r="E49" s="22">
        <v>7.0300000000000001E-2</v>
      </c>
      <c r="F49" s="22">
        <v>0.38279999999999997</v>
      </c>
      <c r="G49" s="22">
        <v>0.46879999999999999</v>
      </c>
      <c r="H49" s="22">
        <v>2.3400000000000001E-2</v>
      </c>
      <c r="I49" s="22">
        <v>5.6000000000000001E-2</v>
      </c>
      <c r="J49" s="22">
        <v>0.872</v>
      </c>
    </row>
    <row r="50" spans="1:10" x14ac:dyDescent="0.25">
      <c r="A50" s="7" t="s">
        <v>81</v>
      </c>
      <c r="B50" s="6">
        <v>72</v>
      </c>
      <c r="C50" s="22" t="s">
        <v>38</v>
      </c>
      <c r="D50" s="22">
        <v>6.9400000000000003E-2</v>
      </c>
      <c r="E50" s="22">
        <v>0.20830000000000001</v>
      </c>
      <c r="F50" s="22">
        <v>0.36109999999999998</v>
      </c>
      <c r="G50" s="22">
        <v>0.31940000000000002</v>
      </c>
      <c r="H50" s="22">
        <v>4.1700000000000001E-2</v>
      </c>
      <c r="I50" s="22">
        <v>7.2499999999999995E-2</v>
      </c>
      <c r="J50" s="22">
        <v>0.71009999999999995</v>
      </c>
    </row>
    <row r="51" spans="1:10" x14ac:dyDescent="0.25">
      <c r="A51" s="7" t="s">
        <v>82</v>
      </c>
      <c r="B51" s="6">
        <v>56</v>
      </c>
      <c r="C51" s="22">
        <v>1.7899999999999999E-2</v>
      </c>
      <c r="D51" s="22">
        <v>8.9300000000000004E-2</v>
      </c>
      <c r="E51" s="22">
        <v>0.125</v>
      </c>
      <c r="F51" s="22">
        <v>0.35709999999999997</v>
      </c>
      <c r="G51" s="22">
        <v>0.39290000000000003</v>
      </c>
      <c r="H51" s="22">
        <v>1.7899999999999999E-2</v>
      </c>
      <c r="I51" s="22">
        <v>0.1091</v>
      </c>
      <c r="J51" s="22">
        <v>0.76359999999999995</v>
      </c>
    </row>
    <row r="52" spans="1:10" x14ac:dyDescent="0.25">
      <c r="A52" s="7" t="s">
        <v>83</v>
      </c>
      <c r="B52" s="6">
        <v>6</v>
      </c>
      <c r="C52" s="22" t="s">
        <v>38</v>
      </c>
      <c r="D52" s="22" t="s">
        <v>38</v>
      </c>
      <c r="E52" s="22">
        <v>0.16669999999999999</v>
      </c>
      <c r="F52" s="22">
        <v>0.33329999999999999</v>
      </c>
      <c r="G52" s="22">
        <v>0.5</v>
      </c>
      <c r="H52" s="22" t="s">
        <v>38</v>
      </c>
      <c r="I52" s="22">
        <v>0</v>
      </c>
      <c r="J52" s="22">
        <v>0.83330000000000004</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43</v>
      </c>
      <c r="C56" s="22">
        <v>2.3300000000000001E-2</v>
      </c>
      <c r="D56" s="22">
        <v>4.65E-2</v>
      </c>
      <c r="E56" s="22">
        <v>9.2999999999999999E-2</v>
      </c>
      <c r="F56" s="22">
        <v>0.37209999999999999</v>
      </c>
      <c r="G56" s="22">
        <v>0.39529999999999998</v>
      </c>
      <c r="H56" s="22">
        <v>6.9800000000000001E-2</v>
      </c>
      <c r="I56" s="22">
        <v>7.4999999999999997E-2</v>
      </c>
      <c r="J56" s="22">
        <v>0.82499999999999996</v>
      </c>
    </row>
    <row r="57" spans="1:10" x14ac:dyDescent="0.25">
      <c r="A57" s="7" t="s">
        <v>88</v>
      </c>
      <c r="B57" s="6">
        <v>89</v>
      </c>
      <c r="C57" s="22">
        <v>2.2499999999999999E-2</v>
      </c>
      <c r="D57" s="22">
        <v>5.62E-2</v>
      </c>
      <c r="E57" s="22">
        <v>0.1011</v>
      </c>
      <c r="F57" s="22">
        <v>0.32579999999999998</v>
      </c>
      <c r="G57" s="22">
        <v>0.4607</v>
      </c>
      <c r="H57" s="22">
        <v>3.3700000000000001E-2</v>
      </c>
      <c r="I57" s="22">
        <v>8.14E-2</v>
      </c>
      <c r="J57" s="22">
        <v>0.81399999999999995</v>
      </c>
    </row>
    <row r="58" spans="1:10" x14ac:dyDescent="0.25">
      <c r="A58" s="7" t="s">
        <v>89</v>
      </c>
      <c r="B58" s="6">
        <v>132</v>
      </c>
      <c r="C58" s="22">
        <v>2.2700000000000001E-2</v>
      </c>
      <c r="D58" s="22">
        <v>6.0600000000000001E-2</v>
      </c>
      <c r="E58" s="22">
        <v>9.8500000000000004E-2</v>
      </c>
      <c r="F58" s="22">
        <v>0.40910000000000002</v>
      </c>
      <c r="G58" s="22">
        <v>0.37880000000000003</v>
      </c>
      <c r="H58" s="22">
        <v>3.0300000000000001E-2</v>
      </c>
      <c r="I58" s="22">
        <v>8.5900000000000004E-2</v>
      </c>
      <c r="J58" s="22">
        <v>0.8125</v>
      </c>
    </row>
    <row r="59" spans="1:10" x14ac:dyDescent="0.25">
      <c r="A59" s="7" t="s">
        <v>90</v>
      </c>
      <c r="B59" s="6">
        <v>168</v>
      </c>
      <c r="C59" s="22">
        <v>2.3800000000000002E-2</v>
      </c>
      <c r="D59" s="22">
        <v>2.98E-2</v>
      </c>
      <c r="E59" s="22">
        <v>0.13100000000000001</v>
      </c>
      <c r="F59" s="22">
        <v>0.33329999999999999</v>
      </c>
      <c r="G59" s="22">
        <v>0.45240000000000002</v>
      </c>
      <c r="H59" s="22">
        <v>2.98E-2</v>
      </c>
      <c r="I59" s="22">
        <v>5.5199999999999999E-2</v>
      </c>
      <c r="J59" s="22">
        <v>0.80979999999999996</v>
      </c>
    </row>
    <row r="60" spans="1:10" x14ac:dyDescent="0.25">
      <c r="A60" s="7" t="s">
        <v>91</v>
      </c>
      <c r="B60" s="6">
        <v>177</v>
      </c>
      <c r="C60" s="22">
        <v>2.2599999999999999E-2</v>
      </c>
      <c r="D60" s="22">
        <v>6.2100000000000002E-2</v>
      </c>
      <c r="E60" s="22">
        <v>0.1469</v>
      </c>
      <c r="F60" s="22">
        <v>0.46889999999999998</v>
      </c>
      <c r="G60" s="22">
        <v>0.24859999999999999</v>
      </c>
      <c r="H60" s="22">
        <v>5.0799999999999998E-2</v>
      </c>
      <c r="I60" s="22">
        <v>8.9300000000000004E-2</v>
      </c>
      <c r="J60" s="22">
        <v>0.75600000000000001</v>
      </c>
    </row>
    <row r="61" spans="1:10" x14ac:dyDescent="0.25">
      <c r="A61" s="7" t="s">
        <v>92</v>
      </c>
      <c r="B61" s="6">
        <v>102</v>
      </c>
      <c r="C61" s="22" t="s">
        <v>38</v>
      </c>
      <c r="D61" s="22">
        <v>3.9199999999999999E-2</v>
      </c>
      <c r="E61" s="22">
        <v>0.1961</v>
      </c>
      <c r="F61" s="22">
        <v>0.46079999999999999</v>
      </c>
      <c r="G61" s="22">
        <v>0.27450000000000002</v>
      </c>
      <c r="H61" s="22">
        <v>2.9399999999999999E-2</v>
      </c>
      <c r="I61" s="22">
        <v>4.0399999999999998E-2</v>
      </c>
      <c r="J61" s="22">
        <v>0.75760000000000005</v>
      </c>
    </row>
    <row r="62" spans="1:10" x14ac:dyDescent="0.25">
      <c r="A62" s="7" t="s">
        <v>93</v>
      </c>
      <c r="B62" s="6">
        <v>6</v>
      </c>
      <c r="C62" s="22" t="s">
        <v>38</v>
      </c>
      <c r="D62" s="22">
        <v>0.16669999999999999</v>
      </c>
      <c r="E62" s="22">
        <v>0.16669999999999999</v>
      </c>
      <c r="F62" s="22">
        <v>0.66669999999999996</v>
      </c>
      <c r="G62" s="22" t="s">
        <v>38</v>
      </c>
      <c r="H62" s="22" t="s">
        <v>38</v>
      </c>
      <c r="I62" s="22">
        <v>0.16669999999999999</v>
      </c>
      <c r="J62" s="22">
        <v>0.66669999999999996</v>
      </c>
    </row>
    <row r="63" spans="1:10" x14ac:dyDescent="0.25">
      <c r="A63" s="7" t="s">
        <v>94</v>
      </c>
      <c r="B63" s="6">
        <v>348</v>
      </c>
      <c r="C63" s="22">
        <v>5.7000000000000002E-3</v>
      </c>
      <c r="D63" s="22">
        <v>5.4600000000000003E-2</v>
      </c>
      <c r="E63" s="22">
        <v>0.14369999999999999</v>
      </c>
      <c r="F63" s="22">
        <v>0.42530000000000001</v>
      </c>
      <c r="G63" s="22">
        <v>0.34200000000000003</v>
      </c>
      <c r="H63" s="22">
        <v>2.87E-2</v>
      </c>
      <c r="I63" s="22">
        <v>6.2100000000000002E-2</v>
      </c>
      <c r="J63" s="22">
        <v>0.78990000000000005</v>
      </c>
    </row>
    <row r="64" spans="1:10" x14ac:dyDescent="0.25">
      <c r="A64" s="7" t="s">
        <v>95</v>
      </c>
      <c r="B64" s="6">
        <v>361</v>
      </c>
      <c r="C64" s="22">
        <v>3.0499999999999999E-2</v>
      </c>
      <c r="D64" s="22">
        <v>4.7100000000000003E-2</v>
      </c>
      <c r="E64" s="22">
        <v>0.12740000000000001</v>
      </c>
      <c r="F64" s="22">
        <v>0.374</v>
      </c>
      <c r="G64" s="22">
        <v>0.37669999999999998</v>
      </c>
      <c r="H64" s="22">
        <v>4.4299999999999999E-2</v>
      </c>
      <c r="I64" s="22">
        <v>8.1199999999999994E-2</v>
      </c>
      <c r="J64" s="22">
        <v>0.78549999999999998</v>
      </c>
    </row>
    <row r="65" spans="1:10" x14ac:dyDescent="0.25">
      <c r="A65" s="7" t="s">
        <v>96</v>
      </c>
      <c r="B65" s="6">
        <v>6</v>
      </c>
      <c r="C65" s="22" t="s">
        <v>38</v>
      </c>
      <c r="D65" s="22" t="s">
        <v>38</v>
      </c>
      <c r="E65" s="22" t="s">
        <v>38</v>
      </c>
      <c r="F65" s="22">
        <v>0.16669999999999999</v>
      </c>
      <c r="G65" s="22">
        <v>0.5</v>
      </c>
      <c r="H65" s="22">
        <v>0.33329999999999999</v>
      </c>
      <c r="I65" s="22">
        <v>0</v>
      </c>
      <c r="J65" s="22">
        <v>1</v>
      </c>
    </row>
    <row r="66" spans="1:10" x14ac:dyDescent="0.25">
      <c r="A66" s="7" t="s">
        <v>97</v>
      </c>
      <c r="B66" s="6">
        <v>431</v>
      </c>
      <c r="C66" s="22">
        <v>1.3899999999999999E-2</v>
      </c>
      <c r="D66" s="22">
        <v>5.57E-2</v>
      </c>
      <c r="E66" s="22">
        <v>0.1439</v>
      </c>
      <c r="F66" s="22">
        <v>0.4037</v>
      </c>
      <c r="G66" s="22">
        <v>0.34570000000000001</v>
      </c>
      <c r="H66" s="22">
        <v>3.7100000000000001E-2</v>
      </c>
      <c r="I66" s="22">
        <v>7.2300000000000003E-2</v>
      </c>
      <c r="J66" s="22">
        <v>0.77829999999999999</v>
      </c>
    </row>
    <row r="67" spans="1:10" ht="30" x14ac:dyDescent="0.25">
      <c r="A67" s="7" t="s">
        <v>98</v>
      </c>
      <c r="B67" s="6">
        <v>129</v>
      </c>
      <c r="C67" s="22">
        <v>7.7999999999999996E-3</v>
      </c>
      <c r="D67" s="22">
        <v>2.3300000000000001E-2</v>
      </c>
      <c r="E67" s="22">
        <v>0.1318</v>
      </c>
      <c r="F67" s="22">
        <v>0.40310000000000001</v>
      </c>
      <c r="G67" s="22">
        <v>0.3876</v>
      </c>
      <c r="H67" s="22">
        <v>4.65E-2</v>
      </c>
      <c r="I67" s="22">
        <v>3.2500000000000001E-2</v>
      </c>
      <c r="J67" s="22">
        <v>0.82930000000000004</v>
      </c>
    </row>
    <row r="68" spans="1:10" ht="30" x14ac:dyDescent="0.25">
      <c r="A68" s="7" t="s">
        <v>99</v>
      </c>
      <c r="B68" s="6">
        <v>116</v>
      </c>
      <c r="C68" s="22">
        <v>1.72E-2</v>
      </c>
      <c r="D68" s="22">
        <v>3.4500000000000003E-2</v>
      </c>
      <c r="E68" s="22">
        <v>0.11210000000000001</v>
      </c>
      <c r="F68" s="22">
        <v>0.43099999999999999</v>
      </c>
      <c r="G68" s="22">
        <v>0.37069999999999997</v>
      </c>
      <c r="H68" s="22">
        <v>3.4500000000000003E-2</v>
      </c>
      <c r="I68" s="22">
        <v>5.3600000000000002E-2</v>
      </c>
      <c r="J68" s="22">
        <v>0.83040000000000003</v>
      </c>
    </row>
    <row r="69" spans="1:10" ht="30" x14ac:dyDescent="0.25">
      <c r="A69" s="7" t="s">
        <v>100</v>
      </c>
      <c r="B69" s="6">
        <v>34</v>
      </c>
      <c r="C69" s="22">
        <v>8.8200000000000001E-2</v>
      </c>
      <c r="D69" s="22">
        <v>2.9399999999999999E-2</v>
      </c>
      <c r="E69" s="22">
        <v>0.1176</v>
      </c>
      <c r="F69" s="22">
        <v>0.26469999999999999</v>
      </c>
      <c r="G69" s="22">
        <v>0.44119999999999998</v>
      </c>
      <c r="H69" s="22">
        <v>5.8799999999999998E-2</v>
      </c>
      <c r="I69" s="22">
        <v>0.125</v>
      </c>
      <c r="J69" s="22">
        <v>0.75</v>
      </c>
    </row>
    <row r="70" spans="1:10" x14ac:dyDescent="0.25">
      <c r="A70" s="7" t="s">
        <v>101</v>
      </c>
      <c r="B70" s="6">
        <v>27</v>
      </c>
      <c r="C70" s="22">
        <v>3.6999999999999998E-2</v>
      </c>
      <c r="D70" s="22" t="s">
        <v>38</v>
      </c>
      <c r="E70" s="22">
        <v>0.1111</v>
      </c>
      <c r="F70" s="22">
        <v>0.37040000000000001</v>
      </c>
      <c r="G70" s="22">
        <v>0.44440000000000002</v>
      </c>
      <c r="H70" s="22">
        <v>3.6999999999999998E-2</v>
      </c>
      <c r="I70" s="22">
        <v>3.85E-2</v>
      </c>
      <c r="J70" s="22">
        <v>0.84619999999999995</v>
      </c>
    </row>
    <row r="71" spans="1:10" x14ac:dyDescent="0.25">
      <c r="A71" s="7" t="s">
        <v>102</v>
      </c>
      <c r="B71" s="6">
        <v>43</v>
      </c>
      <c r="C71" s="22">
        <v>2.3300000000000001E-2</v>
      </c>
      <c r="D71" s="22">
        <v>2.3300000000000001E-2</v>
      </c>
      <c r="E71" s="22">
        <v>9.2999999999999999E-2</v>
      </c>
      <c r="F71" s="22">
        <v>0.27910000000000001</v>
      </c>
      <c r="G71" s="22">
        <v>0.53490000000000004</v>
      </c>
      <c r="H71" s="22">
        <v>4.65E-2</v>
      </c>
      <c r="I71" s="22">
        <v>4.8800000000000003E-2</v>
      </c>
      <c r="J71" s="22">
        <v>0.85370000000000001</v>
      </c>
    </row>
    <row r="72" spans="1:10" x14ac:dyDescent="0.25">
      <c r="A72" s="7" t="s">
        <v>103</v>
      </c>
      <c r="B72" s="6">
        <v>44</v>
      </c>
      <c r="C72" s="22">
        <v>4.5499999999999999E-2</v>
      </c>
      <c r="D72" s="22">
        <v>0.11360000000000001</v>
      </c>
      <c r="E72" s="22">
        <v>4.5499999999999999E-2</v>
      </c>
      <c r="F72" s="22">
        <v>0.40910000000000002</v>
      </c>
      <c r="G72" s="22">
        <v>0.31819999999999998</v>
      </c>
      <c r="H72" s="22">
        <v>6.8199999999999997E-2</v>
      </c>
      <c r="I72" s="22">
        <v>0.17069999999999999</v>
      </c>
      <c r="J72" s="22">
        <v>0.78049999999999997</v>
      </c>
    </row>
    <row r="73" spans="1:10" x14ac:dyDescent="0.25">
      <c r="A73" s="7" t="s">
        <v>104</v>
      </c>
      <c r="B73" s="6">
        <v>62</v>
      </c>
      <c r="C73" s="22">
        <v>1.61E-2</v>
      </c>
      <c r="D73" s="22">
        <v>9.6799999999999997E-2</v>
      </c>
      <c r="E73" s="22">
        <v>9.6799999999999997E-2</v>
      </c>
      <c r="F73" s="22">
        <v>0.3387</v>
      </c>
      <c r="G73" s="22">
        <v>0.4194</v>
      </c>
      <c r="H73" s="22">
        <v>3.2300000000000002E-2</v>
      </c>
      <c r="I73" s="22">
        <v>0.1167</v>
      </c>
      <c r="J73" s="22">
        <v>0.7833</v>
      </c>
    </row>
    <row r="74" spans="1:10" x14ac:dyDescent="0.25">
      <c r="A74" s="7" t="s">
        <v>105</v>
      </c>
      <c r="B74" s="6">
        <v>516</v>
      </c>
      <c r="C74" s="22">
        <v>1.1599999999999999E-2</v>
      </c>
      <c r="D74" s="22">
        <v>4.2599999999999999E-2</v>
      </c>
      <c r="E74" s="22">
        <v>0.14530000000000001</v>
      </c>
      <c r="F74" s="22">
        <v>0.42249999999999999</v>
      </c>
      <c r="G74" s="22">
        <v>0.3372</v>
      </c>
      <c r="H74" s="22">
        <v>4.07E-2</v>
      </c>
      <c r="I74" s="22">
        <v>5.6599999999999998E-2</v>
      </c>
      <c r="J74" s="22">
        <v>0.79190000000000005</v>
      </c>
    </row>
    <row r="75" spans="1:10" x14ac:dyDescent="0.25">
      <c r="A75" s="7" t="s">
        <v>106</v>
      </c>
      <c r="B75" s="6">
        <v>14</v>
      </c>
      <c r="C75" s="22" t="s">
        <v>38</v>
      </c>
      <c r="D75" s="22" t="s">
        <v>38</v>
      </c>
      <c r="E75" s="22">
        <v>0.1429</v>
      </c>
      <c r="F75" s="22">
        <v>0.21429999999999999</v>
      </c>
      <c r="G75" s="22">
        <v>0.64290000000000003</v>
      </c>
      <c r="H75" s="22" t="s">
        <v>38</v>
      </c>
      <c r="I75" s="22">
        <v>0</v>
      </c>
      <c r="J75" s="22">
        <v>0.85709999999999997</v>
      </c>
    </row>
    <row r="76" spans="1:10" x14ac:dyDescent="0.25">
      <c r="A76" s="7" t="s">
        <v>107</v>
      </c>
      <c r="B76" s="6">
        <v>50</v>
      </c>
      <c r="C76" s="22">
        <v>0.02</v>
      </c>
      <c r="D76" s="22">
        <v>0.12</v>
      </c>
      <c r="E76" s="22">
        <v>0.18</v>
      </c>
      <c r="F76" s="22">
        <v>0.42</v>
      </c>
      <c r="G76" s="22">
        <v>0.24</v>
      </c>
      <c r="H76" s="22">
        <v>0.02</v>
      </c>
      <c r="I76" s="22">
        <v>0.1429</v>
      </c>
      <c r="J76" s="22">
        <v>0.67349999999999999</v>
      </c>
    </row>
    <row r="77" spans="1:10" x14ac:dyDescent="0.25">
      <c r="A77" s="7" t="s">
        <v>108</v>
      </c>
      <c r="B77" s="6">
        <v>50</v>
      </c>
      <c r="C77" s="22" t="s">
        <v>38</v>
      </c>
      <c r="D77" s="22">
        <v>0.06</v>
      </c>
      <c r="E77" s="22">
        <v>0.12</v>
      </c>
      <c r="F77" s="22">
        <v>0.54</v>
      </c>
      <c r="G77" s="22">
        <v>0.22</v>
      </c>
      <c r="H77" s="22">
        <v>0.06</v>
      </c>
      <c r="I77" s="22">
        <v>6.3799999999999996E-2</v>
      </c>
      <c r="J77" s="22">
        <v>0.8085</v>
      </c>
    </row>
    <row r="78" spans="1:10" x14ac:dyDescent="0.25">
      <c r="A78" s="7" t="s">
        <v>109</v>
      </c>
      <c r="B78" s="6">
        <v>71</v>
      </c>
      <c r="C78" s="22" t="s">
        <v>38</v>
      </c>
      <c r="D78" s="22">
        <v>5.6300000000000003E-2</v>
      </c>
      <c r="E78" s="22">
        <v>0.22539999999999999</v>
      </c>
      <c r="F78" s="22">
        <v>0.40849999999999997</v>
      </c>
      <c r="G78" s="22">
        <v>0.29580000000000001</v>
      </c>
      <c r="H78" s="22">
        <v>1.41E-2</v>
      </c>
      <c r="I78" s="22">
        <v>5.7099999999999998E-2</v>
      </c>
      <c r="J78" s="22">
        <v>0.71430000000000005</v>
      </c>
    </row>
    <row r="79" spans="1:10" x14ac:dyDescent="0.25">
      <c r="A79" s="7" t="s">
        <v>110</v>
      </c>
      <c r="B79" s="6">
        <v>68</v>
      </c>
      <c r="C79" s="22" t="s">
        <v>38</v>
      </c>
      <c r="D79" s="22">
        <v>5.8799999999999998E-2</v>
      </c>
      <c r="E79" s="22">
        <v>0.17649999999999999</v>
      </c>
      <c r="F79" s="22">
        <v>0.4118</v>
      </c>
      <c r="G79" s="22">
        <v>0.30880000000000002</v>
      </c>
      <c r="H79" s="22">
        <v>4.41E-2</v>
      </c>
      <c r="I79" s="22">
        <v>6.1499999999999999E-2</v>
      </c>
      <c r="J79" s="22">
        <v>0.75380000000000003</v>
      </c>
    </row>
    <row r="80" spans="1:10" x14ac:dyDescent="0.25">
      <c r="A80" s="7" t="s">
        <v>111</v>
      </c>
      <c r="B80" s="6">
        <v>59</v>
      </c>
      <c r="C80" s="22">
        <v>3.39E-2</v>
      </c>
      <c r="D80" s="22">
        <v>3.39E-2</v>
      </c>
      <c r="E80" s="22">
        <v>5.0799999999999998E-2</v>
      </c>
      <c r="F80" s="22">
        <v>0.42370000000000002</v>
      </c>
      <c r="G80" s="22">
        <v>0.40679999999999999</v>
      </c>
      <c r="H80" s="22">
        <v>5.0799999999999998E-2</v>
      </c>
      <c r="I80" s="22">
        <v>7.1400000000000005E-2</v>
      </c>
      <c r="J80" s="22">
        <v>0.875</v>
      </c>
    </row>
    <row r="81" spans="1:10" x14ac:dyDescent="0.25">
      <c r="A81" s="7" t="s">
        <v>112</v>
      </c>
      <c r="B81" s="6">
        <v>53</v>
      </c>
      <c r="C81" s="22">
        <v>1.89E-2</v>
      </c>
      <c r="D81" s="22">
        <v>5.6599999999999998E-2</v>
      </c>
      <c r="E81" s="22">
        <v>0.1132</v>
      </c>
      <c r="F81" s="22">
        <v>0.35849999999999999</v>
      </c>
      <c r="G81" s="22">
        <v>0.45279999999999998</v>
      </c>
      <c r="H81" s="22" t="s">
        <v>38</v>
      </c>
      <c r="I81" s="22">
        <v>7.5499999999999998E-2</v>
      </c>
      <c r="J81" s="22">
        <v>0.81130000000000002</v>
      </c>
    </row>
    <row r="82" spans="1:10" x14ac:dyDescent="0.25">
      <c r="A82" s="7" t="s">
        <v>113</v>
      </c>
      <c r="B82" s="6">
        <v>40</v>
      </c>
      <c r="C82" s="22" t="s">
        <v>38</v>
      </c>
      <c r="D82" s="22">
        <v>7.4999999999999997E-2</v>
      </c>
      <c r="E82" s="22">
        <v>0.1</v>
      </c>
      <c r="F82" s="22">
        <v>0.32500000000000001</v>
      </c>
      <c r="G82" s="22">
        <v>0.42499999999999999</v>
      </c>
      <c r="H82" s="22">
        <v>7.4999999999999997E-2</v>
      </c>
      <c r="I82" s="22">
        <v>8.1100000000000005E-2</v>
      </c>
      <c r="J82" s="22">
        <v>0.81079999999999997</v>
      </c>
    </row>
    <row r="83" spans="1:10" x14ac:dyDescent="0.25">
      <c r="A83" s="7" t="s">
        <v>114</v>
      </c>
      <c r="B83" s="6">
        <v>33</v>
      </c>
      <c r="C83" s="22" t="s">
        <v>38</v>
      </c>
      <c r="D83" s="22" t="s">
        <v>38</v>
      </c>
      <c r="E83" s="22">
        <v>6.0600000000000001E-2</v>
      </c>
      <c r="F83" s="22">
        <v>0.39389999999999997</v>
      </c>
      <c r="G83" s="22">
        <v>0.48480000000000001</v>
      </c>
      <c r="H83" s="22">
        <v>6.0600000000000001E-2</v>
      </c>
      <c r="I83" s="22">
        <v>0</v>
      </c>
      <c r="J83" s="22">
        <v>0.9355</v>
      </c>
    </row>
    <row r="84" spans="1:10" x14ac:dyDescent="0.25">
      <c r="A84" s="7" t="s">
        <v>115</v>
      </c>
      <c r="B84" s="6">
        <v>28</v>
      </c>
      <c r="C84" s="22">
        <v>3.5700000000000003E-2</v>
      </c>
      <c r="D84" s="22">
        <v>3.5700000000000003E-2</v>
      </c>
      <c r="E84" s="22">
        <v>7.1400000000000005E-2</v>
      </c>
      <c r="F84" s="22">
        <v>0.35709999999999997</v>
      </c>
      <c r="G84" s="22">
        <v>0.46429999999999999</v>
      </c>
      <c r="H84" s="22">
        <v>3.5700000000000003E-2</v>
      </c>
      <c r="I84" s="22">
        <v>7.4099999999999999E-2</v>
      </c>
      <c r="J84" s="22">
        <v>0.85189999999999999</v>
      </c>
    </row>
    <row r="85" spans="1:10" x14ac:dyDescent="0.25">
      <c r="A85" s="7" t="s">
        <v>116</v>
      </c>
      <c r="B85" s="6">
        <v>82</v>
      </c>
      <c r="C85" s="22" t="s">
        <v>38</v>
      </c>
      <c r="D85" s="22">
        <v>2.4400000000000002E-2</v>
      </c>
      <c r="E85" s="22">
        <v>8.5400000000000004E-2</v>
      </c>
      <c r="F85" s="22">
        <v>0.35370000000000001</v>
      </c>
      <c r="G85" s="22">
        <v>0.5</v>
      </c>
      <c r="H85" s="22">
        <v>3.6600000000000001E-2</v>
      </c>
      <c r="I85" s="22">
        <v>2.53E-2</v>
      </c>
      <c r="J85" s="22">
        <v>0.8861</v>
      </c>
    </row>
    <row r="86" spans="1:10" x14ac:dyDescent="0.25">
      <c r="A86" s="7" t="s">
        <v>117</v>
      </c>
      <c r="B86" s="6">
        <v>9</v>
      </c>
      <c r="C86" s="22" t="s">
        <v>38</v>
      </c>
      <c r="D86" s="22" t="s">
        <v>38</v>
      </c>
      <c r="E86" s="22">
        <v>0.22220000000000001</v>
      </c>
      <c r="F86" s="22">
        <v>0.33329999999999999</v>
      </c>
      <c r="G86" s="22">
        <v>0.44440000000000002</v>
      </c>
      <c r="H86" s="22" t="s">
        <v>38</v>
      </c>
      <c r="I86" s="22">
        <v>0</v>
      </c>
      <c r="J86" s="22">
        <v>0.77780000000000005</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0.28570000000000001</v>
      </c>
      <c r="D98" s="22" t="s">
        <v>38</v>
      </c>
      <c r="E98" s="22">
        <v>0.1429</v>
      </c>
      <c r="F98" s="22">
        <v>0.42859999999999998</v>
      </c>
      <c r="G98" s="22">
        <v>0.1429</v>
      </c>
      <c r="H98" s="22" t="s">
        <v>38</v>
      </c>
      <c r="I98" s="22">
        <v>0.28570000000000001</v>
      </c>
      <c r="J98" s="22">
        <v>0.57140000000000002</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692</v>
      </c>
      <c r="C103" s="22">
        <v>1.2999999999999999E-2</v>
      </c>
      <c r="D103" s="22">
        <v>4.9099999999999998E-2</v>
      </c>
      <c r="E103" s="22">
        <v>0.1358</v>
      </c>
      <c r="F103" s="22">
        <v>0.4032</v>
      </c>
      <c r="G103" s="22">
        <v>0.36130000000000001</v>
      </c>
      <c r="H103" s="22">
        <v>3.7600000000000001E-2</v>
      </c>
      <c r="I103" s="22">
        <v>6.4600000000000005E-2</v>
      </c>
      <c r="J103" s="22">
        <v>0.79430000000000001</v>
      </c>
    </row>
    <row r="104" spans="1:10" ht="30" x14ac:dyDescent="0.25">
      <c r="A104" s="7" t="s">
        <v>135</v>
      </c>
      <c r="B104" s="6">
        <v>578</v>
      </c>
      <c r="C104" s="22">
        <v>1.38E-2</v>
      </c>
      <c r="D104" s="22">
        <v>4.6699999999999998E-2</v>
      </c>
      <c r="E104" s="22">
        <v>0.13489999999999999</v>
      </c>
      <c r="F104" s="22">
        <v>0.4204</v>
      </c>
      <c r="G104" s="22">
        <v>0.35289999999999999</v>
      </c>
      <c r="H104" s="22">
        <v>3.1099999999999999E-2</v>
      </c>
      <c r="I104" s="22">
        <v>6.25E-2</v>
      </c>
      <c r="J104" s="22">
        <v>0.79820000000000002</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v>0.1429</v>
      </c>
      <c r="F106" s="22">
        <v>0.28570000000000001</v>
      </c>
      <c r="G106" s="22">
        <v>0.28570000000000001</v>
      </c>
      <c r="H106" s="22">
        <v>0.28570000000000001</v>
      </c>
      <c r="I106" s="22">
        <v>0</v>
      </c>
      <c r="J106" s="22">
        <v>0.8</v>
      </c>
    </row>
    <row r="107" spans="1:10" x14ac:dyDescent="0.25">
      <c r="A107" s="7" t="s">
        <v>138</v>
      </c>
      <c r="B107" s="6">
        <v>15</v>
      </c>
      <c r="C107" s="22" t="s">
        <v>38</v>
      </c>
      <c r="D107" s="22" t="s">
        <v>38</v>
      </c>
      <c r="E107" s="22">
        <v>6.6699999999999995E-2</v>
      </c>
      <c r="F107" s="22">
        <v>0.33329999999999999</v>
      </c>
      <c r="G107" s="22">
        <v>0.5333</v>
      </c>
      <c r="H107" s="22">
        <v>6.6699999999999995E-2</v>
      </c>
      <c r="I107" s="22">
        <v>0</v>
      </c>
      <c r="J107" s="22">
        <v>0.92859999999999998</v>
      </c>
    </row>
    <row r="108" spans="1:10" x14ac:dyDescent="0.25">
      <c r="A108" s="7" t="s">
        <v>139</v>
      </c>
      <c r="B108" s="6">
        <v>11</v>
      </c>
      <c r="C108" s="22" t="s">
        <v>38</v>
      </c>
      <c r="D108" s="22">
        <v>0.18179999999999999</v>
      </c>
      <c r="E108" s="22">
        <v>0.2727</v>
      </c>
      <c r="F108" s="22">
        <v>0.2727</v>
      </c>
      <c r="G108" s="22">
        <v>0.2727</v>
      </c>
      <c r="H108" s="22" t="s">
        <v>38</v>
      </c>
      <c r="I108" s="22">
        <v>0.18179999999999999</v>
      </c>
      <c r="J108" s="22">
        <v>0.54549999999999998</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t="s">
        <v>38</v>
      </c>
      <c r="D110" s="22">
        <v>0.22220000000000001</v>
      </c>
      <c r="E110" s="22">
        <v>0.22220000000000001</v>
      </c>
      <c r="F110" s="22">
        <v>0.33329999999999999</v>
      </c>
      <c r="G110" s="22">
        <v>0.22220000000000001</v>
      </c>
      <c r="H110" s="22" t="s">
        <v>38</v>
      </c>
      <c r="I110" s="22">
        <v>0.22220000000000001</v>
      </c>
      <c r="J110" s="22">
        <v>0.55559999999999998</v>
      </c>
    </row>
    <row r="111" spans="1:10" ht="30" x14ac:dyDescent="0.25">
      <c r="A111" s="7" t="s">
        <v>142</v>
      </c>
      <c r="B111" s="6">
        <v>25</v>
      </c>
      <c r="C111" s="22">
        <v>0.04</v>
      </c>
      <c r="D111" s="22">
        <v>0.16</v>
      </c>
      <c r="E111" s="22">
        <v>0.16</v>
      </c>
      <c r="F111" s="22">
        <v>0.28000000000000003</v>
      </c>
      <c r="G111" s="22">
        <v>0.24</v>
      </c>
      <c r="H111" s="22">
        <v>0.12</v>
      </c>
      <c r="I111" s="22">
        <v>0.2273</v>
      </c>
      <c r="J111" s="22">
        <v>0.59089999999999998</v>
      </c>
    </row>
    <row r="112" spans="1:10" ht="30" x14ac:dyDescent="0.25">
      <c r="A112" s="7" t="s">
        <v>143</v>
      </c>
      <c r="B112" s="6">
        <v>57</v>
      </c>
      <c r="C112" s="22" t="s">
        <v>38</v>
      </c>
      <c r="D112" s="22">
        <v>8.77E-2</v>
      </c>
      <c r="E112" s="22">
        <v>0.15790000000000001</v>
      </c>
      <c r="F112" s="22">
        <v>0.24560000000000001</v>
      </c>
      <c r="G112" s="22">
        <v>0.47370000000000001</v>
      </c>
      <c r="H112" s="22">
        <v>3.5099999999999999E-2</v>
      </c>
      <c r="I112" s="22">
        <v>9.0899999999999995E-2</v>
      </c>
      <c r="J112" s="22">
        <v>0.74550000000000005</v>
      </c>
    </row>
    <row r="113" spans="1:10" x14ac:dyDescent="0.25">
      <c r="A113" s="7" t="s">
        <v>144</v>
      </c>
      <c r="B113" s="6">
        <v>39</v>
      </c>
      <c r="C113" s="22">
        <v>2.5600000000000001E-2</v>
      </c>
      <c r="D113" s="22" t="s">
        <v>38</v>
      </c>
      <c r="E113" s="22">
        <v>0.15379999999999999</v>
      </c>
      <c r="F113" s="22">
        <v>0.43590000000000001</v>
      </c>
      <c r="G113" s="22">
        <v>0.33329999999999999</v>
      </c>
      <c r="H113" s="22">
        <v>5.1299999999999998E-2</v>
      </c>
      <c r="I113" s="22">
        <v>2.7E-2</v>
      </c>
      <c r="J113" s="22">
        <v>0.81079999999999997</v>
      </c>
    </row>
    <row r="114" spans="1:10" x14ac:dyDescent="0.25">
      <c r="A114" s="7" t="s">
        <v>145</v>
      </c>
      <c r="B114" s="6">
        <v>374</v>
      </c>
      <c r="C114" s="22">
        <v>2.1399999999999999E-2</v>
      </c>
      <c r="D114" s="22">
        <v>4.5499999999999999E-2</v>
      </c>
      <c r="E114" s="22">
        <v>0.13100000000000001</v>
      </c>
      <c r="F114" s="22">
        <v>0.40910000000000002</v>
      </c>
      <c r="G114" s="22">
        <v>0.35289999999999999</v>
      </c>
      <c r="H114" s="22">
        <v>4.0099999999999997E-2</v>
      </c>
      <c r="I114" s="22">
        <v>6.9599999999999995E-2</v>
      </c>
      <c r="J114" s="22">
        <v>0.79390000000000005</v>
      </c>
    </row>
    <row r="115" spans="1:10" ht="30" x14ac:dyDescent="0.25">
      <c r="A115" s="7" t="s">
        <v>146</v>
      </c>
      <c r="B115" s="6">
        <v>727</v>
      </c>
      <c r="C115" s="22">
        <v>2.06E-2</v>
      </c>
      <c r="D115" s="22">
        <v>5.6399999999999999E-2</v>
      </c>
      <c r="E115" s="22">
        <v>0.1348</v>
      </c>
      <c r="F115" s="22">
        <v>0.40029999999999999</v>
      </c>
      <c r="G115" s="22">
        <v>0.35210000000000002</v>
      </c>
      <c r="H115" s="22">
        <v>3.5799999999999998E-2</v>
      </c>
      <c r="I115" s="22">
        <v>7.9899999999999999E-2</v>
      </c>
      <c r="J115" s="22">
        <v>0.78029999999999999</v>
      </c>
    </row>
    <row r="116" spans="1:10" x14ac:dyDescent="0.25">
      <c r="A116" s="7" t="s">
        <v>147</v>
      </c>
      <c r="B116" s="6">
        <v>319</v>
      </c>
      <c r="C116" s="22">
        <v>1.2500000000000001E-2</v>
      </c>
      <c r="D116" s="22">
        <v>7.2099999999999997E-2</v>
      </c>
      <c r="E116" s="22">
        <v>0.14729999999999999</v>
      </c>
      <c r="F116" s="22">
        <v>0.442</v>
      </c>
      <c r="G116" s="22">
        <v>0.29470000000000002</v>
      </c>
      <c r="H116" s="22">
        <v>3.1300000000000001E-2</v>
      </c>
      <c r="I116" s="22">
        <v>8.7400000000000005E-2</v>
      </c>
      <c r="J116" s="22">
        <v>0.76049999999999995</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356</v>
      </c>
      <c r="C118" s="22">
        <v>2.53E-2</v>
      </c>
      <c r="D118" s="22">
        <v>6.4600000000000005E-2</v>
      </c>
      <c r="E118" s="22">
        <v>0.13200000000000001</v>
      </c>
      <c r="F118" s="22">
        <v>0.39610000000000001</v>
      </c>
      <c r="G118" s="22">
        <v>0.3427</v>
      </c>
      <c r="H118" s="22">
        <v>3.9300000000000002E-2</v>
      </c>
      <c r="I118" s="22">
        <v>9.3600000000000003E-2</v>
      </c>
      <c r="J118" s="22">
        <v>0.76900000000000002</v>
      </c>
    </row>
    <row r="119" spans="1:10" ht="30" x14ac:dyDescent="0.25">
      <c r="A119" s="7" t="s">
        <v>150</v>
      </c>
      <c r="B119" s="6">
        <v>367</v>
      </c>
      <c r="C119" s="22">
        <v>2.4500000000000001E-2</v>
      </c>
      <c r="D119" s="22">
        <v>5.7200000000000001E-2</v>
      </c>
      <c r="E119" s="22">
        <v>0.1444</v>
      </c>
      <c r="F119" s="22">
        <v>0.39240000000000003</v>
      </c>
      <c r="G119" s="22">
        <v>0.33239999999999997</v>
      </c>
      <c r="H119" s="22">
        <v>4.9000000000000002E-2</v>
      </c>
      <c r="I119" s="22">
        <v>8.5999999999999993E-2</v>
      </c>
      <c r="J119" s="22">
        <v>0.76219999999999999</v>
      </c>
    </row>
    <row r="120" spans="1:10" x14ac:dyDescent="0.25">
      <c r="A120" s="7" t="s">
        <v>151</v>
      </c>
      <c r="B120" s="6">
        <v>28</v>
      </c>
      <c r="C120" s="22">
        <v>3.5700000000000003E-2</v>
      </c>
      <c r="D120" s="22">
        <v>7.1400000000000005E-2</v>
      </c>
      <c r="E120" s="22">
        <v>0.1429</v>
      </c>
      <c r="F120" s="22">
        <v>0.5</v>
      </c>
      <c r="G120" s="22">
        <v>0.25</v>
      </c>
      <c r="H120" s="22" t="s">
        <v>38</v>
      </c>
      <c r="I120" s="22">
        <v>0.1071</v>
      </c>
      <c r="J120" s="22">
        <v>0.75</v>
      </c>
    </row>
    <row r="121" spans="1:10" x14ac:dyDescent="0.25">
      <c r="A121" s="7" t="s">
        <v>152</v>
      </c>
      <c r="B121" s="6">
        <v>723</v>
      </c>
      <c r="C121" s="22">
        <v>1.7999999999999999E-2</v>
      </c>
      <c r="D121" s="22">
        <v>5.67E-2</v>
      </c>
      <c r="E121" s="22">
        <v>0.13420000000000001</v>
      </c>
      <c r="F121" s="22">
        <v>0.3997</v>
      </c>
      <c r="G121" s="22">
        <v>0.35549999999999998</v>
      </c>
      <c r="H121" s="22">
        <v>3.5999999999999997E-2</v>
      </c>
      <c r="I121" s="22">
        <v>7.7499999999999999E-2</v>
      </c>
      <c r="J121" s="22">
        <v>0.78339999999999999</v>
      </c>
    </row>
    <row r="122" spans="1:10" x14ac:dyDescent="0.25">
      <c r="A122" s="7" t="s">
        <v>153</v>
      </c>
      <c r="B122" s="6">
        <v>14</v>
      </c>
      <c r="C122" s="22">
        <v>7.1400000000000005E-2</v>
      </c>
      <c r="D122" s="22">
        <v>7.1400000000000005E-2</v>
      </c>
      <c r="E122" s="22">
        <v>7.1400000000000005E-2</v>
      </c>
      <c r="F122" s="22">
        <v>0.28570000000000001</v>
      </c>
      <c r="G122" s="22">
        <v>0.42859999999999998</v>
      </c>
      <c r="H122" s="22">
        <v>7.1400000000000005E-2</v>
      </c>
      <c r="I122" s="22">
        <v>0.15379999999999999</v>
      </c>
      <c r="J122" s="22">
        <v>0.76919999999999999</v>
      </c>
    </row>
    <row r="123" spans="1:10" x14ac:dyDescent="0.25">
      <c r="A123" s="7" t="s">
        <v>154</v>
      </c>
      <c r="B123" s="6">
        <v>200</v>
      </c>
      <c r="C123" s="22">
        <v>5.0000000000000001E-3</v>
      </c>
      <c r="D123" s="22">
        <v>7.0000000000000007E-2</v>
      </c>
      <c r="E123" s="22">
        <v>0.16</v>
      </c>
      <c r="F123" s="22">
        <v>0.47499999999999998</v>
      </c>
      <c r="G123" s="22">
        <v>0.26500000000000001</v>
      </c>
      <c r="H123" s="22">
        <v>2.5000000000000001E-2</v>
      </c>
      <c r="I123" s="22">
        <v>7.6899999999999996E-2</v>
      </c>
      <c r="J123" s="22">
        <v>0.75900000000000001</v>
      </c>
    </row>
    <row r="124" spans="1:10" ht="30" x14ac:dyDescent="0.25">
      <c r="A124" s="7" t="s">
        <v>155</v>
      </c>
      <c r="B124" s="6">
        <v>552</v>
      </c>
      <c r="C124" s="22">
        <v>1.8100000000000002E-2</v>
      </c>
      <c r="D124" s="22">
        <v>5.4300000000000001E-2</v>
      </c>
      <c r="E124" s="22">
        <v>0.13220000000000001</v>
      </c>
      <c r="F124" s="22">
        <v>0.38769999999999999</v>
      </c>
      <c r="G124" s="22">
        <v>0.36780000000000002</v>
      </c>
      <c r="H124" s="22">
        <v>3.9899999999999998E-2</v>
      </c>
      <c r="I124" s="22">
        <v>7.5499999999999998E-2</v>
      </c>
      <c r="J124" s="22">
        <v>0.78680000000000005</v>
      </c>
    </row>
    <row r="125" spans="1:10" x14ac:dyDescent="0.25">
      <c r="A125" s="7" t="s">
        <v>156</v>
      </c>
      <c r="B125" s="6">
        <v>40</v>
      </c>
      <c r="C125" s="22" t="s">
        <v>38</v>
      </c>
      <c r="D125" s="22">
        <v>0.125</v>
      </c>
      <c r="E125" s="22">
        <v>0.125</v>
      </c>
      <c r="F125" s="22">
        <v>0.35</v>
      </c>
      <c r="G125" s="22">
        <v>0.35</v>
      </c>
      <c r="H125" s="22">
        <v>0.05</v>
      </c>
      <c r="I125" s="22">
        <v>0.13159999999999999</v>
      </c>
      <c r="J125" s="22">
        <v>0.73680000000000001</v>
      </c>
    </row>
    <row r="126" spans="1:10" x14ac:dyDescent="0.25">
      <c r="A126" s="7" t="s">
        <v>157</v>
      </c>
      <c r="B126" s="6">
        <v>28</v>
      </c>
      <c r="C126" s="22">
        <v>3.5700000000000003E-2</v>
      </c>
      <c r="D126" s="22">
        <v>7.1400000000000005E-2</v>
      </c>
      <c r="E126" s="22">
        <v>0.1429</v>
      </c>
      <c r="F126" s="22">
        <v>0.5</v>
      </c>
      <c r="G126" s="22">
        <v>0.25</v>
      </c>
      <c r="H126" s="22" t="s">
        <v>38</v>
      </c>
      <c r="I126" s="22">
        <v>0.1071</v>
      </c>
      <c r="J126" s="22">
        <v>0.75</v>
      </c>
    </row>
    <row r="127" spans="1:10" x14ac:dyDescent="0.25">
      <c r="A127" s="7" t="s">
        <v>158</v>
      </c>
      <c r="B127" s="6">
        <v>146</v>
      </c>
      <c r="C127" s="22">
        <v>2.7400000000000001E-2</v>
      </c>
      <c r="D127" s="22">
        <v>6.1600000000000002E-2</v>
      </c>
      <c r="E127" s="22">
        <v>0.1027</v>
      </c>
      <c r="F127" s="22">
        <v>0.4178</v>
      </c>
      <c r="G127" s="22">
        <v>0.34250000000000003</v>
      </c>
      <c r="H127" s="22">
        <v>4.7899999999999998E-2</v>
      </c>
      <c r="I127" s="22">
        <v>9.35E-2</v>
      </c>
      <c r="J127" s="22">
        <v>0.79859999999999998</v>
      </c>
    </row>
    <row r="128" spans="1:10" x14ac:dyDescent="0.25">
      <c r="A128" s="7" t="s">
        <v>159</v>
      </c>
      <c r="B128" s="6">
        <v>659</v>
      </c>
      <c r="C128" s="22">
        <v>1.67E-2</v>
      </c>
      <c r="D128" s="22">
        <v>5.7700000000000001E-2</v>
      </c>
      <c r="E128" s="22">
        <v>0.13200000000000001</v>
      </c>
      <c r="F128" s="22">
        <v>0.40820000000000001</v>
      </c>
      <c r="G128" s="22">
        <v>0.34899999999999998</v>
      </c>
      <c r="H128" s="22">
        <v>3.6400000000000002E-2</v>
      </c>
      <c r="I128" s="22">
        <v>7.7200000000000005E-2</v>
      </c>
      <c r="J128" s="22">
        <v>0.78580000000000005</v>
      </c>
    </row>
    <row r="129" spans="1:10" x14ac:dyDescent="0.25">
      <c r="A129" s="7" t="s">
        <v>160</v>
      </c>
      <c r="B129" s="6">
        <v>309</v>
      </c>
      <c r="C129" s="22">
        <v>1.9400000000000001E-2</v>
      </c>
      <c r="D129" s="22">
        <v>5.5E-2</v>
      </c>
      <c r="E129" s="22">
        <v>0.14560000000000001</v>
      </c>
      <c r="F129" s="22">
        <v>0.3916</v>
      </c>
      <c r="G129" s="22">
        <v>0.34300000000000003</v>
      </c>
      <c r="H129" s="22">
        <v>4.53E-2</v>
      </c>
      <c r="I129" s="22">
        <v>7.8E-2</v>
      </c>
      <c r="J129" s="22">
        <v>0.76949999999999996</v>
      </c>
    </row>
    <row r="130" spans="1:10" x14ac:dyDescent="0.25">
      <c r="A130" s="7" t="s">
        <v>161</v>
      </c>
      <c r="B130" s="6">
        <v>319</v>
      </c>
      <c r="C130" s="22">
        <v>2.5100000000000001E-2</v>
      </c>
      <c r="D130" s="22">
        <v>6.2700000000000006E-2</v>
      </c>
      <c r="E130" s="22">
        <v>0.12540000000000001</v>
      </c>
      <c r="F130" s="22">
        <v>0.41070000000000001</v>
      </c>
      <c r="G130" s="22">
        <v>0.33539999999999998</v>
      </c>
      <c r="H130" s="22">
        <v>4.0800000000000003E-2</v>
      </c>
      <c r="I130" s="22">
        <v>9.1499999999999998E-2</v>
      </c>
      <c r="J130" s="22">
        <v>0.77780000000000005</v>
      </c>
    </row>
    <row r="131" spans="1:10" x14ac:dyDescent="0.25">
      <c r="A131" s="7" t="s">
        <v>162</v>
      </c>
      <c r="B131" s="6">
        <v>62</v>
      </c>
      <c r="C131" s="22">
        <v>3.2300000000000002E-2</v>
      </c>
      <c r="D131" s="22">
        <v>6.4500000000000002E-2</v>
      </c>
      <c r="E131" s="22">
        <v>8.0600000000000005E-2</v>
      </c>
      <c r="F131" s="22">
        <v>0.5323</v>
      </c>
      <c r="G131" s="22">
        <v>0.2258</v>
      </c>
      <c r="H131" s="22">
        <v>6.4500000000000002E-2</v>
      </c>
      <c r="I131" s="22">
        <v>0.10340000000000001</v>
      </c>
      <c r="J131" s="22">
        <v>0.81030000000000002</v>
      </c>
    </row>
    <row r="132" spans="1:10" x14ac:dyDescent="0.25">
      <c r="A132" s="7" t="s">
        <v>163</v>
      </c>
      <c r="B132" s="6">
        <v>51</v>
      </c>
      <c r="C132" s="22" t="s">
        <v>38</v>
      </c>
      <c r="D132" s="22">
        <v>5.8799999999999998E-2</v>
      </c>
      <c r="E132" s="22">
        <v>5.8799999999999998E-2</v>
      </c>
      <c r="F132" s="22">
        <v>0.47060000000000002</v>
      </c>
      <c r="G132" s="22">
        <v>0.39219999999999999</v>
      </c>
      <c r="H132" s="22">
        <v>1.9599999999999999E-2</v>
      </c>
      <c r="I132" s="22">
        <v>0.06</v>
      </c>
      <c r="J132" s="22">
        <v>0.88</v>
      </c>
    </row>
    <row r="133" spans="1:10" ht="30" x14ac:dyDescent="0.25">
      <c r="A133" s="7" t="s">
        <v>164</v>
      </c>
      <c r="B133" s="6">
        <v>21</v>
      </c>
      <c r="C133" s="22" t="s">
        <v>38</v>
      </c>
      <c r="D133" s="22">
        <v>0.1429</v>
      </c>
      <c r="E133" s="22">
        <v>0.1429</v>
      </c>
      <c r="F133" s="22">
        <v>0.33329999999999999</v>
      </c>
      <c r="G133" s="22">
        <v>0.28570000000000001</v>
      </c>
      <c r="H133" s="22">
        <v>9.5200000000000007E-2</v>
      </c>
      <c r="I133" s="22">
        <v>0.15790000000000001</v>
      </c>
      <c r="J133" s="22">
        <v>0.68420000000000003</v>
      </c>
    </row>
    <row r="134" spans="1:10" ht="30" x14ac:dyDescent="0.25">
      <c r="A134" s="7" t="s">
        <v>165</v>
      </c>
      <c r="B134" s="6">
        <v>53</v>
      </c>
      <c r="C134" s="22">
        <v>1.89E-2</v>
      </c>
      <c r="D134" s="22">
        <v>9.4299999999999995E-2</v>
      </c>
      <c r="E134" s="22">
        <v>0.16980000000000001</v>
      </c>
      <c r="F134" s="22">
        <v>0.35849999999999999</v>
      </c>
      <c r="G134" s="22">
        <v>0.32079999999999997</v>
      </c>
      <c r="H134" s="22">
        <v>3.7699999999999997E-2</v>
      </c>
      <c r="I134" s="22">
        <v>0.1176</v>
      </c>
      <c r="J134" s="22">
        <v>0.70589999999999997</v>
      </c>
    </row>
    <row r="135" spans="1:10" x14ac:dyDescent="0.25">
      <c r="A135" s="7" t="s">
        <v>166</v>
      </c>
      <c r="B135" s="6">
        <v>28</v>
      </c>
      <c r="C135" s="22">
        <v>7.1400000000000005E-2</v>
      </c>
      <c r="D135" s="22">
        <v>0.1429</v>
      </c>
      <c r="E135" s="22">
        <v>0.1071</v>
      </c>
      <c r="F135" s="22">
        <v>0.32140000000000002</v>
      </c>
      <c r="G135" s="22">
        <v>0.25</v>
      </c>
      <c r="H135" s="22">
        <v>0.1071</v>
      </c>
      <c r="I135" s="22">
        <v>0.24</v>
      </c>
      <c r="J135" s="22">
        <v>0.64</v>
      </c>
    </row>
    <row r="136" spans="1:10" x14ac:dyDescent="0.25">
      <c r="A136" s="7" t="s">
        <v>167</v>
      </c>
      <c r="B136" s="6">
        <v>42</v>
      </c>
      <c r="C136" s="22" t="s">
        <v>38</v>
      </c>
      <c r="D136" s="22">
        <v>2.3800000000000002E-2</v>
      </c>
      <c r="E136" s="22">
        <v>0.1429</v>
      </c>
      <c r="F136" s="22">
        <v>0.47620000000000001</v>
      </c>
      <c r="G136" s="22">
        <v>0.3095</v>
      </c>
      <c r="H136" s="22">
        <v>4.7600000000000003E-2</v>
      </c>
      <c r="I136" s="22">
        <v>2.5000000000000001E-2</v>
      </c>
      <c r="J136" s="22">
        <v>0.82499999999999996</v>
      </c>
    </row>
    <row r="137" spans="1:10" x14ac:dyDescent="0.25">
      <c r="A137" s="7" t="s">
        <v>168</v>
      </c>
      <c r="B137" s="6">
        <v>33</v>
      </c>
      <c r="C137" s="22" t="s">
        <v>38</v>
      </c>
      <c r="D137" s="22">
        <v>6.0600000000000001E-2</v>
      </c>
      <c r="E137" s="22">
        <v>0.1515</v>
      </c>
      <c r="F137" s="22">
        <v>0.39389999999999997</v>
      </c>
      <c r="G137" s="22">
        <v>0.36359999999999998</v>
      </c>
      <c r="H137" s="22">
        <v>3.0300000000000001E-2</v>
      </c>
      <c r="I137" s="22">
        <v>6.25E-2</v>
      </c>
      <c r="J137" s="22">
        <v>0.78129999999999999</v>
      </c>
    </row>
    <row r="138" spans="1:10" x14ac:dyDescent="0.25">
      <c r="A138" s="7" t="s">
        <v>169</v>
      </c>
      <c r="B138" s="6">
        <v>28</v>
      </c>
      <c r="C138" s="22" t="s">
        <v>38</v>
      </c>
      <c r="D138" s="22">
        <v>7.1400000000000005E-2</v>
      </c>
      <c r="E138" s="22">
        <v>0.1429</v>
      </c>
      <c r="F138" s="22">
        <v>0.28570000000000001</v>
      </c>
      <c r="G138" s="22">
        <v>0.42859999999999998</v>
      </c>
      <c r="H138" s="22">
        <v>7.1400000000000005E-2</v>
      </c>
      <c r="I138" s="22">
        <v>7.6899999999999996E-2</v>
      </c>
      <c r="J138" s="22">
        <v>0.76919999999999999</v>
      </c>
    </row>
    <row r="139" spans="1:10" x14ac:dyDescent="0.25">
      <c r="A139" s="7" t="s">
        <v>170</v>
      </c>
      <c r="B139" s="6">
        <v>5</v>
      </c>
      <c r="C139" s="22" t="s">
        <v>38</v>
      </c>
      <c r="D139" s="22">
        <v>0.2</v>
      </c>
      <c r="E139" s="22" t="s">
        <v>38</v>
      </c>
      <c r="F139" s="22">
        <v>0.6</v>
      </c>
      <c r="G139" s="22" t="s">
        <v>38</v>
      </c>
      <c r="H139" s="22">
        <v>0.2</v>
      </c>
      <c r="I139" s="22">
        <v>0.25</v>
      </c>
      <c r="J139" s="22">
        <v>0.75</v>
      </c>
    </row>
    <row r="140" spans="1:10" x14ac:dyDescent="0.25">
      <c r="A140" s="7" t="s">
        <v>171</v>
      </c>
      <c r="B140" s="6">
        <v>28</v>
      </c>
      <c r="C140" s="22">
        <v>3.5700000000000003E-2</v>
      </c>
      <c r="D140" s="22">
        <v>7.1400000000000005E-2</v>
      </c>
      <c r="E140" s="22">
        <v>0.1071</v>
      </c>
      <c r="F140" s="22">
        <v>0.35709999999999997</v>
      </c>
      <c r="G140" s="22">
        <v>0.39290000000000003</v>
      </c>
      <c r="H140" s="22">
        <v>3.5700000000000003E-2</v>
      </c>
      <c r="I140" s="22">
        <v>0.1111</v>
      </c>
      <c r="J140" s="22">
        <v>0.77780000000000005</v>
      </c>
    </row>
    <row r="141" spans="1:10" x14ac:dyDescent="0.25">
      <c r="A141" s="7" t="s">
        <v>172</v>
      </c>
      <c r="B141" s="6">
        <v>658</v>
      </c>
      <c r="C141" s="22">
        <v>1.67E-2</v>
      </c>
      <c r="D141" s="22">
        <v>5.0200000000000002E-2</v>
      </c>
      <c r="E141" s="22">
        <v>0.1353</v>
      </c>
      <c r="F141" s="22">
        <v>0.3997</v>
      </c>
      <c r="G141" s="22">
        <v>0.36020000000000002</v>
      </c>
      <c r="H141" s="22">
        <v>3.7999999999999999E-2</v>
      </c>
      <c r="I141" s="22">
        <v>6.9500000000000006E-2</v>
      </c>
      <c r="J141" s="22">
        <v>0.78990000000000005</v>
      </c>
    </row>
    <row r="142" spans="1:10" x14ac:dyDescent="0.25">
      <c r="A142" s="7" t="s">
        <v>173</v>
      </c>
      <c r="B142" s="6">
        <v>18</v>
      </c>
      <c r="C142" s="22">
        <v>5.5599999999999997E-2</v>
      </c>
      <c r="D142" s="22">
        <v>0.16669999999999999</v>
      </c>
      <c r="E142" s="22">
        <v>0.1111</v>
      </c>
      <c r="F142" s="22">
        <v>0.33329999999999999</v>
      </c>
      <c r="G142" s="22">
        <v>0.27779999999999999</v>
      </c>
      <c r="H142" s="22">
        <v>5.5599999999999997E-2</v>
      </c>
      <c r="I142" s="22">
        <v>0.23530000000000001</v>
      </c>
      <c r="J142" s="22">
        <v>0.64710000000000001</v>
      </c>
    </row>
    <row r="143" spans="1:10" ht="30" x14ac:dyDescent="0.25">
      <c r="A143" s="7" t="s">
        <v>174</v>
      </c>
      <c r="B143" s="6">
        <v>58</v>
      </c>
      <c r="C143" s="22">
        <v>1.72E-2</v>
      </c>
      <c r="D143" s="22">
        <v>5.1700000000000003E-2</v>
      </c>
      <c r="E143" s="22">
        <v>0.18970000000000001</v>
      </c>
      <c r="F143" s="22">
        <v>0.36209999999999998</v>
      </c>
      <c r="G143" s="22">
        <v>0.3448</v>
      </c>
      <c r="H143" s="22">
        <v>3.4500000000000003E-2</v>
      </c>
      <c r="I143" s="22">
        <v>7.1400000000000005E-2</v>
      </c>
      <c r="J143" s="22">
        <v>0.73209999999999997</v>
      </c>
    </row>
    <row r="144" spans="1:10" ht="30" x14ac:dyDescent="0.25">
      <c r="A144" s="7" t="s">
        <v>175</v>
      </c>
      <c r="B144" s="6">
        <v>115</v>
      </c>
      <c r="C144" s="22">
        <v>2.6100000000000002E-2</v>
      </c>
      <c r="D144" s="22">
        <v>2.6100000000000002E-2</v>
      </c>
      <c r="E144" s="22">
        <v>0.1217</v>
      </c>
      <c r="F144" s="22">
        <v>0.42609999999999998</v>
      </c>
      <c r="G144" s="22">
        <v>0.3826</v>
      </c>
      <c r="H144" s="22">
        <v>1.7399999999999999E-2</v>
      </c>
      <c r="I144" s="22">
        <v>5.3100000000000001E-2</v>
      </c>
      <c r="J144" s="22">
        <v>0.82299999999999995</v>
      </c>
    </row>
    <row r="145" spans="1:10" ht="30" x14ac:dyDescent="0.25">
      <c r="A145" s="7" t="s">
        <v>176</v>
      </c>
      <c r="B145" s="6">
        <v>356</v>
      </c>
      <c r="C145" s="22">
        <v>1.6899999999999998E-2</v>
      </c>
      <c r="D145" s="22">
        <v>7.2999999999999995E-2</v>
      </c>
      <c r="E145" s="22">
        <v>0.14330000000000001</v>
      </c>
      <c r="F145" s="22">
        <v>0.42699999999999999</v>
      </c>
      <c r="G145" s="22">
        <v>0.31180000000000002</v>
      </c>
      <c r="H145" s="22">
        <v>2.81E-2</v>
      </c>
      <c r="I145" s="22">
        <v>9.2499999999999999E-2</v>
      </c>
      <c r="J145" s="22">
        <v>0.7601</v>
      </c>
    </row>
    <row r="146" spans="1:10" ht="30" x14ac:dyDescent="0.25">
      <c r="A146" s="7" t="s">
        <v>177</v>
      </c>
      <c r="B146" s="6">
        <v>28</v>
      </c>
      <c r="C146" s="22">
        <v>7.1400000000000005E-2</v>
      </c>
      <c r="D146" s="22" t="s">
        <v>38</v>
      </c>
      <c r="E146" s="22">
        <v>0.17860000000000001</v>
      </c>
      <c r="F146" s="22">
        <v>0.5</v>
      </c>
      <c r="G146" s="22">
        <v>0.17860000000000001</v>
      </c>
      <c r="H146" s="22">
        <v>7.1400000000000005E-2</v>
      </c>
      <c r="I146" s="22">
        <v>7.6899999999999996E-2</v>
      </c>
      <c r="J146" s="22">
        <v>0.73080000000000001</v>
      </c>
    </row>
    <row r="147" spans="1:10" ht="30" x14ac:dyDescent="0.25">
      <c r="A147" s="7" t="s">
        <v>178</v>
      </c>
      <c r="B147" s="6">
        <v>5</v>
      </c>
      <c r="C147" s="22" t="s">
        <v>38</v>
      </c>
      <c r="D147" s="22" t="s">
        <v>38</v>
      </c>
      <c r="E147" s="22" t="s">
        <v>38</v>
      </c>
      <c r="F147" s="22">
        <v>0.4</v>
      </c>
      <c r="G147" s="22">
        <v>0.4</v>
      </c>
      <c r="H147" s="22">
        <v>0.2</v>
      </c>
      <c r="I147" s="22">
        <v>0</v>
      </c>
      <c r="J147" s="22">
        <v>1</v>
      </c>
    </row>
    <row r="148" spans="1:10" ht="30" x14ac:dyDescent="0.25">
      <c r="A148" s="7" t="s">
        <v>179</v>
      </c>
      <c r="B148" s="6">
        <v>20</v>
      </c>
      <c r="C148" s="22" t="s">
        <v>38</v>
      </c>
      <c r="D148" s="22" t="s">
        <v>38</v>
      </c>
      <c r="E148" s="22">
        <v>0.15</v>
      </c>
      <c r="F148" s="22">
        <v>0.35</v>
      </c>
      <c r="G148" s="22">
        <v>0.45</v>
      </c>
      <c r="H148" s="22">
        <v>0.05</v>
      </c>
      <c r="I148" s="22">
        <v>0</v>
      </c>
      <c r="J148" s="22">
        <v>0.84209999999999996</v>
      </c>
    </row>
    <row r="149" spans="1:10" x14ac:dyDescent="0.25">
      <c r="A149" s="7" t="s">
        <v>180</v>
      </c>
      <c r="B149" s="6">
        <v>70</v>
      </c>
      <c r="C149" s="22" t="s">
        <v>38</v>
      </c>
      <c r="D149" s="22">
        <v>4.2900000000000001E-2</v>
      </c>
      <c r="E149" s="22">
        <v>4.2900000000000001E-2</v>
      </c>
      <c r="F149" s="22">
        <v>0.3</v>
      </c>
      <c r="G149" s="22">
        <v>0.57140000000000002</v>
      </c>
      <c r="H149" s="22">
        <v>4.2900000000000001E-2</v>
      </c>
      <c r="I149" s="22">
        <v>4.48E-2</v>
      </c>
      <c r="J149" s="22">
        <v>0.91039999999999999</v>
      </c>
    </row>
    <row r="150" spans="1:10" ht="30" x14ac:dyDescent="0.25">
      <c r="A150" s="7" t="s">
        <v>181</v>
      </c>
      <c r="B150" s="6">
        <v>13</v>
      </c>
      <c r="C150" s="22" t="s">
        <v>38</v>
      </c>
      <c r="D150" s="22">
        <v>7.6899999999999996E-2</v>
      </c>
      <c r="E150" s="22">
        <v>0.46150000000000002</v>
      </c>
      <c r="F150" s="22">
        <v>0.15379999999999999</v>
      </c>
      <c r="G150" s="22">
        <v>0.23080000000000001</v>
      </c>
      <c r="H150" s="22">
        <v>7.6899999999999996E-2</v>
      </c>
      <c r="I150" s="22">
        <v>8.3299999999999999E-2</v>
      </c>
      <c r="J150" s="22">
        <v>0.41670000000000001</v>
      </c>
    </row>
    <row r="151" spans="1:10" x14ac:dyDescent="0.25">
      <c r="A151" s="7" t="s">
        <v>182</v>
      </c>
      <c r="B151" s="6">
        <v>42</v>
      </c>
      <c r="C151" s="22" t="s">
        <v>38</v>
      </c>
      <c r="D151" s="22">
        <v>2.3800000000000002E-2</v>
      </c>
      <c r="E151" s="22">
        <v>9.5200000000000007E-2</v>
      </c>
      <c r="F151" s="22">
        <v>0.23810000000000001</v>
      </c>
      <c r="G151" s="22">
        <v>0.52380000000000004</v>
      </c>
      <c r="H151" s="22">
        <v>0.11899999999999999</v>
      </c>
      <c r="I151" s="22">
        <v>2.7E-2</v>
      </c>
      <c r="J151" s="22">
        <v>0.8649</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0.1</v>
      </c>
      <c r="D153" s="22" t="s">
        <v>38</v>
      </c>
      <c r="E153" s="22" t="s">
        <v>38</v>
      </c>
      <c r="F153" s="22">
        <v>0.8</v>
      </c>
      <c r="G153" s="22">
        <v>0.1</v>
      </c>
      <c r="H153" s="22" t="s">
        <v>38</v>
      </c>
      <c r="I153" s="22">
        <v>0.1</v>
      </c>
      <c r="J153" s="22">
        <v>0.9</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29</v>
      </c>
      <c r="C155" s="22" t="s">
        <v>38</v>
      </c>
      <c r="D155" s="22">
        <v>0.10340000000000001</v>
      </c>
      <c r="E155" s="22">
        <v>0.1724</v>
      </c>
      <c r="F155" s="22">
        <v>0.2414</v>
      </c>
      <c r="G155" s="22">
        <v>0.44829999999999998</v>
      </c>
      <c r="H155" s="22">
        <v>3.4500000000000003E-2</v>
      </c>
      <c r="I155" s="22">
        <v>0.1071</v>
      </c>
      <c r="J155" s="22">
        <v>0.71430000000000005</v>
      </c>
    </row>
  </sheetData>
  <hyperlinks>
    <hyperlink ref="A1" location="Contents!A1" display="Select here to return to the contents page" xr:uid="{928BB736-BC42-4966-8E3E-2A6F373E0AF9}"/>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0DB88A-F869-440B-99E7-5D29B264AD4E}">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221</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15"/>
      <c r="B4" s="16"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765</v>
      </c>
      <c r="C5" s="22">
        <v>4.3099999999999999E-2</v>
      </c>
      <c r="D5" s="22">
        <v>0.1176</v>
      </c>
      <c r="E5" s="22">
        <v>0.1595</v>
      </c>
      <c r="F5" s="22">
        <v>0.40389999999999998</v>
      </c>
      <c r="G5" s="22">
        <v>0.24179999999999999</v>
      </c>
      <c r="H5" s="22">
        <v>3.4000000000000002E-2</v>
      </c>
      <c r="I5" s="22">
        <v>0.16639999999999999</v>
      </c>
      <c r="J5" s="22">
        <v>0.66849999999999998</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6</v>
      </c>
      <c r="C16" s="22" t="s">
        <v>38</v>
      </c>
      <c r="D16" s="22" t="s">
        <v>38</v>
      </c>
      <c r="E16" s="22">
        <v>0.33329999999999999</v>
      </c>
      <c r="F16" s="22">
        <v>0.16669999999999999</v>
      </c>
      <c r="G16" s="22">
        <v>0.5</v>
      </c>
      <c r="H16" s="22" t="s">
        <v>38</v>
      </c>
      <c r="I16" s="22">
        <v>0</v>
      </c>
      <c r="J16" s="22">
        <v>0.66669999999999996</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0.1333</v>
      </c>
      <c r="D20" s="22">
        <v>0.1111</v>
      </c>
      <c r="E20" s="22">
        <v>0.15559999999999999</v>
      </c>
      <c r="F20" s="22">
        <v>0.31109999999999999</v>
      </c>
      <c r="G20" s="22">
        <v>0.24440000000000001</v>
      </c>
      <c r="H20" s="22">
        <v>4.4400000000000002E-2</v>
      </c>
      <c r="I20" s="22">
        <v>0.25580000000000003</v>
      </c>
      <c r="J20" s="22">
        <v>0.58140000000000003</v>
      </c>
    </row>
    <row r="21" spans="1:10" x14ac:dyDescent="0.25">
      <c r="A21" s="7" t="s">
        <v>52</v>
      </c>
      <c r="B21" s="6">
        <v>389</v>
      </c>
      <c r="C21" s="22">
        <v>3.8600000000000002E-2</v>
      </c>
      <c r="D21" s="22">
        <v>0.1157</v>
      </c>
      <c r="E21" s="22">
        <v>0.1542</v>
      </c>
      <c r="F21" s="22">
        <v>0.3856</v>
      </c>
      <c r="G21" s="22">
        <v>0.27250000000000002</v>
      </c>
      <c r="H21" s="22">
        <v>3.3399999999999999E-2</v>
      </c>
      <c r="I21" s="22">
        <v>0.15959999999999999</v>
      </c>
      <c r="J21" s="22">
        <v>0.68089999999999995</v>
      </c>
    </row>
    <row r="22" spans="1:10" x14ac:dyDescent="0.25">
      <c r="A22" s="7" t="s">
        <v>53</v>
      </c>
      <c r="B22" s="6">
        <v>280</v>
      </c>
      <c r="C22" s="22">
        <v>2.1399999999999999E-2</v>
      </c>
      <c r="D22" s="22">
        <v>0.11070000000000001</v>
      </c>
      <c r="E22" s="22">
        <v>0.1714</v>
      </c>
      <c r="F22" s="22">
        <v>0.4607</v>
      </c>
      <c r="G22" s="22">
        <v>0.2036</v>
      </c>
      <c r="H22" s="22">
        <v>3.2099999999999997E-2</v>
      </c>
      <c r="I22" s="22">
        <v>0.13650000000000001</v>
      </c>
      <c r="J22" s="22">
        <v>0.68630000000000002</v>
      </c>
    </row>
    <row r="23" spans="1:10" x14ac:dyDescent="0.25">
      <c r="A23" s="7" t="s">
        <v>54</v>
      </c>
      <c r="B23" s="6">
        <v>347</v>
      </c>
      <c r="C23" s="22">
        <v>2.0199999999999999E-2</v>
      </c>
      <c r="D23" s="22">
        <v>0.12970000000000001</v>
      </c>
      <c r="E23" s="22">
        <v>0.16139999999999999</v>
      </c>
      <c r="F23" s="22">
        <v>0.4294</v>
      </c>
      <c r="G23" s="22">
        <v>0.219</v>
      </c>
      <c r="H23" s="22">
        <v>4.0300000000000002E-2</v>
      </c>
      <c r="I23" s="22">
        <v>0.15620000000000001</v>
      </c>
      <c r="J23" s="22">
        <v>0.67569999999999997</v>
      </c>
    </row>
    <row r="24" spans="1:10" x14ac:dyDescent="0.25">
      <c r="A24" s="7" t="s">
        <v>55</v>
      </c>
      <c r="B24" s="6">
        <v>356</v>
      </c>
      <c r="C24" s="22">
        <v>5.0599999999999999E-2</v>
      </c>
      <c r="D24" s="22">
        <v>0.10390000000000001</v>
      </c>
      <c r="E24" s="22">
        <v>0.16289999999999999</v>
      </c>
      <c r="F24" s="22">
        <v>0.38479999999999998</v>
      </c>
      <c r="G24" s="22">
        <v>0.27250000000000002</v>
      </c>
      <c r="H24" s="22">
        <v>2.53E-2</v>
      </c>
      <c r="I24" s="22">
        <v>0.1585</v>
      </c>
      <c r="J24" s="22">
        <v>0.6744</v>
      </c>
    </row>
    <row r="25" spans="1:10" ht="30" x14ac:dyDescent="0.25">
      <c r="A25" s="7" t="s">
        <v>56</v>
      </c>
      <c r="B25" s="6">
        <v>148</v>
      </c>
      <c r="C25" s="22">
        <v>3.3799999999999997E-2</v>
      </c>
      <c r="D25" s="22">
        <v>0.1149</v>
      </c>
      <c r="E25" s="22">
        <v>0.12839999999999999</v>
      </c>
      <c r="F25" s="22">
        <v>0.45269999999999999</v>
      </c>
      <c r="G25" s="22">
        <v>0.23649999999999999</v>
      </c>
      <c r="H25" s="22">
        <v>3.3799999999999997E-2</v>
      </c>
      <c r="I25" s="22">
        <v>0.15379999999999999</v>
      </c>
      <c r="J25" s="22">
        <v>0.71330000000000005</v>
      </c>
    </row>
    <row r="26" spans="1:10" ht="30" x14ac:dyDescent="0.25">
      <c r="A26" s="7" t="s">
        <v>57</v>
      </c>
      <c r="B26" s="6">
        <v>129</v>
      </c>
      <c r="C26" s="22">
        <v>5.4300000000000001E-2</v>
      </c>
      <c r="D26" s="22">
        <v>0.14729999999999999</v>
      </c>
      <c r="E26" s="22">
        <v>0.1318</v>
      </c>
      <c r="F26" s="22">
        <v>0.37209999999999999</v>
      </c>
      <c r="G26" s="22">
        <v>0.25580000000000003</v>
      </c>
      <c r="H26" s="22">
        <v>3.8800000000000001E-2</v>
      </c>
      <c r="I26" s="22">
        <v>0.2097</v>
      </c>
      <c r="J26" s="22">
        <v>0.6532</v>
      </c>
    </row>
    <row r="27" spans="1:10" ht="30" x14ac:dyDescent="0.25">
      <c r="A27" s="7" t="s">
        <v>58</v>
      </c>
      <c r="B27" s="6">
        <v>51</v>
      </c>
      <c r="C27" s="22">
        <v>3.9199999999999999E-2</v>
      </c>
      <c r="D27" s="22">
        <v>9.8000000000000004E-2</v>
      </c>
      <c r="E27" s="22">
        <v>0.13730000000000001</v>
      </c>
      <c r="F27" s="22">
        <v>0.45100000000000001</v>
      </c>
      <c r="G27" s="22">
        <v>0.23530000000000001</v>
      </c>
      <c r="H27" s="22">
        <v>3.9199999999999999E-2</v>
      </c>
      <c r="I27" s="22">
        <v>0.1429</v>
      </c>
      <c r="J27" s="22">
        <v>0.71430000000000005</v>
      </c>
    </row>
    <row r="28" spans="1:10" ht="30" x14ac:dyDescent="0.25">
      <c r="A28" s="7" t="s">
        <v>59</v>
      </c>
      <c r="B28" s="6">
        <v>113</v>
      </c>
      <c r="C28" s="22">
        <v>1.77E-2</v>
      </c>
      <c r="D28" s="22">
        <v>0.1416</v>
      </c>
      <c r="E28" s="22">
        <v>0.1239</v>
      </c>
      <c r="F28" s="22">
        <v>0.4602</v>
      </c>
      <c r="G28" s="22">
        <v>0.18579999999999999</v>
      </c>
      <c r="H28" s="22">
        <v>7.0800000000000002E-2</v>
      </c>
      <c r="I28" s="22">
        <v>0.1714</v>
      </c>
      <c r="J28" s="22">
        <v>0.69520000000000004</v>
      </c>
    </row>
    <row r="29" spans="1:10" ht="30" x14ac:dyDescent="0.25">
      <c r="A29" s="7" t="s">
        <v>60</v>
      </c>
      <c r="B29" s="6">
        <v>196</v>
      </c>
      <c r="C29" s="22">
        <v>3.5700000000000003E-2</v>
      </c>
      <c r="D29" s="22">
        <v>0.1071</v>
      </c>
      <c r="E29" s="22">
        <v>0.1429</v>
      </c>
      <c r="F29" s="22">
        <v>0.43880000000000002</v>
      </c>
      <c r="G29" s="22">
        <v>0.23980000000000001</v>
      </c>
      <c r="H29" s="22">
        <v>3.5700000000000003E-2</v>
      </c>
      <c r="I29" s="22">
        <v>0.14810000000000001</v>
      </c>
      <c r="J29" s="22">
        <v>0.70369999999999999</v>
      </c>
    </row>
    <row r="30" spans="1:10" ht="30" x14ac:dyDescent="0.25">
      <c r="A30" s="7" t="s">
        <v>61</v>
      </c>
      <c r="B30" s="6">
        <v>234</v>
      </c>
      <c r="C30" s="22">
        <v>2.5600000000000001E-2</v>
      </c>
      <c r="D30" s="22">
        <v>0.1111</v>
      </c>
      <c r="E30" s="22">
        <v>0.15809999999999999</v>
      </c>
      <c r="F30" s="22">
        <v>0.38890000000000002</v>
      </c>
      <c r="G30" s="22">
        <v>0.30769999999999997</v>
      </c>
      <c r="H30" s="22">
        <v>8.5000000000000006E-3</v>
      </c>
      <c r="I30" s="22">
        <v>0.13789999999999999</v>
      </c>
      <c r="J30" s="22">
        <v>0.7026</v>
      </c>
    </row>
    <row r="31" spans="1:10" x14ac:dyDescent="0.25">
      <c r="A31" s="7" t="s">
        <v>62</v>
      </c>
      <c r="B31" s="6">
        <v>57</v>
      </c>
      <c r="C31" s="22">
        <v>8.77E-2</v>
      </c>
      <c r="D31" s="22">
        <v>0.21049999999999999</v>
      </c>
      <c r="E31" s="22">
        <v>7.0199999999999999E-2</v>
      </c>
      <c r="F31" s="22">
        <v>0.36840000000000001</v>
      </c>
      <c r="G31" s="22">
        <v>0.21049999999999999</v>
      </c>
      <c r="H31" s="22">
        <v>5.2600000000000001E-2</v>
      </c>
      <c r="I31" s="22">
        <v>0.31480000000000002</v>
      </c>
      <c r="J31" s="22">
        <v>0.61109999999999998</v>
      </c>
    </row>
    <row r="32" spans="1:10" x14ac:dyDescent="0.25">
      <c r="A32" s="7" t="s">
        <v>63</v>
      </c>
      <c r="B32" s="6">
        <v>67</v>
      </c>
      <c r="C32" s="22">
        <v>2.9899999999999999E-2</v>
      </c>
      <c r="D32" s="22">
        <v>0.11940000000000001</v>
      </c>
      <c r="E32" s="22">
        <v>0.20899999999999999</v>
      </c>
      <c r="F32" s="22">
        <v>0.3881</v>
      </c>
      <c r="G32" s="22">
        <v>0.22389999999999999</v>
      </c>
      <c r="H32" s="22">
        <v>2.9899999999999999E-2</v>
      </c>
      <c r="I32" s="22">
        <v>0.15379999999999999</v>
      </c>
      <c r="J32" s="22">
        <v>0.63080000000000003</v>
      </c>
    </row>
    <row r="33" spans="1:10" x14ac:dyDescent="0.25">
      <c r="A33" s="7" t="s">
        <v>64</v>
      </c>
      <c r="B33" s="6">
        <v>90</v>
      </c>
      <c r="C33" s="22">
        <v>3.3300000000000003E-2</v>
      </c>
      <c r="D33" s="22">
        <v>0.1</v>
      </c>
      <c r="E33" s="22">
        <v>0.16669999999999999</v>
      </c>
      <c r="F33" s="22">
        <v>0.43330000000000002</v>
      </c>
      <c r="G33" s="22">
        <v>0.25559999999999999</v>
      </c>
      <c r="H33" s="22">
        <v>1.11E-2</v>
      </c>
      <c r="I33" s="22">
        <v>0.1348</v>
      </c>
      <c r="J33" s="22">
        <v>0.6966</v>
      </c>
    </row>
    <row r="34" spans="1:10" x14ac:dyDescent="0.25">
      <c r="A34" s="7" t="s">
        <v>65</v>
      </c>
      <c r="B34" s="6">
        <v>64</v>
      </c>
      <c r="C34" s="22">
        <v>3.1300000000000001E-2</v>
      </c>
      <c r="D34" s="22">
        <v>0.1094</v>
      </c>
      <c r="E34" s="22">
        <v>0.15629999999999999</v>
      </c>
      <c r="F34" s="22">
        <v>0.4375</v>
      </c>
      <c r="G34" s="22">
        <v>0.2344</v>
      </c>
      <c r="H34" s="22">
        <v>3.1300000000000001E-2</v>
      </c>
      <c r="I34" s="22">
        <v>0.1452</v>
      </c>
      <c r="J34" s="22">
        <v>0.69350000000000001</v>
      </c>
    </row>
    <row r="35" spans="1:10" x14ac:dyDescent="0.25">
      <c r="A35" s="7" t="s">
        <v>66</v>
      </c>
      <c r="B35" s="6">
        <v>43</v>
      </c>
      <c r="C35" s="22">
        <v>6.9800000000000001E-2</v>
      </c>
      <c r="D35" s="22">
        <v>0.1163</v>
      </c>
      <c r="E35" s="22">
        <v>0.1163</v>
      </c>
      <c r="F35" s="22">
        <v>0.4884</v>
      </c>
      <c r="G35" s="22">
        <v>0.13950000000000001</v>
      </c>
      <c r="H35" s="22">
        <v>6.9800000000000001E-2</v>
      </c>
      <c r="I35" s="22">
        <v>0.2</v>
      </c>
      <c r="J35" s="22">
        <v>0.67500000000000004</v>
      </c>
    </row>
    <row r="36" spans="1:10" x14ac:dyDescent="0.25">
      <c r="A36" s="7" t="s">
        <v>67</v>
      </c>
      <c r="B36" s="6">
        <v>37</v>
      </c>
      <c r="C36" s="22" t="s">
        <v>38</v>
      </c>
      <c r="D36" s="22">
        <v>8.1100000000000005E-2</v>
      </c>
      <c r="E36" s="22">
        <v>0.1351</v>
      </c>
      <c r="F36" s="22">
        <v>0.48649999999999999</v>
      </c>
      <c r="G36" s="22">
        <v>0.27029999999999998</v>
      </c>
      <c r="H36" s="22">
        <v>2.7E-2</v>
      </c>
      <c r="I36" s="22">
        <v>8.3299999999999999E-2</v>
      </c>
      <c r="J36" s="22">
        <v>0.77780000000000005</v>
      </c>
    </row>
    <row r="37" spans="1:10" x14ac:dyDescent="0.25">
      <c r="A37" s="7" t="s">
        <v>68</v>
      </c>
      <c r="B37" s="6">
        <v>36</v>
      </c>
      <c r="C37" s="22">
        <v>5.5599999999999997E-2</v>
      </c>
      <c r="D37" s="22">
        <v>8.3299999999999999E-2</v>
      </c>
      <c r="E37" s="22">
        <v>0.22220000000000001</v>
      </c>
      <c r="F37" s="22">
        <v>0.38890000000000002</v>
      </c>
      <c r="G37" s="22">
        <v>0.25</v>
      </c>
      <c r="H37" s="22" t="s">
        <v>38</v>
      </c>
      <c r="I37" s="22">
        <v>0.1389</v>
      </c>
      <c r="J37" s="22">
        <v>0.63890000000000002</v>
      </c>
    </row>
    <row r="38" spans="1:10" x14ac:dyDescent="0.25">
      <c r="A38" s="7" t="s">
        <v>69</v>
      </c>
      <c r="B38" s="6">
        <v>91</v>
      </c>
      <c r="C38" s="22">
        <v>4.3999999999999997E-2</v>
      </c>
      <c r="D38" s="22">
        <v>0.15379999999999999</v>
      </c>
      <c r="E38" s="22">
        <v>0.15379999999999999</v>
      </c>
      <c r="F38" s="22">
        <v>0.40660000000000002</v>
      </c>
      <c r="G38" s="22">
        <v>0.20880000000000001</v>
      </c>
      <c r="H38" s="22">
        <v>3.3000000000000002E-2</v>
      </c>
      <c r="I38" s="22">
        <v>0.20449999999999999</v>
      </c>
      <c r="J38" s="22">
        <v>0.63639999999999997</v>
      </c>
    </row>
    <row r="39" spans="1:10" x14ac:dyDescent="0.25">
      <c r="A39" s="7" t="s">
        <v>70</v>
      </c>
      <c r="B39" s="6">
        <v>27</v>
      </c>
      <c r="C39" s="22">
        <v>3.6999999999999998E-2</v>
      </c>
      <c r="D39" s="22">
        <v>0.1852</v>
      </c>
      <c r="E39" s="22">
        <v>3.6999999999999998E-2</v>
      </c>
      <c r="F39" s="22">
        <v>0.59260000000000002</v>
      </c>
      <c r="G39" s="22">
        <v>0.14810000000000001</v>
      </c>
      <c r="H39" s="22" t="s">
        <v>38</v>
      </c>
      <c r="I39" s="22">
        <v>0.22220000000000001</v>
      </c>
      <c r="J39" s="22">
        <v>0.74070000000000003</v>
      </c>
    </row>
    <row r="40" spans="1:10" x14ac:dyDescent="0.25">
      <c r="A40" s="7" t="s">
        <v>71</v>
      </c>
      <c r="B40" s="6">
        <v>56</v>
      </c>
      <c r="C40" s="22">
        <v>5.3600000000000002E-2</v>
      </c>
      <c r="D40" s="22">
        <v>5.3600000000000002E-2</v>
      </c>
      <c r="E40" s="22">
        <v>0.19639999999999999</v>
      </c>
      <c r="F40" s="22">
        <v>0.30359999999999998</v>
      </c>
      <c r="G40" s="22">
        <v>0.33929999999999999</v>
      </c>
      <c r="H40" s="22">
        <v>5.3600000000000002E-2</v>
      </c>
      <c r="I40" s="22">
        <v>0.1132</v>
      </c>
      <c r="J40" s="22">
        <v>0.67920000000000003</v>
      </c>
    </row>
    <row r="41" spans="1:10" x14ac:dyDescent="0.25">
      <c r="A41" s="7" t="s">
        <v>72</v>
      </c>
      <c r="B41" s="6">
        <v>119</v>
      </c>
      <c r="C41" s="22">
        <v>3.3599999999999998E-2</v>
      </c>
      <c r="D41" s="22">
        <v>8.4000000000000005E-2</v>
      </c>
      <c r="E41" s="22">
        <v>0.22689999999999999</v>
      </c>
      <c r="F41" s="22">
        <v>0.36130000000000001</v>
      </c>
      <c r="G41" s="22">
        <v>0.25209999999999999</v>
      </c>
      <c r="H41" s="22">
        <v>4.2000000000000003E-2</v>
      </c>
      <c r="I41" s="22">
        <v>0.12280000000000001</v>
      </c>
      <c r="J41" s="22">
        <v>0.64039999999999997</v>
      </c>
    </row>
    <row r="42" spans="1:10" x14ac:dyDescent="0.25">
      <c r="A42" s="7" t="s">
        <v>73</v>
      </c>
      <c r="B42" s="6">
        <v>119</v>
      </c>
      <c r="C42" s="22">
        <v>4.2000000000000003E-2</v>
      </c>
      <c r="D42" s="22">
        <v>0.10920000000000001</v>
      </c>
      <c r="E42" s="22">
        <v>0.1933</v>
      </c>
      <c r="F42" s="22">
        <v>0.32769999999999999</v>
      </c>
      <c r="G42" s="22">
        <v>0.28570000000000001</v>
      </c>
      <c r="H42" s="22">
        <v>4.2000000000000003E-2</v>
      </c>
      <c r="I42" s="22">
        <v>0.15790000000000001</v>
      </c>
      <c r="J42" s="22">
        <v>0.64039999999999997</v>
      </c>
    </row>
    <row r="43" spans="1:10" x14ac:dyDescent="0.25">
      <c r="A43" s="7" t="s">
        <v>74</v>
      </c>
      <c r="B43" s="6">
        <v>372</v>
      </c>
      <c r="C43" s="22">
        <v>4.2999999999999997E-2</v>
      </c>
      <c r="D43" s="22">
        <v>0.1129</v>
      </c>
      <c r="E43" s="22">
        <v>0.16400000000000001</v>
      </c>
      <c r="F43" s="22">
        <v>0.40050000000000002</v>
      </c>
      <c r="G43" s="22">
        <v>0.24729999999999999</v>
      </c>
      <c r="H43" s="22">
        <v>3.2300000000000002E-2</v>
      </c>
      <c r="I43" s="22">
        <v>0.16109999999999999</v>
      </c>
      <c r="J43" s="22">
        <v>0.6694</v>
      </c>
    </row>
    <row r="44" spans="1:10" x14ac:dyDescent="0.25">
      <c r="A44" s="7" t="s">
        <v>75</v>
      </c>
      <c r="B44" s="6">
        <v>20</v>
      </c>
      <c r="C44" s="22">
        <v>0.05</v>
      </c>
      <c r="D44" s="22">
        <v>0.05</v>
      </c>
      <c r="E44" s="22">
        <v>0.1</v>
      </c>
      <c r="F44" s="22">
        <v>0.45</v>
      </c>
      <c r="G44" s="22">
        <v>0.3</v>
      </c>
      <c r="H44" s="22">
        <v>0.05</v>
      </c>
      <c r="I44" s="22">
        <v>0.1053</v>
      </c>
      <c r="J44" s="22">
        <v>0.78949999999999998</v>
      </c>
    </row>
    <row r="45" spans="1:10" x14ac:dyDescent="0.25">
      <c r="A45" s="7" t="s">
        <v>76</v>
      </c>
      <c r="B45" s="6">
        <v>17</v>
      </c>
      <c r="C45" s="22" t="s">
        <v>38</v>
      </c>
      <c r="D45" s="22">
        <v>0.1176</v>
      </c>
      <c r="E45" s="22">
        <v>0.17649999999999999</v>
      </c>
      <c r="F45" s="22">
        <v>0.47060000000000002</v>
      </c>
      <c r="G45" s="22">
        <v>0.1176</v>
      </c>
      <c r="H45" s="22">
        <v>0.1176</v>
      </c>
      <c r="I45" s="22">
        <v>0.1333</v>
      </c>
      <c r="J45" s="22">
        <v>0.66669999999999996</v>
      </c>
    </row>
    <row r="46" spans="1:10" x14ac:dyDescent="0.25">
      <c r="A46" s="7" t="s">
        <v>77</v>
      </c>
      <c r="B46" s="6">
        <v>44</v>
      </c>
      <c r="C46" s="22">
        <v>4.5499999999999999E-2</v>
      </c>
      <c r="D46" s="22">
        <v>0.11360000000000001</v>
      </c>
      <c r="E46" s="22">
        <v>9.0899999999999995E-2</v>
      </c>
      <c r="F46" s="22">
        <v>0.43180000000000002</v>
      </c>
      <c r="G46" s="22">
        <v>0.29549999999999998</v>
      </c>
      <c r="H46" s="22">
        <v>2.2700000000000001E-2</v>
      </c>
      <c r="I46" s="22">
        <v>0.1628</v>
      </c>
      <c r="J46" s="22">
        <v>0.74419999999999997</v>
      </c>
    </row>
    <row r="47" spans="1:10" x14ac:dyDescent="0.25">
      <c r="A47" s="7" t="s">
        <v>78</v>
      </c>
      <c r="B47" s="6">
        <v>90</v>
      </c>
      <c r="C47" s="22">
        <v>5.5599999999999997E-2</v>
      </c>
      <c r="D47" s="22">
        <v>0.1333</v>
      </c>
      <c r="E47" s="22">
        <v>0.18890000000000001</v>
      </c>
      <c r="F47" s="22">
        <v>0.38890000000000002</v>
      </c>
      <c r="G47" s="22">
        <v>0.2</v>
      </c>
      <c r="H47" s="22">
        <v>3.3300000000000003E-2</v>
      </c>
      <c r="I47" s="22">
        <v>0.19539999999999999</v>
      </c>
      <c r="J47" s="22">
        <v>0.60919999999999996</v>
      </c>
    </row>
    <row r="48" spans="1:10" x14ac:dyDescent="0.25">
      <c r="A48" s="7" t="s">
        <v>79</v>
      </c>
      <c r="B48" s="6">
        <v>205</v>
      </c>
      <c r="C48" s="22">
        <v>3.4099999999999998E-2</v>
      </c>
      <c r="D48" s="22">
        <v>0.1268</v>
      </c>
      <c r="E48" s="22">
        <v>0.1512</v>
      </c>
      <c r="F48" s="22">
        <v>0.43409999999999999</v>
      </c>
      <c r="G48" s="22">
        <v>0.2195</v>
      </c>
      <c r="H48" s="22">
        <v>3.4099999999999998E-2</v>
      </c>
      <c r="I48" s="22">
        <v>0.16669999999999999</v>
      </c>
      <c r="J48" s="22">
        <v>0.67679999999999996</v>
      </c>
    </row>
    <row r="49" spans="1:10" x14ac:dyDescent="0.25">
      <c r="A49" s="7" t="s">
        <v>80</v>
      </c>
      <c r="B49" s="6">
        <v>127</v>
      </c>
      <c r="C49" s="22">
        <v>3.9399999999999998E-2</v>
      </c>
      <c r="D49" s="22">
        <v>4.7199999999999999E-2</v>
      </c>
      <c r="E49" s="22">
        <v>0.18110000000000001</v>
      </c>
      <c r="F49" s="22">
        <v>0.40160000000000001</v>
      </c>
      <c r="G49" s="22">
        <v>0.315</v>
      </c>
      <c r="H49" s="22">
        <v>1.5699999999999999E-2</v>
      </c>
      <c r="I49" s="22">
        <v>8.7999999999999995E-2</v>
      </c>
      <c r="J49" s="22">
        <v>0.72799999999999998</v>
      </c>
    </row>
    <row r="50" spans="1:10" x14ac:dyDescent="0.25">
      <c r="A50" s="7" t="s">
        <v>81</v>
      </c>
      <c r="B50" s="6">
        <v>73</v>
      </c>
      <c r="C50" s="22">
        <v>4.1099999999999998E-2</v>
      </c>
      <c r="D50" s="22">
        <v>9.5899999999999999E-2</v>
      </c>
      <c r="E50" s="22">
        <v>0.1507</v>
      </c>
      <c r="F50" s="22">
        <v>0.39729999999999999</v>
      </c>
      <c r="G50" s="22">
        <v>0.27400000000000002</v>
      </c>
      <c r="H50" s="22">
        <v>4.1099999999999998E-2</v>
      </c>
      <c r="I50" s="22">
        <v>0.1429</v>
      </c>
      <c r="J50" s="22">
        <v>0.7</v>
      </c>
    </row>
    <row r="51" spans="1:10" x14ac:dyDescent="0.25">
      <c r="A51" s="7" t="s">
        <v>82</v>
      </c>
      <c r="B51" s="6">
        <v>55</v>
      </c>
      <c r="C51" s="22" t="s">
        <v>38</v>
      </c>
      <c r="D51" s="22">
        <v>0.1273</v>
      </c>
      <c r="E51" s="22">
        <v>0.1636</v>
      </c>
      <c r="F51" s="22">
        <v>0.41820000000000002</v>
      </c>
      <c r="G51" s="22">
        <v>0.2727</v>
      </c>
      <c r="H51" s="22">
        <v>1.8200000000000001E-2</v>
      </c>
      <c r="I51" s="22">
        <v>0.12959999999999999</v>
      </c>
      <c r="J51" s="22">
        <v>0.70369999999999999</v>
      </c>
    </row>
    <row r="52" spans="1:10" x14ac:dyDescent="0.25">
      <c r="A52" s="7" t="s">
        <v>83</v>
      </c>
      <c r="B52" s="6">
        <v>6</v>
      </c>
      <c r="C52" s="22" t="s">
        <v>38</v>
      </c>
      <c r="D52" s="22" t="s">
        <v>38</v>
      </c>
      <c r="E52" s="22">
        <v>0.33329999999999999</v>
      </c>
      <c r="F52" s="22">
        <v>0.16669999999999999</v>
      </c>
      <c r="G52" s="22">
        <v>0.5</v>
      </c>
      <c r="H52" s="22" t="s">
        <v>38</v>
      </c>
      <c r="I52" s="22">
        <v>0</v>
      </c>
      <c r="J52" s="22">
        <v>0.66669999999999996</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43</v>
      </c>
      <c r="C56" s="22">
        <v>0.13950000000000001</v>
      </c>
      <c r="D56" s="22">
        <v>0.1163</v>
      </c>
      <c r="E56" s="22">
        <v>0.13950000000000001</v>
      </c>
      <c r="F56" s="22">
        <v>0.30230000000000001</v>
      </c>
      <c r="G56" s="22">
        <v>0.25580000000000003</v>
      </c>
      <c r="H56" s="22">
        <v>4.65E-2</v>
      </c>
      <c r="I56" s="22">
        <v>0.26829999999999998</v>
      </c>
      <c r="J56" s="22">
        <v>0.58540000000000003</v>
      </c>
    </row>
    <row r="57" spans="1:10" x14ac:dyDescent="0.25">
      <c r="A57" s="7" t="s">
        <v>88</v>
      </c>
      <c r="B57" s="6">
        <v>88</v>
      </c>
      <c r="C57" s="22">
        <v>2.2700000000000001E-2</v>
      </c>
      <c r="D57" s="22">
        <v>0.17050000000000001</v>
      </c>
      <c r="E57" s="22">
        <v>0.11360000000000001</v>
      </c>
      <c r="F57" s="22">
        <v>0.34089999999999998</v>
      </c>
      <c r="G57" s="22">
        <v>0.30680000000000002</v>
      </c>
      <c r="H57" s="22">
        <v>4.5499999999999999E-2</v>
      </c>
      <c r="I57" s="22">
        <v>0.2024</v>
      </c>
      <c r="J57" s="22">
        <v>0.67859999999999998</v>
      </c>
    </row>
    <row r="58" spans="1:10" x14ac:dyDescent="0.25">
      <c r="A58" s="7" t="s">
        <v>89</v>
      </c>
      <c r="B58" s="6">
        <v>133</v>
      </c>
      <c r="C58" s="22">
        <v>5.2600000000000001E-2</v>
      </c>
      <c r="D58" s="22">
        <v>0.1053</v>
      </c>
      <c r="E58" s="22">
        <v>0.15790000000000001</v>
      </c>
      <c r="F58" s="22">
        <v>0.37590000000000001</v>
      </c>
      <c r="G58" s="22">
        <v>0.2707</v>
      </c>
      <c r="H58" s="22">
        <v>3.7600000000000001E-2</v>
      </c>
      <c r="I58" s="22">
        <v>0.1641</v>
      </c>
      <c r="J58" s="22">
        <v>0.67190000000000005</v>
      </c>
    </row>
    <row r="59" spans="1:10" x14ac:dyDescent="0.25">
      <c r="A59" s="7" t="s">
        <v>90</v>
      </c>
      <c r="B59" s="6">
        <v>168</v>
      </c>
      <c r="C59" s="22">
        <v>3.5700000000000003E-2</v>
      </c>
      <c r="D59" s="22">
        <v>9.5200000000000007E-2</v>
      </c>
      <c r="E59" s="22">
        <v>0.1726</v>
      </c>
      <c r="F59" s="22">
        <v>0.41670000000000001</v>
      </c>
      <c r="G59" s="22">
        <v>0.25600000000000001</v>
      </c>
      <c r="H59" s="22">
        <v>2.3800000000000002E-2</v>
      </c>
      <c r="I59" s="22">
        <v>0.1341</v>
      </c>
      <c r="J59" s="22">
        <v>0.68899999999999995</v>
      </c>
    </row>
    <row r="60" spans="1:10" x14ac:dyDescent="0.25">
      <c r="A60" s="7" t="s">
        <v>91</v>
      </c>
      <c r="B60" s="6">
        <v>175</v>
      </c>
      <c r="C60" s="22">
        <v>2.29E-2</v>
      </c>
      <c r="D60" s="22">
        <v>0.1371</v>
      </c>
      <c r="E60" s="22">
        <v>0.1429</v>
      </c>
      <c r="F60" s="22">
        <v>0.45710000000000001</v>
      </c>
      <c r="G60" s="22">
        <v>0.2114</v>
      </c>
      <c r="H60" s="22">
        <v>2.86E-2</v>
      </c>
      <c r="I60" s="22">
        <v>0.16470000000000001</v>
      </c>
      <c r="J60" s="22">
        <v>0.68820000000000003</v>
      </c>
    </row>
    <row r="61" spans="1:10" x14ac:dyDescent="0.25">
      <c r="A61" s="7" t="s">
        <v>92</v>
      </c>
      <c r="B61" s="6">
        <v>99</v>
      </c>
      <c r="C61" s="22">
        <v>2.0199999999999999E-2</v>
      </c>
      <c r="D61" s="22">
        <v>7.0699999999999999E-2</v>
      </c>
      <c r="E61" s="22">
        <v>0.22220000000000001</v>
      </c>
      <c r="F61" s="22">
        <v>0.45450000000000002</v>
      </c>
      <c r="G61" s="22">
        <v>0.19189999999999999</v>
      </c>
      <c r="H61" s="22">
        <v>4.0399999999999998E-2</v>
      </c>
      <c r="I61" s="22">
        <v>9.4700000000000006E-2</v>
      </c>
      <c r="J61" s="22">
        <v>0.67369999999999997</v>
      </c>
    </row>
    <row r="62" spans="1:10" x14ac:dyDescent="0.25">
      <c r="A62" s="7" t="s">
        <v>93</v>
      </c>
      <c r="B62" s="6">
        <v>6</v>
      </c>
      <c r="C62" s="22" t="s">
        <v>38</v>
      </c>
      <c r="D62" s="22" t="s">
        <v>38</v>
      </c>
      <c r="E62" s="22">
        <v>0.16669999999999999</v>
      </c>
      <c r="F62" s="22">
        <v>0.66669999999999996</v>
      </c>
      <c r="G62" s="22">
        <v>0.16669999999999999</v>
      </c>
      <c r="H62" s="22" t="s">
        <v>38</v>
      </c>
      <c r="I62" s="22">
        <v>0</v>
      </c>
      <c r="J62" s="22">
        <v>0.83330000000000004</v>
      </c>
    </row>
    <row r="63" spans="1:10" x14ac:dyDescent="0.25">
      <c r="A63" s="7" t="s">
        <v>94</v>
      </c>
      <c r="B63" s="6">
        <v>347</v>
      </c>
      <c r="C63" s="22">
        <v>2.0199999999999999E-2</v>
      </c>
      <c r="D63" s="22">
        <v>0.12970000000000001</v>
      </c>
      <c r="E63" s="22">
        <v>0.16139999999999999</v>
      </c>
      <c r="F63" s="22">
        <v>0.4294</v>
      </c>
      <c r="G63" s="22">
        <v>0.219</v>
      </c>
      <c r="H63" s="22">
        <v>4.0300000000000002E-2</v>
      </c>
      <c r="I63" s="22">
        <v>0.15620000000000001</v>
      </c>
      <c r="J63" s="22">
        <v>0.67569999999999997</v>
      </c>
    </row>
    <row r="64" spans="1:10" x14ac:dyDescent="0.25">
      <c r="A64" s="7" t="s">
        <v>95</v>
      </c>
      <c r="B64" s="6">
        <v>356</v>
      </c>
      <c r="C64" s="22">
        <v>5.0599999999999999E-2</v>
      </c>
      <c r="D64" s="22">
        <v>0.10390000000000001</v>
      </c>
      <c r="E64" s="22">
        <v>0.16289999999999999</v>
      </c>
      <c r="F64" s="22">
        <v>0.38479999999999998</v>
      </c>
      <c r="G64" s="22">
        <v>0.27250000000000002</v>
      </c>
      <c r="H64" s="22">
        <v>2.53E-2</v>
      </c>
      <c r="I64" s="22">
        <v>0.1585</v>
      </c>
      <c r="J64" s="22">
        <v>0.6744</v>
      </c>
    </row>
    <row r="65" spans="1:10" x14ac:dyDescent="0.25">
      <c r="A65" s="7" t="s">
        <v>96</v>
      </c>
      <c r="B65" s="6">
        <v>6</v>
      </c>
      <c r="C65" s="22" t="s">
        <v>38</v>
      </c>
      <c r="D65" s="22" t="s">
        <v>38</v>
      </c>
      <c r="E65" s="22">
        <v>0.33329999999999999</v>
      </c>
      <c r="F65" s="22">
        <v>0.16669999999999999</v>
      </c>
      <c r="G65" s="22">
        <v>0.33329999999999999</v>
      </c>
      <c r="H65" s="22">
        <v>0.16669999999999999</v>
      </c>
      <c r="I65" s="22">
        <v>0</v>
      </c>
      <c r="J65" s="22">
        <v>0.6</v>
      </c>
    </row>
    <row r="66" spans="1:10" x14ac:dyDescent="0.25">
      <c r="A66" s="7" t="s">
        <v>97</v>
      </c>
      <c r="B66" s="6">
        <v>430</v>
      </c>
      <c r="C66" s="22">
        <v>2.7900000000000001E-2</v>
      </c>
      <c r="D66" s="22">
        <v>0.107</v>
      </c>
      <c r="E66" s="22">
        <v>0.18140000000000001</v>
      </c>
      <c r="F66" s="22">
        <v>0.41160000000000002</v>
      </c>
      <c r="G66" s="22">
        <v>0.2442</v>
      </c>
      <c r="H66" s="22">
        <v>2.7900000000000001E-2</v>
      </c>
      <c r="I66" s="22">
        <v>0.13880000000000001</v>
      </c>
      <c r="J66" s="22">
        <v>0.67459999999999998</v>
      </c>
    </row>
    <row r="67" spans="1:10" ht="30" x14ac:dyDescent="0.25">
      <c r="A67" s="7" t="s">
        <v>98</v>
      </c>
      <c r="B67" s="6">
        <v>126</v>
      </c>
      <c r="C67" s="22">
        <v>4.7600000000000003E-2</v>
      </c>
      <c r="D67" s="22">
        <v>0.1429</v>
      </c>
      <c r="E67" s="22">
        <v>0.13489999999999999</v>
      </c>
      <c r="F67" s="22">
        <v>0.36509999999999998</v>
      </c>
      <c r="G67" s="22">
        <v>0.254</v>
      </c>
      <c r="H67" s="22">
        <v>5.5599999999999997E-2</v>
      </c>
      <c r="I67" s="22">
        <v>0.20169999999999999</v>
      </c>
      <c r="J67" s="22">
        <v>0.65549999999999997</v>
      </c>
    </row>
    <row r="68" spans="1:10" ht="30" x14ac:dyDescent="0.25">
      <c r="A68" s="7" t="s">
        <v>99</v>
      </c>
      <c r="B68" s="6">
        <v>114</v>
      </c>
      <c r="C68" s="22">
        <v>1.7500000000000002E-2</v>
      </c>
      <c r="D68" s="22">
        <v>0.114</v>
      </c>
      <c r="E68" s="22">
        <v>0.12280000000000001</v>
      </c>
      <c r="F68" s="22">
        <v>0.49120000000000003</v>
      </c>
      <c r="G68" s="22">
        <v>0.23680000000000001</v>
      </c>
      <c r="H68" s="22">
        <v>1.7500000000000002E-2</v>
      </c>
      <c r="I68" s="22">
        <v>0.13389999999999999</v>
      </c>
      <c r="J68" s="22">
        <v>0.74109999999999998</v>
      </c>
    </row>
    <row r="69" spans="1:10" ht="30" x14ac:dyDescent="0.25">
      <c r="A69" s="7" t="s">
        <v>100</v>
      </c>
      <c r="B69" s="6">
        <v>34</v>
      </c>
      <c r="C69" s="22">
        <v>8.8200000000000001E-2</v>
      </c>
      <c r="D69" s="22">
        <v>0.1176</v>
      </c>
      <c r="E69" s="22">
        <v>0.14710000000000001</v>
      </c>
      <c r="F69" s="22">
        <v>0.32350000000000001</v>
      </c>
      <c r="G69" s="22">
        <v>0.23530000000000001</v>
      </c>
      <c r="H69" s="22">
        <v>8.8200000000000001E-2</v>
      </c>
      <c r="I69" s="22">
        <v>0.2258</v>
      </c>
      <c r="J69" s="22">
        <v>0.6129</v>
      </c>
    </row>
    <row r="70" spans="1:10" x14ac:dyDescent="0.25">
      <c r="A70" s="7" t="s">
        <v>101</v>
      </c>
      <c r="B70" s="6">
        <v>27</v>
      </c>
      <c r="C70" s="22" t="s">
        <v>38</v>
      </c>
      <c r="D70" s="22">
        <v>0.25929999999999997</v>
      </c>
      <c r="E70" s="22">
        <v>7.4099999999999999E-2</v>
      </c>
      <c r="F70" s="22">
        <v>0.40739999999999998</v>
      </c>
      <c r="G70" s="22">
        <v>0.14810000000000001</v>
      </c>
      <c r="H70" s="22">
        <v>0.1111</v>
      </c>
      <c r="I70" s="22">
        <v>0.29170000000000001</v>
      </c>
      <c r="J70" s="22">
        <v>0.625</v>
      </c>
    </row>
    <row r="71" spans="1:10" x14ac:dyDescent="0.25">
      <c r="A71" s="7" t="s">
        <v>102</v>
      </c>
      <c r="B71" s="6">
        <v>42</v>
      </c>
      <c r="C71" s="22">
        <v>4.7600000000000003E-2</v>
      </c>
      <c r="D71" s="22">
        <v>0.11899999999999999</v>
      </c>
      <c r="E71" s="22">
        <v>0.16669999999999999</v>
      </c>
      <c r="F71" s="22">
        <v>0.35709999999999997</v>
      </c>
      <c r="G71" s="22">
        <v>0.26190000000000002</v>
      </c>
      <c r="H71" s="22">
        <v>4.7600000000000003E-2</v>
      </c>
      <c r="I71" s="22">
        <v>0.17499999999999999</v>
      </c>
      <c r="J71" s="22">
        <v>0.65</v>
      </c>
    </row>
    <row r="72" spans="1:10" x14ac:dyDescent="0.25">
      <c r="A72" s="7" t="s">
        <v>103</v>
      </c>
      <c r="B72" s="6">
        <v>43</v>
      </c>
      <c r="C72" s="22">
        <v>6.9800000000000001E-2</v>
      </c>
      <c r="D72" s="22">
        <v>0.13950000000000001</v>
      </c>
      <c r="E72" s="22">
        <v>0.1163</v>
      </c>
      <c r="F72" s="22">
        <v>0.3488</v>
      </c>
      <c r="G72" s="22">
        <v>0.27910000000000001</v>
      </c>
      <c r="H72" s="22">
        <v>4.65E-2</v>
      </c>
      <c r="I72" s="22">
        <v>0.2195</v>
      </c>
      <c r="J72" s="22">
        <v>0.65849999999999997</v>
      </c>
    </row>
    <row r="73" spans="1:10" x14ac:dyDescent="0.25">
      <c r="A73" s="7" t="s">
        <v>104</v>
      </c>
      <c r="B73" s="6">
        <v>62</v>
      </c>
      <c r="C73" s="22">
        <v>8.0600000000000005E-2</v>
      </c>
      <c r="D73" s="22">
        <v>9.6799999999999997E-2</v>
      </c>
      <c r="E73" s="22">
        <v>0.129</v>
      </c>
      <c r="F73" s="22">
        <v>0.3871</v>
      </c>
      <c r="G73" s="22">
        <v>0.30649999999999999</v>
      </c>
      <c r="H73" s="22" t="s">
        <v>38</v>
      </c>
      <c r="I73" s="22">
        <v>0.1774</v>
      </c>
      <c r="J73" s="22">
        <v>0.69350000000000001</v>
      </c>
    </row>
    <row r="74" spans="1:10" x14ac:dyDescent="0.25">
      <c r="A74" s="7" t="s">
        <v>105</v>
      </c>
      <c r="B74" s="6">
        <v>514</v>
      </c>
      <c r="C74" s="22">
        <v>2.3300000000000001E-2</v>
      </c>
      <c r="D74" s="22">
        <v>0.1012</v>
      </c>
      <c r="E74" s="22">
        <v>0.17119999999999999</v>
      </c>
      <c r="F74" s="22">
        <v>0.42020000000000002</v>
      </c>
      <c r="G74" s="22">
        <v>0.25879999999999997</v>
      </c>
      <c r="H74" s="22">
        <v>2.53E-2</v>
      </c>
      <c r="I74" s="22">
        <v>0.12770000000000001</v>
      </c>
      <c r="J74" s="22">
        <v>0.6966</v>
      </c>
    </row>
    <row r="75" spans="1:10" x14ac:dyDescent="0.25">
      <c r="A75" s="7" t="s">
        <v>106</v>
      </c>
      <c r="B75" s="6">
        <v>14</v>
      </c>
      <c r="C75" s="22" t="s">
        <v>38</v>
      </c>
      <c r="D75" s="22">
        <v>0.1429</v>
      </c>
      <c r="E75" s="22">
        <v>7.1400000000000005E-2</v>
      </c>
      <c r="F75" s="22">
        <v>0.57140000000000002</v>
      </c>
      <c r="G75" s="22">
        <v>0.1429</v>
      </c>
      <c r="H75" s="22">
        <v>7.1400000000000005E-2</v>
      </c>
      <c r="I75" s="22">
        <v>0.15379999999999999</v>
      </c>
      <c r="J75" s="22">
        <v>0.76919999999999999</v>
      </c>
    </row>
    <row r="76" spans="1:10" x14ac:dyDescent="0.25">
      <c r="A76" s="7" t="s">
        <v>107</v>
      </c>
      <c r="B76" s="6">
        <v>49</v>
      </c>
      <c r="C76" s="22">
        <v>2.0400000000000001E-2</v>
      </c>
      <c r="D76" s="22">
        <v>0.1429</v>
      </c>
      <c r="E76" s="22">
        <v>0.10199999999999999</v>
      </c>
      <c r="F76" s="22">
        <v>0.42859999999999998</v>
      </c>
      <c r="G76" s="22">
        <v>0.22450000000000001</v>
      </c>
      <c r="H76" s="22">
        <v>8.1600000000000006E-2</v>
      </c>
      <c r="I76" s="22">
        <v>0.17780000000000001</v>
      </c>
      <c r="J76" s="22">
        <v>0.71109999999999995</v>
      </c>
    </row>
    <row r="77" spans="1:10" x14ac:dyDescent="0.25">
      <c r="A77" s="7" t="s">
        <v>108</v>
      </c>
      <c r="B77" s="6">
        <v>50</v>
      </c>
      <c r="C77" s="22">
        <v>0.02</v>
      </c>
      <c r="D77" s="22">
        <v>0.14000000000000001</v>
      </c>
      <c r="E77" s="22">
        <v>0.16</v>
      </c>
      <c r="F77" s="22">
        <v>0.46</v>
      </c>
      <c r="G77" s="22">
        <v>0.16</v>
      </c>
      <c r="H77" s="22">
        <v>0.06</v>
      </c>
      <c r="I77" s="22">
        <v>0.17019999999999999</v>
      </c>
      <c r="J77" s="22">
        <v>0.65959999999999996</v>
      </c>
    </row>
    <row r="78" spans="1:10" x14ac:dyDescent="0.25">
      <c r="A78" s="7" t="s">
        <v>109</v>
      </c>
      <c r="B78" s="6">
        <v>71</v>
      </c>
      <c r="C78" s="22">
        <v>2.8199999999999999E-2</v>
      </c>
      <c r="D78" s="22">
        <v>0.15490000000000001</v>
      </c>
      <c r="E78" s="22">
        <v>0.19719999999999999</v>
      </c>
      <c r="F78" s="22">
        <v>0.40849999999999997</v>
      </c>
      <c r="G78" s="22">
        <v>0.18310000000000001</v>
      </c>
      <c r="H78" s="22">
        <v>2.8199999999999999E-2</v>
      </c>
      <c r="I78" s="22">
        <v>0.18840000000000001</v>
      </c>
      <c r="J78" s="22">
        <v>0.60870000000000002</v>
      </c>
    </row>
    <row r="79" spans="1:10" x14ac:dyDescent="0.25">
      <c r="A79" s="7" t="s">
        <v>110</v>
      </c>
      <c r="B79" s="6">
        <v>68</v>
      </c>
      <c r="C79" s="22">
        <v>2.9399999999999999E-2</v>
      </c>
      <c r="D79" s="22">
        <v>8.8200000000000001E-2</v>
      </c>
      <c r="E79" s="22">
        <v>0.13239999999999999</v>
      </c>
      <c r="F79" s="22">
        <v>0.5</v>
      </c>
      <c r="G79" s="22">
        <v>0.22059999999999999</v>
      </c>
      <c r="H79" s="22">
        <v>2.9399999999999999E-2</v>
      </c>
      <c r="I79" s="22">
        <v>0.1212</v>
      </c>
      <c r="J79" s="22">
        <v>0.74239999999999995</v>
      </c>
    </row>
    <row r="80" spans="1:10" x14ac:dyDescent="0.25">
      <c r="A80" s="7" t="s">
        <v>111</v>
      </c>
      <c r="B80" s="6">
        <v>57</v>
      </c>
      <c r="C80" s="22">
        <v>5.2600000000000001E-2</v>
      </c>
      <c r="D80" s="22">
        <v>7.0199999999999999E-2</v>
      </c>
      <c r="E80" s="22">
        <v>8.77E-2</v>
      </c>
      <c r="F80" s="22">
        <v>0.40350000000000003</v>
      </c>
      <c r="G80" s="22">
        <v>0.33329999999999999</v>
      </c>
      <c r="H80" s="22">
        <v>5.2600000000000001E-2</v>
      </c>
      <c r="I80" s="22">
        <v>0.12959999999999999</v>
      </c>
      <c r="J80" s="22">
        <v>0.77780000000000005</v>
      </c>
    </row>
    <row r="81" spans="1:10" x14ac:dyDescent="0.25">
      <c r="A81" s="7" t="s">
        <v>112</v>
      </c>
      <c r="B81" s="6">
        <v>53</v>
      </c>
      <c r="C81" s="22">
        <v>1.89E-2</v>
      </c>
      <c r="D81" s="22">
        <v>9.4299999999999995E-2</v>
      </c>
      <c r="E81" s="22">
        <v>0.26419999999999999</v>
      </c>
      <c r="F81" s="22">
        <v>0.33960000000000001</v>
      </c>
      <c r="G81" s="22">
        <v>0.28299999999999997</v>
      </c>
      <c r="H81" s="22" t="s">
        <v>38</v>
      </c>
      <c r="I81" s="22">
        <v>0.1132</v>
      </c>
      <c r="J81" s="22">
        <v>0.62260000000000004</v>
      </c>
    </row>
    <row r="82" spans="1:10" x14ac:dyDescent="0.25">
      <c r="A82" s="7" t="s">
        <v>113</v>
      </c>
      <c r="B82" s="6">
        <v>40</v>
      </c>
      <c r="C82" s="22">
        <v>2.5000000000000001E-2</v>
      </c>
      <c r="D82" s="22">
        <v>0.22500000000000001</v>
      </c>
      <c r="E82" s="22">
        <v>0.125</v>
      </c>
      <c r="F82" s="22">
        <v>0.35</v>
      </c>
      <c r="G82" s="22">
        <v>0.27500000000000002</v>
      </c>
      <c r="H82" s="22" t="s">
        <v>38</v>
      </c>
      <c r="I82" s="22">
        <v>0.25</v>
      </c>
      <c r="J82" s="22">
        <v>0.625</v>
      </c>
    </row>
    <row r="83" spans="1:10" x14ac:dyDescent="0.25">
      <c r="A83" s="7" t="s">
        <v>114</v>
      </c>
      <c r="B83" s="6">
        <v>33</v>
      </c>
      <c r="C83" s="22">
        <v>3.0300000000000001E-2</v>
      </c>
      <c r="D83" s="22">
        <v>3.0300000000000001E-2</v>
      </c>
      <c r="E83" s="22">
        <v>0.2727</v>
      </c>
      <c r="F83" s="22">
        <v>0.30299999999999999</v>
      </c>
      <c r="G83" s="22">
        <v>0.33329999999999999</v>
      </c>
      <c r="H83" s="22">
        <v>3.0300000000000001E-2</v>
      </c>
      <c r="I83" s="22">
        <v>6.25E-2</v>
      </c>
      <c r="J83" s="22">
        <v>0.65629999999999999</v>
      </c>
    </row>
    <row r="84" spans="1:10" x14ac:dyDescent="0.25">
      <c r="A84" s="7" t="s">
        <v>115</v>
      </c>
      <c r="B84" s="6">
        <v>27</v>
      </c>
      <c r="C84" s="22">
        <v>3.6999999999999998E-2</v>
      </c>
      <c r="D84" s="22">
        <v>7.4099999999999999E-2</v>
      </c>
      <c r="E84" s="22">
        <v>3.6999999999999998E-2</v>
      </c>
      <c r="F84" s="22">
        <v>0.59260000000000002</v>
      </c>
      <c r="G84" s="22">
        <v>0.22220000000000001</v>
      </c>
      <c r="H84" s="22">
        <v>3.6999999999999998E-2</v>
      </c>
      <c r="I84" s="22">
        <v>0.1154</v>
      </c>
      <c r="J84" s="22">
        <v>0.84619999999999995</v>
      </c>
    </row>
    <row r="85" spans="1:10" x14ac:dyDescent="0.25">
      <c r="A85" s="7" t="s">
        <v>116</v>
      </c>
      <c r="B85" s="6">
        <v>81</v>
      </c>
      <c r="C85" s="22">
        <v>2.47E-2</v>
      </c>
      <c r="D85" s="22">
        <v>0.1111</v>
      </c>
      <c r="E85" s="22">
        <v>9.8799999999999999E-2</v>
      </c>
      <c r="F85" s="22">
        <v>0.40739999999999998</v>
      </c>
      <c r="G85" s="22">
        <v>0.35799999999999998</v>
      </c>
      <c r="H85" s="22" t="s">
        <v>38</v>
      </c>
      <c r="I85" s="22">
        <v>0.1358</v>
      </c>
      <c r="J85" s="22">
        <v>0.76539999999999997</v>
      </c>
    </row>
    <row r="86" spans="1:10" x14ac:dyDescent="0.25">
      <c r="A86" s="7" t="s">
        <v>117</v>
      </c>
      <c r="B86" s="6">
        <v>9</v>
      </c>
      <c r="C86" s="22" t="s">
        <v>38</v>
      </c>
      <c r="D86" s="22">
        <v>0.1111</v>
      </c>
      <c r="E86" s="22">
        <v>0.33329999999999999</v>
      </c>
      <c r="F86" s="22">
        <v>0.44440000000000002</v>
      </c>
      <c r="G86" s="22">
        <v>0.1111</v>
      </c>
      <c r="H86" s="22" t="s">
        <v>38</v>
      </c>
      <c r="I86" s="22">
        <v>0.1111</v>
      </c>
      <c r="J86" s="22">
        <v>0.55559999999999998</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v>0.1429</v>
      </c>
      <c r="E98" s="22">
        <v>0.1429</v>
      </c>
      <c r="F98" s="22">
        <v>0.42859999999999998</v>
      </c>
      <c r="G98" s="22" t="s">
        <v>38</v>
      </c>
      <c r="H98" s="22">
        <v>0.1429</v>
      </c>
      <c r="I98" s="22">
        <v>0.33329999999999999</v>
      </c>
      <c r="J98" s="22">
        <v>0.5</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688</v>
      </c>
      <c r="C103" s="22">
        <v>3.3399999999999999E-2</v>
      </c>
      <c r="D103" s="22">
        <v>0.1148</v>
      </c>
      <c r="E103" s="22">
        <v>0.16420000000000001</v>
      </c>
      <c r="F103" s="22">
        <v>0.4113</v>
      </c>
      <c r="G103" s="22">
        <v>0.24709999999999999</v>
      </c>
      <c r="H103" s="22">
        <v>2.9100000000000001E-2</v>
      </c>
      <c r="I103" s="22">
        <v>0.1527</v>
      </c>
      <c r="J103" s="22">
        <v>0.67810000000000004</v>
      </c>
    </row>
    <row r="104" spans="1:10" ht="30" x14ac:dyDescent="0.25">
      <c r="A104" s="7" t="s">
        <v>135</v>
      </c>
      <c r="B104" s="6">
        <v>575</v>
      </c>
      <c r="C104" s="22">
        <v>3.6499999999999998E-2</v>
      </c>
      <c r="D104" s="22">
        <v>0.1148</v>
      </c>
      <c r="E104" s="22">
        <v>0.1704</v>
      </c>
      <c r="F104" s="22">
        <v>0.40350000000000003</v>
      </c>
      <c r="G104" s="22">
        <v>0.25219999999999998</v>
      </c>
      <c r="H104" s="22">
        <v>2.2599999999999999E-2</v>
      </c>
      <c r="I104" s="22">
        <v>0.15479999999999999</v>
      </c>
      <c r="J104" s="22">
        <v>0.67079999999999995</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v>0.1429</v>
      </c>
      <c r="F106" s="22">
        <v>0.42859999999999998</v>
      </c>
      <c r="G106" s="22">
        <v>0.42859999999999998</v>
      </c>
      <c r="H106" s="22" t="s">
        <v>38</v>
      </c>
      <c r="I106" s="22">
        <v>0</v>
      </c>
      <c r="J106" s="22">
        <v>0.85709999999999997</v>
      </c>
    </row>
    <row r="107" spans="1:10" x14ac:dyDescent="0.25">
      <c r="A107" s="7" t="s">
        <v>138</v>
      </c>
      <c r="B107" s="6">
        <v>15</v>
      </c>
      <c r="C107" s="22" t="s">
        <v>38</v>
      </c>
      <c r="D107" s="22">
        <v>0.1333</v>
      </c>
      <c r="E107" s="22" t="s">
        <v>38</v>
      </c>
      <c r="F107" s="22">
        <v>0.5333</v>
      </c>
      <c r="G107" s="22">
        <v>0.26669999999999999</v>
      </c>
      <c r="H107" s="22">
        <v>6.6699999999999995E-2</v>
      </c>
      <c r="I107" s="22">
        <v>0.1429</v>
      </c>
      <c r="J107" s="22">
        <v>0.85709999999999997</v>
      </c>
    </row>
    <row r="108" spans="1:10" x14ac:dyDescent="0.25">
      <c r="A108" s="7" t="s">
        <v>139</v>
      </c>
      <c r="B108" s="6">
        <v>10</v>
      </c>
      <c r="C108" s="22" t="s">
        <v>38</v>
      </c>
      <c r="D108" s="22">
        <v>0.1</v>
      </c>
      <c r="E108" s="22">
        <v>0.1</v>
      </c>
      <c r="F108" s="22">
        <v>0.5</v>
      </c>
      <c r="G108" s="22">
        <v>0.3</v>
      </c>
      <c r="H108" s="22" t="s">
        <v>38</v>
      </c>
      <c r="I108" s="22">
        <v>0.1</v>
      </c>
      <c r="J108" s="22">
        <v>0.8</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t="s">
        <v>38</v>
      </c>
      <c r="D110" s="22">
        <v>0.1111</v>
      </c>
      <c r="E110" s="22" t="s">
        <v>38</v>
      </c>
      <c r="F110" s="22">
        <v>0.55559999999999998</v>
      </c>
      <c r="G110" s="22">
        <v>0.33329999999999999</v>
      </c>
      <c r="H110" s="22" t="s">
        <v>38</v>
      </c>
      <c r="I110" s="22">
        <v>0.1111</v>
      </c>
      <c r="J110" s="22">
        <v>0.88890000000000002</v>
      </c>
    </row>
    <row r="111" spans="1:10" ht="30" x14ac:dyDescent="0.25">
      <c r="A111" s="7" t="s">
        <v>142</v>
      </c>
      <c r="B111" s="6">
        <v>24</v>
      </c>
      <c r="C111" s="22">
        <v>8.3299999999999999E-2</v>
      </c>
      <c r="D111" s="22">
        <v>0.125</v>
      </c>
      <c r="E111" s="22">
        <v>0.29170000000000001</v>
      </c>
      <c r="F111" s="22">
        <v>0.25</v>
      </c>
      <c r="G111" s="22">
        <v>0.25</v>
      </c>
      <c r="H111" s="22" t="s">
        <v>38</v>
      </c>
      <c r="I111" s="22">
        <v>0.20830000000000001</v>
      </c>
      <c r="J111" s="22">
        <v>0.5</v>
      </c>
    </row>
    <row r="112" spans="1:10" ht="30" x14ac:dyDescent="0.25">
      <c r="A112" s="7" t="s">
        <v>143</v>
      </c>
      <c r="B112" s="6">
        <v>56</v>
      </c>
      <c r="C112" s="22">
        <v>1.7899999999999999E-2</v>
      </c>
      <c r="D112" s="22">
        <v>0.125</v>
      </c>
      <c r="E112" s="22">
        <v>0.21429999999999999</v>
      </c>
      <c r="F112" s="22">
        <v>0.32140000000000002</v>
      </c>
      <c r="G112" s="22">
        <v>0.25</v>
      </c>
      <c r="H112" s="22">
        <v>7.1400000000000005E-2</v>
      </c>
      <c r="I112" s="22">
        <v>0.15379999999999999</v>
      </c>
      <c r="J112" s="22">
        <v>0.61539999999999995</v>
      </c>
    </row>
    <row r="113" spans="1:10" x14ac:dyDescent="0.25">
      <c r="A113" s="7" t="s">
        <v>144</v>
      </c>
      <c r="B113" s="6">
        <v>39</v>
      </c>
      <c r="C113" s="22">
        <v>5.1299999999999998E-2</v>
      </c>
      <c r="D113" s="22">
        <v>7.6899999999999996E-2</v>
      </c>
      <c r="E113" s="22">
        <v>0.1026</v>
      </c>
      <c r="F113" s="22">
        <v>0.3846</v>
      </c>
      <c r="G113" s="22">
        <v>0.35899999999999999</v>
      </c>
      <c r="H113" s="22">
        <v>2.5600000000000001E-2</v>
      </c>
      <c r="I113" s="22">
        <v>0.13159999999999999</v>
      </c>
      <c r="J113" s="22">
        <v>0.76319999999999999</v>
      </c>
    </row>
    <row r="114" spans="1:10" x14ac:dyDescent="0.25">
      <c r="A114" s="7" t="s">
        <v>145</v>
      </c>
      <c r="B114" s="6">
        <v>372</v>
      </c>
      <c r="C114" s="22">
        <v>4.2999999999999997E-2</v>
      </c>
      <c r="D114" s="22">
        <v>0.1129</v>
      </c>
      <c r="E114" s="22">
        <v>0.16400000000000001</v>
      </c>
      <c r="F114" s="22">
        <v>0.40050000000000002</v>
      </c>
      <c r="G114" s="22">
        <v>0.24729999999999999</v>
      </c>
      <c r="H114" s="22">
        <v>3.2300000000000002E-2</v>
      </c>
      <c r="I114" s="22">
        <v>0.16109999999999999</v>
      </c>
      <c r="J114" s="22">
        <v>0.6694</v>
      </c>
    </row>
    <row r="115" spans="1:10" ht="30" x14ac:dyDescent="0.25">
      <c r="A115" s="7" t="s">
        <v>146</v>
      </c>
      <c r="B115" s="6">
        <v>721</v>
      </c>
      <c r="C115" s="22">
        <v>4.02E-2</v>
      </c>
      <c r="D115" s="22">
        <v>0.1179</v>
      </c>
      <c r="E115" s="22">
        <v>0.1623</v>
      </c>
      <c r="F115" s="22">
        <v>0.40920000000000001</v>
      </c>
      <c r="G115" s="22">
        <v>0.23580000000000001</v>
      </c>
      <c r="H115" s="22">
        <v>3.4700000000000002E-2</v>
      </c>
      <c r="I115" s="22">
        <v>0.1638</v>
      </c>
      <c r="J115" s="22">
        <v>0.66810000000000003</v>
      </c>
    </row>
    <row r="116" spans="1:10" x14ac:dyDescent="0.25">
      <c r="A116" s="7" t="s">
        <v>147</v>
      </c>
      <c r="B116" s="6">
        <v>315</v>
      </c>
      <c r="C116" s="22">
        <v>4.1300000000000003E-2</v>
      </c>
      <c r="D116" s="22">
        <v>0.1333</v>
      </c>
      <c r="E116" s="22">
        <v>0.18410000000000001</v>
      </c>
      <c r="F116" s="22">
        <v>0.42220000000000002</v>
      </c>
      <c r="G116" s="22">
        <v>0.18729999999999999</v>
      </c>
      <c r="H116" s="22">
        <v>3.1699999999999999E-2</v>
      </c>
      <c r="I116" s="22">
        <v>0.18029999999999999</v>
      </c>
      <c r="J116" s="22">
        <v>0.62949999999999995</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354</v>
      </c>
      <c r="C118" s="22">
        <v>5.3699999999999998E-2</v>
      </c>
      <c r="D118" s="22">
        <v>0.1525</v>
      </c>
      <c r="E118" s="22">
        <v>0.1525</v>
      </c>
      <c r="F118" s="22">
        <v>0.39550000000000002</v>
      </c>
      <c r="G118" s="22">
        <v>0.21190000000000001</v>
      </c>
      <c r="H118" s="22">
        <v>3.39E-2</v>
      </c>
      <c r="I118" s="22">
        <v>0.2135</v>
      </c>
      <c r="J118" s="22">
        <v>0.62870000000000004</v>
      </c>
    </row>
    <row r="119" spans="1:10" ht="30" x14ac:dyDescent="0.25">
      <c r="A119" s="7" t="s">
        <v>150</v>
      </c>
      <c r="B119" s="6">
        <v>363</v>
      </c>
      <c r="C119" s="22">
        <v>5.79E-2</v>
      </c>
      <c r="D119" s="22">
        <v>0.14330000000000001</v>
      </c>
      <c r="E119" s="22">
        <v>0.17630000000000001</v>
      </c>
      <c r="F119" s="22">
        <v>0.39939999999999998</v>
      </c>
      <c r="G119" s="22">
        <v>0.17910000000000001</v>
      </c>
      <c r="H119" s="22">
        <v>4.41E-2</v>
      </c>
      <c r="I119" s="22">
        <v>0.2104</v>
      </c>
      <c r="J119" s="22">
        <v>0.60519999999999996</v>
      </c>
    </row>
    <row r="120" spans="1:10" x14ac:dyDescent="0.25">
      <c r="A120" s="7" t="s">
        <v>151</v>
      </c>
      <c r="B120" s="6">
        <v>28</v>
      </c>
      <c r="C120" s="22">
        <v>3.5700000000000003E-2</v>
      </c>
      <c r="D120" s="22">
        <v>0.1071</v>
      </c>
      <c r="E120" s="22">
        <v>0.1429</v>
      </c>
      <c r="F120" s="22">
        <v>0.46429999999999999</v>
      </c>
      <c r="G120" s="22">
        <v>0.21429999999999999</v>
      </c>
      <c r="H120" s="22">
        <v>3.5700000000000003E-2</v>
      </c>
      <c r="I120" s="22">
        <v>0.14810000000000001</v>
      </c>
      <c r="J120" s="22">
        <v>0.70369999999999999</v>
      </c>
    </row>
    <row r="121" spans="1:10" x14ac:dyDescent="0.25">
      <c r="A121" s="7" t="s">
        <v>152</v>
      </c>
      <c r="B121" s="6">
        <v>717</v>
      </c>
      <c r="C121" s="22">
        <v>3.9100000000000003E-2</v>
      </c>
      <c r="D121" s="22">
        <v>0.11849999999999999</v>
      </c>
      <c r="E121" s="22">
        <v>0.16320000000000001</v>
      </c>
      <c r="F121" s="22">
        <v>0.40860000000000002</v>
      </c>
      <c r="G121" s="22">
        <v>0.23569999999999999</v>
      </c>
      <c r="H121" s="22">
        <v>3.49E-2</v>
      </c>
      <c r="I121" s="22">
        <v>0.1633</v>
      </c>
      <c r="J121" s="22">
        <v>0.66759999999999997</v>
      </c>
    </row>
    <row r="122" spans="1:10" x14ac:dyDescent="0.25">
      <c r="A122" s="7" t="s">
        <v>153</v>
      </c>
      <c r="B122" s="6">
        <v>14</v>
      </c>
      <c r="C122" s="22">
        <v>0.1429</v>
      </c>
      <c r="D122" s="22">
        <v>0.35709999999999997</v>
      </c>
      <c r="E122" s="22" t="s">
        <v>38</v>
      </c>
      <c r="F122" s="22">
        <v>0.28570000000000001</v>
      </c>
      <c r="G122" s="22">
        <v>0.1429</v>
      </c>
      <c r="H122" s="22">
        <v>7.1400000000000005E-2</v>
      </c>
      <c r="I122" s="22">
        <v>0.53849999999999998</v>
      </c>
      <c r="J122" s="22">
        <v>0.46150000000000002</v>
      </c>
    </row>
    <row r="123" spans="1:10" x14ac:dyDescent="0.25">
      <c r="A123" s="7" t="s">
        <v>154</v>
      </c>
      <c r="B123" s="6">
        <v>195</v>
      </c>
      <c r="C123" s="22">
        <v>2.0500000000000001E-2</v>
      </c>
      <c r="D123" s="22">
        <v>9.74E-2</v>
      </c>
      <c r="E123" s="22">
        <v>0.21029999999999999</v>
      </c>
      <c r="F123" s="22">
        <v>0.4718</v>
      </c>
      <c r="G123" s="22">
        <v>0.1744</v>
      </c>
      <c r="H123" s="22">
        <v>2.5600000000000001E-2</v>
      </c>
      <c r="I123" s="22">
        <v>0.1211</v>
      </c>
      <c r="J123" s="22">
        <v>0.66320000000000001</v>
      </c>
    </row>
    <row r="124" spans="1:10" ht="30" x14ac:dyDescent="0.25">
      <c r="A124" s="7" t="s">
        <v>155</v>
      </c>
      <c r="B124" s="6">
        <v>547</v>
      </c>
      <c r="C124" s="22">
        <v>4.3900000000000002E-2</v>
      </c>
      <c r="D124" s="22">
        <v>0.12429999999999999</v>
      </c>
      <c r="E124" s="22">
        <v>0.16270000000000001</v>
      </c>
      <c r="F124" s="22">
        <v>0.3931</v>
      </c>
      <c r="G124" s="22">
        <v>0.23949999999999999</v>
      </c>
      <c r="H124" s="22">
        <v>3.6600000000000001E-2</v>
      </c>
      <c r="I124" s="22">
        <v>0.17460000000000001</v>
      </c>
      <c r="J124" s="22">
        <v>0.65649999999999997</v>
      </c>
    </row>
    <row r="125" spans="1:10" x14ac:dyDescent="0.25">
      <c r="A125" s="7" t="s">
        <v>156</v>
      </c>
      <c r="B125" s="6">
        <v>39</v>
      </c>
      <c r="C125" s="22">
        <v>5.1299999999999998E-2</v>
      </c>
      <c r="D125" s="22">
        <v>0.17949999999999999</v>
      </c>
      <c r="E125" s="22">
        <v>0.12820000000000001</v>
      </c>
      <c r="F125" s="22">
        <v>0.43590000000000001</v>
      </c>
      <c r="G125" s="22">
        <v>0.17949999999999999</v>
      </c>
      <c r="H125" s="22">
        <v>2.5600000000000001E-2</v>
      </c>
      <c r="I125" s="22">
        <v>0.23680000000000001</v>
      </c>
      <c r="J125" s="22">
        <v>0.63160000000000005</v>
      </c>
    </row>
    <row r="126" spans="1:10" x14ac:dyDescent="0.25">
      <c r="A126" s="7" t="s">
        <v>157</v>
      </c>
      <c r="B126" s="6">
        <v>28</v>
      </c>
      <c r="C126" s="22">
        <v>3.5700000000000003E-2</v>
      </c>
      <c r="D126" s="22">
        <v>0.1071</v>
      </c>
      <c r="E126" s="22">
        <v>0.1429</v>
      </c>
      <c r="F126" s="22">
        <v>0.46429999999999999</v>
      </c>
      <c r="G126" s="22">
        <v>0.21429999999999999</v>
      </c>
      <c r="H126" s="22">
        <v>3.5700000000000003E-2</v>
      </c>
      <c r="I126" s="22">
        <v>0.14810000000000001</v>
      </c>
      <c r="J126" s="22">
        <v>0.70369999999999999</v>
      </c>
    </row>
    <row r="127" spans="1:10" x14ac:dyDescent="0.25">
      <c r="A127" s="7" t="s">
        <v>158</v>
      </c>
      <c r="B127" s="6">
        <v>144</v>
      </c>
      <c r="C127" s="22">
        <v>6.9400000000000003E-2</v>
      </c>
      <c r="D127" s="22">
        <v>0.1736</v>
      </c>
      <c r="E127" s="22">
        <v>0.15970000000000001</v>
      </c>
      <c r="F127" s="22">
        <v>0.36109999999999998</v>
      </c>
      <c r="G127" s="22">
        <v>0.19439999999999999</v>
      </c>
      <c r="H127" s="22">
        <v>4.1700000000000001E-2</v>
      </c>
      <c r="I127" s="22">
        <v>0.25359999999999999</v>
      </c>
      <c r="J127" s="22">
        <v>0.57969999999999999</v>
      </c>
    </row>
    <row r="128" spans="1:10" x14ac:dyDescent="0.25">
      <c r="A128" s="7" t="s">
        <v>159</v>
      </c>
      <c r="B128" s="6">
        <v>653</v>
      </c>
      <c r="C128" s="22">
        <v>3.2199999999999999E-2</v>
      </c>
      <c r="D128" s="22">
        <v>0.124</v>
      </c>
      <c r="E128" s="22">
        <v>0.1608</v>
      </c>
      <c r="F128" s="22">
        <v>0.41189999999999999</v>
      </c>
      <c r="G128" s="22">
        <v>0.23430000000000001</v>
      </c>
      <c r="H128" s="22">
        <v>3.6799999999999999E-2</v>
      </c>
      <c r="I128" s="22">
        <v>0.16220000000000001</v>
      </c>
      <c r="J128" s="22">
        <v>0.67090000000000005</v>
      </c>
    </row>
    <row r="129" spans="1:10" x14ac:dyDescent="0.25">
      <c r="A129" s="7" t="s">
        <v>160</v>
      </c>
      <c r="B129" s="6">
        <v>306</v>
      </c>
      <c r="C129" s="22">
        <v>5.2299999999999999E-2</v>
      </c>
      <c r="D129" s="22">
        <v>0.16009999999999999</v>
      </c>
      <c r="E129" s="22">
        <v>0.17319999999999999</v>
      </c>
      <c r="F129" s="22">
        <v>0.40200000000000002</v>
      </c>
      <c r="G129" s="22">
        <v>0.16669999999999999</v>
      </c>
      <c r="H129" s="22">
        <v>4.58E-2</v>
      </c>
      <c r="I129" s="22">
        <v>0.22259999999999999</v>
      </c>
      <c r="J129" s="22">
        <v>0.59589999999999999</v>
      </c>
    </row>
    <row r="130" spans="1:10" x14ac:dyDescent="0.25">
      <c r="A130" s="7" t="s">
        <v>161</v>
      </c>
      <c r="B130" s="6">
        <v>316</v>
      </c>
      <c r="C130" s="22">
        <v>5.3800000000000001E-2</v>
      </c>
      <c r="D130" s="22">
        <v>0.15820000000000001</v>
      </c>
      <c r="E130" s="22">
        <v>0.1361</v>
      </c>
      <c r="F130" s="22">
        <v>0.40820000000000001</v>
      </c>
      <c r="G130" s="22">
        <v>0.21199999999999999</v>
      </c>
      <c r="H130" s="22">
        <v>3.1600000000000003E-2</v>
      </c>
      <c r="I130" s="22">
        <v>0.219</v>
      </c>
      <c r="J130" s="22">
        <v>0.64049999999999996</v>
      </c>
    </row>
    <row r="131" spans="1:10" x14ac:dyDescent="0.25">
      <c r="A131" s="7" t="s">
        <v>162</v>
      </c>
      <c r="B131" s="6">
        <v>62</v>
      </c>
      <c r="C131" s="22">
        <v>4.8399999999999999E-2</v>
      </c>
      <c r="D131" s="22">
        <v>0.2258</v>
      </c>
      <c r="E131" s="22">
        <v>9.6799999999999997E-2</v>
      </c>
      <c r="F131" s="22">
        <v>0.4839</v>
      </c>
      <c r="G131" s="22">
        <v>0.1129</v>
      </c>
      <c r="H131" s="22">
        <v>3.2300000000000002E-2</v>
      </c>
      <c r="I131" s="22">
        <v>0.2833</v>
      </c>
      <c r="J131" s="22">
        <v>0.61670000000000003</v>
      </c>
    </row>
    <row r="132" spans="1:10" x14ac:dyDescent="0.25">
      <c r="A132" s="7" t="s">
        <v>163</v>
      </c>
      <c r="B132" s="6">
        <v>50</v>
      </c>
      <c r="C132" s="22">
        <v>0.04</v>
      </c>
      <c r="D132" s="22">
        <v>0.18</v>
      </c>
      <c r="E132" s="22">
        <v>0.14000000000000001</v>
      </c>
      <c r="F132" s="22">
        <v>0.36</v>
      </c>
      <c r="G132" s="22">
        <v>0.26</v>
      </c>
      <c r="H132" s="22">
        <v>0.02</v>
      </c>
      <c r="I132" s="22">
        <v>0.22450000000000001</v>
      </c>
      <c r="J132" s="22">
        <v>0.63270000000000004</v>
      </c>
    </row>
    <row r="133" spans="1:10" ht="30" x14ac:dyDescent="0.25">
      <c r="A133" s="7" t="s">
        <v>164</v>
      </c>
      <c r="B133" s="6">
        <v>21</v>
      </c>
      <c r="C133" s="22">
        <v>4.7600000000000003E-2</v>
      </c>
      <c r="D133" s="22">
        <v>0.23810000000000001</v>
      </c>
      <c r="E133" s="22">
        <v>9.5200000000000007E-2</v>
      </c>
      <c r="F133" s="22">
        <v>0.33329999999999999</v>
      </c>
      <c r="G133" s="22">
        <v>0.28570000000000001</v>
      </c>
      <c r="H133" s="22" t="s">
        <v>38</v>
      </c>
      <c r="I133" s="22">
        <v>0.28570000000000001</v>
      </c>
      <c r="J133" s="22">
        <v>0.61899999999999999</v>
      </c>
    </row>
    <row r="134" spans="1:10" ht="30" x14ac:dyDescent="0.25">
      <c r="A134" s="7" t="s">
        <v>165</v>
      </c>
      <c r="B134" s="6">
        <v>50</v>
      </c>
      <c r="C134" s="22">
        <v>0.04</v>
      </c>
      <c r="D134" s="22">
        <v>0.22</v>
      </c>
      <c r="E134" s="22">
        <v>0.22</v>
      </c>
      <c r="F134" s="22">
        <v>0.34</v>
      </c>
      <c r="G134" s="22">
        <v>0.08</v>
      </c>
      <c r="H134" s="22">
        <v>0.1</v>
      </c>
      <c r="I134" s="22">
        <v>0.28889999999999999</v>
      </c>
      <c r="J134" s="22">
        <v>0.4667</v>
      </c>
    </row>
    <row r="135" spans="1:10" x14ac:dyDescent="0.25">
      <c r="A135" s="7" t="s">
        <v>166</v>
      </c>
      <c r="B135" s="6">
        <v>27</v>
      </c>
      <c r="C135" s="22">
        <v>0.25929999999999997</v>
      </c>
      <c r="D135" s="22">
        <v>0.33329999999999999</v>
      </c>
      <c r="E135" s="22">
        <v>0.1111</v>
      </c>
      <c r="F135" s="22">
        <v>0.22220000000000001</v>
      </c>
      <c r="G135" s="22">
        <v>7.4099999999999999E-2</v>
      </c>
      <c r="H135" s="22" t="s">
        <v>38</v>
      </c>
      <c r="I135" s="22">
        <v>0.59260000000000002</v>
      </c>
      <c r="J135" s="22">
        <v>0.29630000000000001</v>
      </c>
    </row>
    <row r="136" spans="1:10" x14ac:dyDescent="0.25">
      <c r="A136" s="7" t="s">
        <v>167</v>
      </c>
      <c r="B136" s="6">
        <v>43</v>
      </c>
      <c r="C136" s="22">
        <v>2.3300000000000001E-2</v>
      </c>
      <c r="D136" s="22">
        <v>0.13950000000000001</v>
      </c>
      <c r="E136" s="22">
        <v>0.186</v>
      </c>
      <c r="F136" s="22">
        <v>0.44190000000000002</v>
      </c>
      <c r="G136" s="22">
        <v>0.1628</v>
      </c>
      <c r="H136" s="22">
        <v>4.65E-2</v>
      </c>
      <c r="I136" s="22">
        <v>0.17069999999999999</v>
      </c>
      <c r="J136" s="22">
        <v>0.6341</v>
      </c>
    </row>
    <row r="137" spans="1:10" x14ac:dyDescent="0.25">
      <c r="A137" s="7" t="s">
        <v>168</v>
      </c>
      <c r="B137" s="6">
        <v>31</v>
      </c>
      <c r="C137" s="22">
        <v>3.2300000000000002E-2</v>
      </c>
      <c r="D137" s="22">
        <v>0.19350000000000001</v>
      </c>
      <c r="E137" s="22">
        <v>9.6799999999999997E-2</v>
      </c>
      <c r="F137" s="22">
        <v>0.3226</v>
      </c>
      <c r="G137" s="22">
        <v>0.2903</v>
      </c>
      <c r="H137" s="22">
        <v>6.4500000000000002E-2</v>
      </c>
      <c r="I137" s="22">
        <v>0.2414</v>
      </c>
      <c r="J137" s="22">
        <v>0.6552</v>
      </c>
    </row>
    <row r="138" spans="1:10" x14ac:dyDescent="0.25">
      <c r="A138" s="7" t="s">
        <v>169</v>
      </c>
      <c r="B138" s="6">
        <v>28</v>
      </c>
      <c r="C138" s="22" t="s">
        <v>38</v>
      </c>
      <c r="D138" s="22">
        <v>0.1071</v>
      </c>
      <c r="E138" s="22">
        <v>0.17860000000000001</v>
      </c>
      <c r="F138" s="22">
        <v>0.46429999999999999</v>
      </c>
      <c r="G138" s="22">
        <v>0.17860000000000001</v>
      </c>
      <c r="H138" s="22">
        <v>7.1400000000000005E-2</v>
      </c>
      <c r="I138" s="22">
        <v>0.1154</v>
      </c>
      <c r="J138" s="22">
        <v>0.69230000000000003</v>
      </c>
    </row>
    <row r="139" spans="1:10" x14ac:dyDescent="0.25">
      <c r="A139" s="7" t="s">
        <v>170</v>
      </c>
      <c r="B139" s="6">
        <v>5</v>
      </c>
      <c r="C139" s="22" t="s">
        <v>38</v>
      </c>
      <c r="D139" s="22">
        <v>0.6</v>
      </c>
      <c r="E139" s="22">
        <v>0.2</v>
      </c>
      <c r="F139" s="22">
        <v>0.2</v>
      </c>
      <c r="G139" s="22" t="s">
        <v>38</v>
      </c>
      <c r="H139" s="22" t="s">
        <v>38</v>
      </c>
      <c r="I139" s="22">
        <v>0.6</v>
      </c>
      <c r="J139" s="22">
        <v>0.2</v>
      </c>
    </row>
    <row r="140" spans="1:10" x14ac:dyDescent="0.25">
      <c r="A140" s="7" t="s">
        <v>171</v>
      </c>
      <c r="B140" s="6">
        <v>28</v>
      </c>
      <c r="C140" s="22" t="s">
        <v>38</v>
      </c>
      <c r="D140" s="22">
        <v>0.25</v>
      </c>
      <c r="E140" s="22">
        <v>7.1400000000000005E-2</v>
      </c>
      <c r="F140" s="22">
        <v>0.42859999999999998</v>
      </c>
      <c r="G140" s="22">
        <v>0.1429</v>
      </c>
      <c r="H140" s="22">
        <v>0.1071</v>
      </c>
      <c r="I140" s="22">
        <v>0.28000000000000003</v>
      </c>
      <c r="J140" s="22">
        <v>0.64</v>
      </c>
    </row>
    <row r="141" spans="1:10" x14ac:dyDescent="0.25">
      <c r="A141" s="7" t="s">
        <v>172</v>
      </c>
      <c r="B141" s="6">
        <v>652</v>
      </c>
      <c r="C141" s="22">
        <v>3.9899999999999998E-2</v>
      </c>
      <c r="D141" s="22">
        <v>0.1227</v>
      </c>
      <c r="E141" s="22">
        <v>0.1595</v>
      </c>
      <c r="F141" s="22">
        <v>0.40949999999999998</v>
      </c>
      <c r="G141" s="22">
        <v>0.2301</v>
      </c>
      <c r="H141" s="22">
        <v>3.8300000000000001E-2</v>
      </c>
      <c r="I141" s="22">
        <v>0.1691</v>
      </c>
      <c r="J141" s="22">
        <v>0.66510000000000002</v>
      </c>
    </row>
    <row r="142" spans="1:10" x14ac:dyDescent="0.25">
      <c r="A142" s="7" t="s">
        <v>173</v>
      </c>
      <c r="B142" s="6">
        <v>18</v>
      </c>
      <c r="C142" s="22">
        <v>5.5599999999999997E-2</v>
      </c>
      <c r="D142" s="22">
        <v>0.22220000000000001</v>
      </c>
      <c r="E142" s="22">
        <v>0.16669999999999999</v>
      </c>
      <c r="F142" s="22">
        <v>0.27779999999999999</v>
      </c>
      <c r="G142" s="22">
        <v>0.22220000000000001</v>
      </c>
      <c r="H142" s="22">
        <v>5.5599999999999997E-2</v>
      </c>
      <c r="I142" s="22">
        <v>0.29409999999999997</v>
      </c>
      <c r="J142" s="22">
        <v>0.52939999999999998</v>
      </c>
    </row>
    <row r="143" spans="1:10" ht="30" x14ac:dyDescent="0.25">
      <c r="A143" s="7" t="s">
        <v>174</v>
      </c>
      <c r="B143" s="6">
        <v>57</v>
      </c>
      <c r="C143" s="22">
        <v>3.5099999999999999E-2</v>
      </c>
      <c r="D143" s="22">
        <v>0.1754</v>
      </c>
      <c r="E143" s="22">
        <v>0.1754</v>
      </c>
      <c r="F143" s="22">
        <v>0.38600000000000001</v>
      </c>
      <c r="G143" s="22">
        <v>0.193</v>
      </c>
      <c r="H143" s="22">
        <v>3.5099999999999999E-2</v>
      </c>
      <c r="I143" s="22">
        <v>0.21820000000000001</v>
      </c>
      <c r="J143" s="22">
        <v>0.6</v>
      </c>
    </row>
    <row r="144" spans="1:10" ht="30" x14ac:dyDescent="0.25">
      <c r="A144" s="7" t="s">
        <v>175</v>
      </c>
      <c r="B144" s="6">
        <v>114</v>
      </c>
      <c r="C144" s="22">
        <v>5.2600000000000001E-2</v>
      </c>
      <c r="D144" s="22">
        <v>0.13159999999999999</v>
      </c>
      <c r="E144" s="22">
        <v>0.13159999999999999</v>
      </c>
      <c r="F144" s="22">
        <v>0.40350000000000003</v>
      </c>
      <c r="G144" s="22">
        <v>0.23680000000000001</v>
      </c>
      <c r="H144" s="22">
        <v>4.3900000000000002E-2</v>
      </c>
      <c r="I144" s="22">
        <v>0.19270000000000001</v>
      </c>
      <c r="J144" s="22">
        <v>0.66969999999999996</v>
      </c>
    </row>
    <row r="145" spans="1:10" ht="30" x14ac:dyDescent="0.25">
      <c r="A145" s="7" t="s">
        <v>176</v>
      </c>
      <c r="B145" s="6">
        <v>354</v>
      </c>
      <c r="C145" s="22">
        <v>3.1099999999999999E-2</v>
      </c>
      <c r="D145" s="22">
        <v>0.1017</v>
      </c>
      <c r="E145" s="22">
        <v>0.17230000000000001</v>
      </c>
      <c r="F145" s="22">
        <v>0.43219999999999997</v>
      </c>
      <c r="G145" s="22">
        <v>0.23449999999999999</v>
      </c>
      <c r="H145" s="22">
        <v>2.8199999999999999E-2</v>
      </c>
      <c r="I145" s="22">
        <v>0.1366</v>
      </c>
      <c r="J145" s="22">
        <v>0.68600000000000005</v>
      </c>
    </row>
    <row r="146" spans="1:10" ht="30" x14ac:dyDescent="0.25">
      <c r="A146" s="7" t="s">
        <v>177</v>
      </c>
      <c r="B146" s="6">
        <v>29</v>
      </c>
      <c r="C146" s="22">
        <v>6.9000000000000006E-2</v>
      </c>
      <c r="D146" s="22">
        <v>3.4500000000000003E-2</v>
      </c>
      <c r="E146" s="22">
        <v>6.9000000000000006E-2</v>
      </c>
      <c r="F146" s="22">
        <v>0.58620000000000005</v>
      </c>
      <c r="G146" s="22">
        <v>0.2069</v>
      </c>
      <c r="H146" s="22">
        <v>3.4500000000000003E-2</v>
      </c>
      <c r="I146" s="22">
        <v>0.1071</v>
      </c>
      <c r="J146" s="22">
        <v>0.82140000000000002</v>
      </c>
    </row>
    <row r="147" spans="1:10" ht="30" x14ac:dyDescent="0.25">
      <c r="A147" s="7" t="s">
        <v>178</v>
      </c>
      <c r="B147" s="6">
        <v>5</v>
      </c>
      <c r="C147" s="22">
        <v>0.2</v>
      </c>
      <c r="D147" s="22">
        <v>0.4</v>
      </c>
      <c r="E147" s="22" t="s">
        <v>38</v>
      </c>
      <c r="F147" s="22">
        <v>0.2</v>
      </c>
      <c r="G147" s="22">
        <v>0.2</v>
      </c>
      <c r="H147" s="22" t="s">
        <v>38</v>
      </c>
      <c r="I147" s="22">
        <v>0.6</v>
      </c>
      <c r="J147" s="22">
        <v>0.4</v>
      </c>
    </row>
    <row r="148" spans="1:10" ht="30" x14ac:dyDescent="0.25">
      <c r="A148" s="7" t="s">
        <v>179</v>
      </c>
      <c r="B148" s="6">
        <v>20</v>
      </c>
      <c r="C148" s="22">
        <v>0.1</v>
      </c>
      <c r="D148" s="22">
        <v>0.05</v>
      </c>
      <c r="E148" s="22">
        <v>0.2</v>
      </c>
      <c r="F148" s="22">
        <v>0.3</v>
      </c>
      <c r="G148" s="22">
        <v>0.3</v>
      </c>
      <c r="H148" s="22">
        <v>0.05</v>
      </c>
      <c r="I148" s="22">
        <v>0.15790000000000001</v>
      </c>
      <c r="J148" s="22">
        <v>0.63160000000000005</v>
      </c>
    </row>
    <row r="149" spans="1:10" x14ac:dyDescent="0.25">
      <c r="A149" s="7" t="s">
        <v>180</v>
      </c>
      <c r="B149" s="6">
        <v>69</v>
      </c>
      <c r="C149" s="22">
        <v>4.3499999999999997E-2</v>
      </c>
      <c r="D149" s="22">
        <v>8.6999999999999994E-2</v>
      </c>
      <c r="E149" s="22">
        <v>0.1739</v>
      </c>
      <c r="F149" s="22">
        <v>0.31879999999999997</v>
      </c>
      <c r="G149" s="22">
        <v>0.3478</v>
      </c>
      <c r="H149" s="22">
        <v>2.9000000000000001E-2</v>
      </c>
      <c r="I149" s="22">
        <v>0.1343</v>
      </c>
      <c r="J149" s="22">
        <v>0.68659999999999999</v>
      </c>
    </row>
    <row r="150" spans="1:10" ht="30" x14ac:dyDescent="0.25">
      <c r="A150" s="7" t="s">
        <v>181</v>
      </c>
      <c r="B150" s="6">
        <v>13</v>
      </c>
      <c r="C150" s="22" t="s">
        <v>38</v>
      </c>
      <c r="D150" s="22">
        <v>7.6899999999999996E-2</v>
      </c>
      <c r="E150" s="22">
        <v>0.30769999999999997</v>
      </c>
      <c r="F150" s="22">
        <v>0.3846</v>
      </c>
      <c r="G150" s="22">
        <v>0.15379999999999999</v>
      </c>
      <c r="H150" s="22">
        <v>7.6899999999999996E-2</v>
      </c>
      <c r="I150" s="22">
        <v>8.3299999999999999E-2</v>
      </c>
      <c r="J150" s="22">
        <v>0.58330000000000004</v>
      </c>
    </row>
    <row r="151" spans="1:10" x14ac:dyDescent="0.25">
      <c r="A151" s="7" t="s">
        <v>182</v>
      </c>
      <c r="B151" s="6">
        <v>42</v>
      </c>
      <c r="C151" s="22" t="s">
        <v>38</v>
      </c>
      <c r="D151" s="22">
        <v>0.1429</v>
      </c>
      <c r="E151" s="22">
        <v>0.1429</v>
      </c>
      <c r="F151" s="22">
        <v>0.40479999999999999</v>
      </c>
      <c r="G151" s="22">
        <v>0.28570000000000001</v>
      </c>
      <c r="H151" s="22">
        <v>2.3800000000000002E-2</v>
      </c>
      <c r="I151" s="22">
        <v>0.14630000000000001</v>
      </c>
      <c r="J151" s="22">
        <v>0.70730000000000004</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0.1</v>
      </c>
      <c r="D153" s="22">
        <v>0.4</v>
      </c>
      <c r="E153" s="22" t="s">
        <v>38</v>
      </c>
      <c r="F153" s="22">
        <v>0.4</v>
      </c>
      <c r="G153" s="22" t="s">
        <v>38</v>
      </c>
      <c r="H153" s="22">
        <v>0.1</v>
      </c>
      <c r="I153" s="22">
        <v>0.55559999999999998</v>
      </c>
      <c r="J153" s="22">
        <v>0.44440000000000002</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28</v>
      </c>
      <c r="C155" s="22">
        <v>0.1071</v>
      </c>
      <c r="D155" s="22">
        <v>0.17860000000000001</v>
      </c>
      <c r="E155" s="22">
        <v>0.1429</v>
      </c>
      <c r="F155" s="22">
        <v>0.35709999999999997</v>
      </c>
      <c r="G155" s="22">
        <v>0.17860000000000001</v>
      </c>
      <c r="H155" s="22">
        <v>3.5700000000000003E-2</v>
      </c>
      <c r="I155" s="22">
        <v>0.29630000000000001</v>
      </c>
      <c r="J155" s="22">
        <v>0.55559999999999998</v>
      </c>
    </row>
  </sheetData>
  <hyperlinks>
    <hyperlink ref="A1" location="Contents!A1" display="Select here to return to the contents page" xr:uid="{B8C4A812-A755-4B25-AA65-A6AEF33AE804}"/>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271BC1-3385-4A0B-A8AC-122E1723929A}">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222</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768</v>
      </c>
      <c r="C5" s="22">
        <v>4.1700000000000001E-2</v>
      </c>
      <c r="D5" s="22">
        <v>9.5100000000000004E-2</v>
      </c>
      <c r="E5" s="22">
        <v>9.3799999999999994E-2</v>
      </c>
      <c r="F5" s="22">
        <v>0.39450000000000002</v>
      </c>
      <c r="G5" s="22">
        <v>0.36720000000000003</v>
      </c>
      <c r="H5" s="22">
        <v>7.7999999999999996E-3</v>
      </c>
      <c r="I5" s="22">
        <v>0.13780000000000001</v>
      </c>
      <c r="J5" s="22">
        <v>0.76770000000000005</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6</v>
      </c>
      <c r="C16" s="22" t="s">
        <v>38</v>
      </c>
      <c r="D16" s="22" t="s">
        <v>38</v>
      </c>
      <c r="E16" s="22" t="s">
        <v>38</v>
      </c>
      <c r="F16" s="22">
        <v>0.5</v>
      </c>
      <c r="G16" s="22">
        <v>0.5</v>
      </c>
      <c r="H16" s="22" t="s">
        <v>38</v>
      </c>
      <c r="I16" s="22">
        <v>0</v>
      </c>
      <c r="J16" s="22">
        <v>1</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8.8900000000000007E-2</v>
      </c>
      <c r="D20" s="22">
        <v>8.8900000000000007E-2</v>
      </c>
      <c r="E20" s="22">
        <v>0.1111</v>
      </c>
      <c r="F20" s="22">
        <v>0.42220000000000002</v>
      </c>
      <c r="G20" s="22">
        <v>0.28889999999999999</v>
      </c>
      <c r="H20" s="22" t="s">
        <v>38</v>
      </c>
      <c r="I20" s="22">
        <v>0.17780000000000001</v>
      </c>
      <c r="J20" s="22">
        <v>0.71109999999999995</v>
      </c>
    </row>
    <row r="21" spans="1:10" x14ac:dyDescent="0.25">
      <c r="A21" s="7" t="s">
        <v>52</v>
      </c>
      <c r="B21" s="6">
        <v>387</v>
      </c>
      <c r="C21" s="22">
        <v>4.9099999999999998E-2</v>
      </c>
      <c r="D21" s="22">
        <v>8.5300000000000001E-2</v>
      </c>
      <c r="E21" s="22">
        <v>7.4899999999999994E-2</v>
      </c>
      <c r="F21" s="22">
        <v>0.3695</v>
      </c>
      <c r="G21" s="22">
        <v>0.41089999999999999</v>
      </c>
      <c r="H21" s="22">
        <v>1.03E-2</v>
      </c>
      <c r="I21" s="22">
        <v>0.1358</v>
      </c>
      <c r="J21" s="22">
        <v>0.78849999999999998</v>
      </c>
    </row>
    <row r="22" spans="1:10" x14ac:dyDescent="0.25">
      <c r="A22" s="7" t="s">
        <v>53</v>
      </c>
      <c r="B22" s="6">
        <v>285</v>
      </c>
      <c r="C22" s="22">
        <v>1.7500000000000002E-2</v>
      </c>
      <c r="D22" s="22">
        <v>0.1053</v>
      </c>
      <c r="E22" s="22">
        <v>0.1158</v>
      </c>
      <c r="F22" s="22">
        <v>0.43859999999999999</v>
      </c>
      <c r="G22" s="22">
        <v>0.32279999999999998</v>
      </c>
      <c r="H22" s="22" t="s">
        <v>38</v>
      </c>
      <c r="I22" s="22">
        <v>0.12280000000000001</v>
      </c>
      <c r="J22" s="22">
        <v>0.76139999999999997</v>
      </c>
    </row>
    <row r="23" spans="1:10" x14ac:dyDescent="0.25">
      <c r="A23" s="7" t="s">
        <v>54</v>
      </c>
      <c r="B23" s="6">
        <v>346</v>
      </c>
      <c r="C23" s="22">
        <v>2.0199999999999999E-2</v>
      </c>
      <c r="D23" s="22">
        <v>9.2499999999999999E-2</v>
      </c>
      <c r="E23" s="22">
        <v>9.8299999999999998E-2</v>
      </c>
      <c r="F23" s="22">
        <v>0.42199999999999999</v>
      </c>
      <c r="G23" s="22">
        <v>0.36130000000000001</v>
      </c>
      <c r="H23" s="22">
        <v>5.7999999999999996E-3</v>
      </c>
      <c r="I23" s="22">
        <v>0.1134</v>
      </c>
      <c r="J23" s="22">
        <v>0.78779999999999994</v>
      </c>
    </row>
    <row r="24" spans="1:10" x14ac:dyDescent="0.25">
      <c r="A24" s="7" t="s">
        <v>55</v>
      </c>
      <c r="B24" s="6">
        <v>360</v>
      </c>
      <c r="C24" s="22">
        <v>5.8299999999999998E-2</v>
      </c>
      <c r="D24" s="22">
        <v>0.1</v>
      </c>
      <c r="E24" s="22">
        <v>9.7199999999999995E-2</v>
      </c>
      <c r="F24" s="22">
        <v>0.35830000000000001</v>
      </c>
      <c r="G24" s="22">
        <v>0.37780000000000002</v>
      </c>
      <c r="H24" s="22">
        <v>8.3000000000000001E-3</v>
      </c>
      <c r="I24" s="22">
        <v>0.15970000000000001</v>
      </c>
      <c r="J24" s="22">
        <v>0.74229999999999996</v>
      </c>
    </row>
    <row r="25" spans="1:10" ht="30" x14ac:dyDescent="0.25">
      <c r="A25" s="7" t="s">
        <v>56</v>
      </c>
      <c r="B25" s="6">
        <v>150</v>
      </c>
      <c r="C25" s="22">
        <v>0.04</v>
      </c>
      <c r="D25" s="22">
        <v>0.1</v>
      </c>
      <c r="E25" s="22">
        <v>8.6699999999999999E-2</v>
      </c>
      <c r="F25" s="22">
        <v>0.36670000000000003</v>
      </c>
      <c r="G25" s="22">
        <v>0.38669999999999999</v>
      </c>
      <c r="H25" s="22">
        <v>0.02</v>
      </c>
      <c r="I25" s="22">
        <v>0.1429</v>
      </c>
      <c r="J25" s="22">
        <v>0.76870000000000005</v>
      </c>
    </row>
    <row r="26" spans="1:10" ht="30" x14ac:dyDescent="0.25">
      <c r="A26" s="7" t="s">
        <v>57</v>
      </c>
      <c r="B26" s="6">
        <v>129</v>
      </c>
      <c r="C26" s="22">
        <v>7.7499999999999999E-2</v>
      </c>
      <c r="D26" s="22">
        <v>0.124</v>
      </c>
      <c r="E26" s="22">
        <v>7.7499999999999999E-2</v>
      </c>
      <c r="F26" s="22">
        <v>0.3488</v>
      </c>
      <c r="G26" s="22">
        <v>0.36430000000000001</v>
      </c>
      <c r="H26" s="22">
        <v>7.7999999999999996E-3</v>
      </c>
      <c r="I26" s="22">
        <v>0.2031</v>
      </c>
      <c r="J26" s="22">
        <v>0.71879999999999999</v>
      </c>
    </row>
    <row r="27" spans="1:10" ht="30" x14ac:dyDescent="0.25">
      <c r="A27" s="7" t="s">
        <v>58</v>
      </c>
      <c r="B27" s="6">
        <v>52</v>
      </c>
      <c r="C27" s="22">
        <v>1.9199999999999998E-2</v>
      </c>
      <c r="D27" s="22">
        <v>7.6899999999999996E-2</v>
      </c>
      <c r="E27" s="22">
        <v>7.6899999999999996E-2</v>
      </c>
      <c r="F27" s="22">
        <v>0.44230000000000003</v>
      </c>
      <c r="G27" s="22">
        <v>0.3846</v>
      </c>
      <c r="H27" s="22" t="s">
        <v>38</v>
      </c>
      <c r="I27" s="22">
        <v>9.6199999999999994E-2</v>
      </c>
      <c r="J27" s="22">
        <v>0.82689999999999997</v>
      </c>
    </row>
    <row r="28" spans="1:10" ht="30" x14ac:dyDescent="0.25">
      <c r="A28" s="7" t="s">
        <v>59</v>
      </c>
      <c r="B28" s="6">
        <v>114</v>
      </c>
      <c r="C28" s="22">
        <v>3.5099999999999999E-2</v>
      </c>
      <c r="D28" s="22">
        <v>6.1400000000000003E-2</v>
      </c>
      <c r="E28" s="22">
        <v>9.6500000000000002E-2</v>
      </c>
      <c r="F28" s="22">
        <v>0.54390000000000005</v>
      </c>
      <c r="G28" s="22">
        <v>0.25440000000000002</v>
      </c>
      <c r="H28" s="22">
        <v>8.8000000000000005E-3</v>
      </c>
      <c r="I28" s="22">
        <v>9.7299999999999998E-2</v>
      </c>
      <c r="J28" s="22">
        <v>0.80530000000000002</v>
      </c>
    </row>
    <row r="29" spans="1:10" ht="30" x14ac:dyDescent="0.25">
      <c r="A29" s="7" t="s">
        <v>60</v>
      </c>
      <c r="B29" s="6">
        <v>198</v>
      </c>
      <c r="C29" s="22">
        <v>2.0199999999999999E-2</v>
      </c>
      <c r="D29" s="22">
        <v>8.0799999999999997E-2</v>
      </c>
      <c r="E29" s="22">
        <v>0.1162</v>
      </c>
      <c r="F29" s="22">
        <v>0.37880000000000003</v>
      </c>
      <c r="G29" s="22">
        <v>0.39389999999999997</v>
      </c>
      <c r="H29" s="22">
        <v>1.01E-2</v>
      </c>
      <c r="I29" s="22">
        <v>0.10199999999999999</v>
      </c>
      <c r="J29" s="22">
        <v>0.78059999999999996</v>
      </c>
    </row>
    <row r="30" spans="1:10" ht="30" x14ac:dyDescent="0.25">
      <c r="A30" s="7" t="s">
        <v>61</v>
      </c>
      <c r="B30" s="6">
        <v>233</v>
      </c>
      <c r="C30" s="22">
        <v>4.2900000000000001E-2</v>
      </c>
      <c r="D30" s="22">
        <v>9.01E-2</v>
      </c>
      <c r="E30" s="22">
        <v>6.0100000000000001E-2</v>
      </c>
      <c r="F30" s="22">
        <v>0.34329999999999999</v>
      </c>
      <c r="G30" s="22">
        <v>0.4592</v>
      </c>
      <c r="H30" s="22">
        <v>4.3E-3</v>
      </c>
      <c r="I30" s="22">
        <v>0.1336</v>
      </c>
      <c r="J30" s="22">
        <v>0.80600000000000005</v>
      </c>
    </row>
    <row r="31" spans="1:10" x14ac:dyDescent="0.25">
      <c r="A31" s="7" t="s">
        <v>62</v>
      </c>
      <c r="B31" s="6">
        <v>60</v>
      </c>
      <c r="C31" s="22">
        <v>0.05</v>
      </c>
      <c r="D31" s="22">
        <v>6.6699999999999995E-2</v>
      </c>
      <c r="E31" s="22">
        <v>0.05</v>
      </c>
      <c r="F31" s="22">
        <v>0.38329999999999997</v>
      </c>
      <c r="G31" s="22">
        <v>0.45</v>
      </c>
      <c r="H31" s="22" t="s">
        <v>38</v>
      </c>
      <c r="I31" s="22">
        <v>0.1167</v>
      </c>
      <c r="J31" s="22">
        <v>0.83330000000000004</v>
      </c>
    </row>
    <row r="32" spans="1:10" x14ac:dyDescent="0.25">
      <c r="A32" s="7" t="s">
        <v>63</v>
      </c>
      <c r="B32" s="6">
        <v>67</v>
      </c>
      <c r="C32" s="22">
        <v>4.48E-2</v>
      </c>
      <c r="D32" s="22">
        <v>0.1045</v>
      </c>
      <c r="E32" s="22">
        <v>4.48E-2</v>
      </c>
      <c r="F32" s="22">
        <v>0.41789999999999999</v>
      </c>
      <c r="G32" s="22">
        <v>0.3881</v>
      </c>
      <c r="H32" s="22" t="s">
        <v>38</v>
      </c>
      <c r="I32" s="22">
        <v>0.14929999999999999</v>
      </c>
      <c r="J32" s="22">
        <v>0.80600000000000005</v>
      </c>
    </row>
    <row r="33" spans="1:10" x14ac:dyDescent="0.25">
      <c r="A33" s="7" t="s">
        <v>64</v>
      </c>
      <c r="B33" s="6">
        <v>91</v>
      </c>
      <c r="C33" s="22">
        <v>6.59E-2</v>
      </c>
      <c r="D33" s="22">
        <v>0.1099</v>
      </c>
      <c r="E33" s="22">
        <v>7.6899999999999996E-2</v>
      </c>
      <c r="F33" s="22">
        <v>0.43959999999999999</v>
      </c>
      <c r="G33" s="22">
        <v>0.29670000000000002</v>
      </c>
      <c r="H33" s="22">
        <v>1.0999999999999999E-2</v>
      </c>
      <c r="I33" s="22">
        <v>0.17780000000000001</v>
      </c>
      <c r="J33" s="22">
        <v>0.74439999999999995</v>
      </c>
    </row>
    <row r="34" spans="1:10" x14ac:dyDescent="0.25">
      <c r="A34" s="7" t="s">
        <v>65</v>
      </c>
      <c r="B34" s="6">
        <v>62</v>
      </c>
      <c r="C34" s="22">
        <v>3.2300000000000002E-2</v>
      </c>
      <c r="D34" s="22">
        <v>9.6799999999999997E-2</v>
      </c>
      <c r="E34" s="22">
        <v>0.129</v>
      </c>
      <c r="F34" s="22">
        <v>0.3871</v>
      </c>
      <c r="G34" s="22">
        <v>0.3548</v>
      </c>
      <c r="H34" s="22" t="s">
        <v>38</v>
      </c>
      <c r="I34" s="22">
        <v>0.129</v>
      </c>
      <c r="J34" s="22">
        <v>0.7419</v>
      </c>
    </row>
    <row r="35" spans="1:10" x14ac:dyDescent="0.25">
      <c r="A35" s="7" t="s">
        <v>66</v>
      </c>
      <c r="B35" s="6">
        <v>44</v>
      </c>
      <c r="C35" s="22">
        <v>2.2700000000000001E-2</v>
      </c>
      <c r="D35" s="22">
        <v>0.15909999999999999</v>
      </c>
      <c r="E35" s="22">
        <v>0.11360000000000001</v>
      </c>
      <c r="F35" s="22">
        <v>0.29549999999999998</v>
      </c>
      <c r="G35" s="22">
        <v>0.38640000000000002</v>
      </c>
      <c r="H35" s="22">
        <v>2.2700000000000001E-2</v>
      </c>
      <c r="I35" s="22">
        <v>0.186</v>
      </c>
      <c r="J35" s="22">
        <v>0.69769999999999999</v>
      </c>
    </row>
    <row r="36" spans="1:10" x14ac:dyDescent="0.25">
      <c r="A36" s="7" t="s">
        <v>67</v>
      </c>
      <c r="B36" s="6">
        <v>37</v>
      </c>
      <c r="C36" s="22">
        <v>2.7E-2</v>
      </c>
      <c r="D36" s="22">
        <v>5.4100000000000002E-2</v>
      </c>
      <c r="E36" s="22">
        <v>0.1351</v>
      </c>
      <c r="F36" s="22">
        <v>0.37840000000000001</v>
      </c>
      <c r="G36" s="22">
        <v>0.40539999999999998</v>
      </c>
      <c r="H36" s="22" t="s">
        <v>38</v>
      </c>
      <c r="I36" s="22">
        <v>8.1100000000000005E-2</v>
      </c>
      <c r="J36" s="22">
        <v>0.78380000000000005</v>
      </c>
    </row>
    <row r="37" spans="1:10" x14ac:dyDescent="0.25">
      <c r="A37" s="7" t="s">
        <v>68</v>
      </c>
      <c r="B37" s="6">
        <v>36</v>
      </c>
      <c r="C37" s="22">
        <v>5.5599999999999997E-2</v>
      </c>
      <c r="D37" s="22">
        <v>5.5599999999999997E-2</v>
      </c>
      <c r="E37" s="22">
        <v>0.16669999999999999</v>
      </c>
      <c r="F37" s="22">
        <v>0.38890000000000002</v>
      </c>
      <c r="G37" s="22">
        <v>0.30559999999999998</v>
      </c>
      <c r="H37" s="22">
        <v>2.7799999999999998E-2</v>
      </c>
      <c r="I37" s="22">
        <v>0.1143</v>
      </c>
      <c r="J37" s="22">
        <v>0.71430000000000005</v>
      </c>
    </row>
    <row r="38" spans="1:10" x14ac:dyDescent="0.25">
      <c r="A38" s="7" t="s">
        <v>69</v>
      </c>
      <c r="B38" s="6">
        <v>91</v>
      </c>
      <c r="C38" s="22">
        <v>1.0999999999999999E-2</v>
      </c>
      <c r="D38" s="22">
        <v>0.1429</v>
      </c>
      <c r="E38" s="22">
        <v>0.1429</v>
      </c>
      <c r="F38" s="22">
        <v>0.36259999999999998</v>
      </c>
      <c r="G38" s="22">
        <v>0.3407</v>
      </c>
      <c r="H38" s="22" t="s">
        <v>38</v>
      </c>
      <c r="I38" s="22">
        <v>0.15379999999999999</v>
      </c>
      <c r="J38" s="22">
        <v>0.70330000000000004</v>
      </c>
    </row>
    <row r="39" spans="1:10" x14ac:dyDescent="0.25">
      <c r="A39" s="7" t="s">
        <v>70</v>
      </c>
      <c r="B39" s="6">
        <v>27</v>
      </c>
      <c r="C39" s="22" t="s">
        <v>38</v>
      </c>
      <c r="D39" s="22" t="s">
        <v>38</v>
      </c>
      <c r="E39" s="22">
        <v>0.1111</v>
      </c>
      <c r="F39" s="22">
        <v>0.48149999999999998</v>
      </c>
      <c r="G39" s="22">
        <v>0.40739999999999998</v>
      </c>
      <c r="H39" s="22" t="s">
        <v>38</v>
      </c>
      <c r="I39" s="22">
        <v>0</v>
      </c>
      <c r="J39" s="22">
        <v>0.88890000000000002</v>
      </c>
    </row>
    <row r="40" spans="1:10" x14ac:dyDescent="0.25">
      <c r="A40" s="7" t="s">
        <v>71</v>
      </c>
      <c r="B40" s="6">
        <v>56</v>
      </c>
      <c r="C40" s="22">
        <v>7.1400000000000005E-2</v>
      </c>
      <c r="D40" s="22">
        <v>5.3600000000000002E-2</v>
      </c>
      <c r="E40" s="22">
        <v>8.9300000000000004E-2</v>
      </c>
      <c r="F40" s="22">
        <v>0.44640000000000002</v>
      </c>
      <c r="G40" s="22">
        <v>0.33929999999999999</v>
      </c>
      <c r="H40" s="22" t="s">
        <v>38</v>
      </c>
      <c r="I40" s="22">
        <v>0.125</v>
      </c>
      <c r="J40" s="22">
        <v>0.78569999999999995</v>
      </c>
    </row>
    <row r="41" spans="1:10" x14ac:dyDescent="0.25">
      <c r="A41" s="7" t="s">
        <v>72</v>
      </c>
      <c r="B41" s="6">
        <v>120</v>
      </c>
      <c r="C41" s="22">
        <v>5.8299999999999998E-2</v>
      </c>
      <c r="D41" s="22">
        <v>0.125</v>
      </c>
      <c r="E41" s="22">
        <v>3.3300000000000003E-2</v>
      </c>
      <c r="F41" s="22">
        <v>0.35830000000000001</v>
      </c>
      <c r="G41" s="22">
        <v>0.41670000000000001</v>
      </c>
      <c r="H41" s="22">
        <v>8.3000000000000001E-3</v>
      </c>
      <c r="I41" s="22">
        <v>0.18490000000000001</v>
      </c>
      <c r="J41" s="22">
        <v>0.78149999999999997</v>
      </c>
    </row>
    <row r="42" spans="1:10" x14ac:dyDescent="0.25">
      <c r="A42" s="7" t="s">
        <v>73</v>
      </c>
      <c r="B42" s="6">
        <v>121</v>
      </c>
      <c r="C42" s="22">
        <v>4.1300000000000003E-2</v>
      </c>
      <c r="D42" s="22">
        <v>9.0899999999999995E-2</v>
      </c>
      <c r="E42" s="22">
        <v>9.0899999999999995E-2</v>
      </c>
      <c r="F42" s="22">
        <v>0.33879999999999999</v>
      </c>
      <c r="G42" s="22">
        <v>0.438</v>
      </c>
      <c r="H42" s="22" t="s">
        <v>38</v>
      </c>
      <c r="I42" s="22">
        <v>0.13220000000000001</v>
      </c>
      <c r="J42" s="22">
        <v>0.77690000000000003</v>
      </c>
    </row>
    <row r="43" spans="1:10" x14ac:dyDescent="0.25">
      <c r="A43" s="7" t="s">
        <v>74</v>
      </c>
      <c r="B43" s="6">
        <v>374</v>
      </c>
      <c r="C43" s="22">
        <v>3.4799999999999998E-2</v>
      </c>
      <c r="D43" s="22">
        <v>9.0899999999999995E-2</v>
      </c>
      <c r="E43" s="22">
        <v>7.4899999999999994E-2</v>
      </c>
      <c r="F43" s="22">
        <v>0.42249999999999999</v>
      </c>
      <c r="G43" s="22">
        <v>0.36630000000000001</v>
      </c>
      <c r="H43" s="22">
        <v>1.0699999999999999E-2</v>
      </c>
      <c r="I43" s="22">
        <v>0.127</v>
      </c>
      <c r="J43" s="22">
        <v>0.79730000000000001</v>
      </c>
    </row>
    <row r="44" spans="1:10" x14ac:dyDescent="0.25">
      <c r="A44" s="7" t="s">
        <v>75</v>
      </c>
      <c r="B44" s="6">
        <v>20</v>
      </c>
      <c r="C44" s="22" t="s">
        <v>38</v>
      </c>
      <c r="D44" s="22" t="s">
        <v>38</v>
      </c>
      <c r="E44" s="22">
        <v>0.15</v>
      </c>
      <c r="F44" s="22">
        <v>0.45</v>
      </c>
      <c r="G44" s="22">
        <v>0.4</v>
      </c>
      <c r="H44" s="22" t="s">
        <v>38</v>
      </c>
      <c r="I44" s="22">
        <v>0</v>
      </c>
      <c r="J44" s="22">
        <v>0.85</v>
      </c>
    </row>
    <row r="45" spans="1:10" x14ac:dyDescent="0.25">
      <c r="A45" s="7" t="s">
        <v>76</v>
      </c>
      <c r="B45" s="6">
        <v>17</v>
      </c>
      <c r="C45" s="22" t="s">
        <v>38</v>
      </c>
      <c r="D45" s="22">
        <v>0.1176</v>
      </c>
      <c r="E45" s="22">
        <v>0.1176</v>
      </c>
      <c r="F45" s="22">
        <v>0.35289999999999999</v>
      </c>
      <c r="G45" s="22">
        <v>0.4118</v>
      </c>
      <c r="H45" s="22" t="s">
        <v>38</v>
      </c>
      <c r="I45" s="22">
        <v>0.1176</v>
      </c>
      <c r="J45" s="22">
        <v>0.76470000000000005</v>
      </c>
    </row>
    <row r="46" spans="1:10" x14ac:dyDescent="0.25">
      <c r="A46" s="7" t="s">
        <v>77</v>
      </c>
      <c r="B46" s="6">
        <v>44</v>
      </c>
      <c r="C46" s="22" t="s">
        <v>38</v>
      </c>
      <c r="D46" s="22">
        <v>4.5499999999999999E-2</v>
      </c>
      <c r="E46" s="22">
        <v>0.11360000000000001</v>
      </c>
      <c r="F46" s="22">
        <v>0.40910000000000002</v>
      </c>
      <c r="G46" s="22">
        <v>0.43180000000000002</v>
      </c>
      <c r="H46" s="22" t="s">
        <v>38</v>
      </c>
      <c r="I46" s="22">
        <v>4.5499999999999999E-2</v>
      </c>
      <c r="J46" s="22">
        <v>0.84089999999999998</v>
      </c>
    </row>
    <row r="47" spans="1:10" x14ac:dyDescent="0.25">
      <c r="A47" s="7" t="s">
        <v>78</v>
      </c>
      <c r="B47" s="6">
        <v>90</v>
      </c>
      <c r="C47" s="22">
        <v>1.11E-2</v>
      </c>
      <c r="D47" s="22">
        <v>8.8900000000000007E-2</v>
      </c>
      <c r="E47" s="22">
        <v>0.1111</v>
      </c>
      <c r="F47" s="22">
        <v>0.4556</v>
      </c>
      <c r="G47" s="22">
        <v>0.3</v>
      </c>
      <c r="H47" s="22">
        <v>3.3300000000000003E-2</v>
      </c>
      <c r="I47" s="22">
        <v>0.10340000000000001</v>
      </c>
      <c r="J47" s="22">
        <v>0.78159999999999996</v>
      </c>
    </row>
    <row r="48" spans="1:10" x14ac:dyDescent="0.25">
      <c r="A48" s="7" t="s">
        <v>79</v>
      </c>
      <c r="B48" s="6">
        <v>206</v>
      </c>
      <c r="C48" s="22">
        <v>2.9100000000000001E-2</v>
      </c>
      <c r="D48" s="22">
        <v>0.12139999999999999</v>
      </c>
      <c r="E48" s="22">
        <v>0.11169999999999999</v>
      </c>
      <c r="F48" s="22">
        <v>0.37859999999999999</v>
      </c>
      <c r="G48" s="22">
        <v>0.35439999999999999</v>
      </c>
      <c r="H48" s="22">
        <v>4.8999999999999998E-3</v>
      </c>
      <c r="I48" s="22">
        <v>0.1512</v>
      </c>
      <c r="J48" s="22">
        <v>0.73660000000000003</v>
      </c>
    </row>
    <row r="49" spans="1:10" x14ac:dyDescent="0.25">
      <c r="A49" s="7" t="s">
        <v>80</v>
      </c>
      <c r="B49" s="6">
        <v>128</v>
      </c>
      <c r="C49" s="22">
        <v>5.4699999999999999E-2</v>
      </c>
      <c r="D49" s="22">
        <v>9.3799999999999994E-2</v>
      </c>
      <c r="E49" s="22">
        <v>5.4699999999999999E-2</v>
      </c>
      <c r="F49" s="22">
        <v>0.3281</v>
      </c>
      <c r="G49" s="22">
        <v>0.46089999999999998</v>
      </c>
      <c r="H49" s="22">
        <v>7.7999999999999996E-3</v>
      </c>
      <c r="I49" s="22">
        <v>0.14960000000000001</v>
      </c>
      <c r="J49" s="22">
        <v>0.79530000000000001</v>
      </c>
    </row>
    <row r="50" spans="1:10" x14ac:dyDescent="0.25">
      <c r="A50" s="7" t="s">
        <v>81</v>
      </c>
      <c r="B50" s="6">
        <v>73</v>
      </c>
      <c r="C50" s="22">
        <v>5.4800000000000001E-2</v>
      </c>
      <c r="D50" s="22">
        <v>0.1096</v>
      </c>
      <c r="E50" s="22">
        <v>9.5899999999999999E-2</v>
      </c>
      <c r="F50" s="22">
        <v>0.39729999999999999</v>
      </c>
      <c r="G50" s="22">
        <v>0.34250000000000003</v>
      </c>
      <c r="H50" s="22" t="s">
        <v>38</v>
      </c>
      <c r="I50" s="22">
        <v>0.16439999999999999</v>
      </c>
      <c r="J50" s="22">
        <v>0.73970000000000002</v>
      </c>
    </row>
    <row r="51" spans="1:10" x14ac:dyDescent="0.25">
      <c r="A51" s="7" t="s">
        <v>82</v>
      </c>
      <c r="B51" s="6">
        <v>55</v>
      </c>
      <c r="C51" s="22">
        <v>5.45E-2</v>
      </c>
      <c r="D51" s="22">
        <v>5.45E-2</v>
      </c>
      <c r="E51" s="22">
        <v>5.45E-2</v>
      </c>
      <c r="F51" s="22">
        <v>0.38179999999999997</v>
      </c>
      <c r="G51" s="22">
        <v>0.45450000000000002</v>
      </c>
      <c r="H51" s="22" t="s">
        <v>38</v>
      </c>
      <c r="I51" s="22">
        <v>0.1091</v>
      </c>
      <c r="J51" s="22">
        <v>0.83640000000000003</v>
      </c>
    </row>
    <row r="52" spans="1:10" x14ac:dyDescent="0.25">
      <c r="A52" s="7" t="s">
        <v>83</v>
      </c>
      <c r="B52" s="6">
        <v>6</v>
      </c>
      <c r="C52" s="22" t="s">
        <v>38</v>
      </c>
      <c r="D52" s="22">
        <v>0.16669999999999999</v>
      </c>
      <c r="E52" s="22" t="s">
        <v>38</v>
      </c>
      <c r="F52" s="22">
        <v>0.33329999999999999</v>
      </c>
      <c r="G52" s="22">
        <v>0.5</v>
      </c>
      <c r="H52" s="22" t="s">
        <v>38</v>
      </c>
      <c r="I52" s="22">
        <v>0.16669999999999999</v>
      </c>
      <c r="J52" s="22">
        <v>0.83330000000000004</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43</v>
      </c>
      <c r="C56" s="22">
        <v>9.2999999999999999E-2</v>
      </c>
      <c r="D56" s="22">
        <v>6.9800000000000001E-2</v>
      </c>
      <c r="E56" s="22">
        <v>0.1163</v>
      </c>
      <c r="F56" s="22">
        <v>0.41860000000000003</v>
      </c>
      <c r="G56" s="22">
        <v>0.30230000000000001</v>
      </c>
      <c r="H56" s="22" t="s">
        <v>38</v>
      </c>
      <c r="I56" s="22">
        <v>0.1628</v>
      </c>
      <c r="J56" s="22">
        <v>0.72089999999999999</v>
      </c>
    </row>
    <row r="57" spans="1:10" x14ac:dyDescent="0.25">
      <c r="A57" s="7" t="s">
        <v>88</v>
      </c>
      <c r="B57" s="6">
        <v>88</v>
      </c>
      <c r="C57" s="22">
        <v>7.9500000000000001E-2</v>
      </c>
      <c r="D57" s="22">
        <v>6.8199999999999997E-2</v>
      </c>
      <c r="E57" s="22">
        <v>9.0899999999999995E-2</v>
      </c>
      <c r="F57" s="22">
        <v>0.36359999999999998</v>
      </c>
      <c r="G57" s="22">
        <v>0.38640000000000002</v>
      </c>
      <c r="H57" s="22">
        <v>1.14E-2</v>
      </c>
      <c r="I57" s="22">
        <v>0.14940000000000001</v>
      </c>
      <c r="J57" s="22">
        <v>0.75860000000000005</v>
      </c>
    </row>
    <row r="58" spans="1:10" x14ac:dyDescent="0.25">
      <c r="A58" s="7" t="s">
        <v>89</v>
      </c>
      <c r="B58" s="6">
        <v>133</v>
      </c>
      <c r="C58" s="22">
        <v>6.0199999999999997E-2</v>
      </c>
      <c r="D58" s="22">
        <v>0.1128</v>
      </c>
      <c r="E58" s="22">
        <v>6.7699999999999996E-2</v>
      </c>
      <c r="F58" s="22">
        <v>0.36840000000000001</v>
      </c>
      <c r="G58" s="22">
        <v>0.39100000000000001</v>
      </c>
      <c r="H58" s="22" t="s">
        <v>38</v>
      </c>
      <c r="I58" s="22">
        <v>0.1729</v>
      </c>
      <c r="J58" s="22">
        <v>0.75939999999999996</v>
      </c>
    </row>
    <row r="59" spans="1:10" x14ac:dyDescent="0.25">
      <c r="A59" s="7" t="s">
        <v>90</v>
      </c>
      <c r="B59" s="6">
        <v>166</v>
      </c>
      <c r="C59" s="22">
        <v>2.41E-2</v>
      </c>
      <c r="D59" s="22">
        <v>7.2300000000000003E-2</v>
      </c>
      <c r="E59" s="22">
        <v>7.2300000000000003E-2</v>
      </c>
      <c r="F59" s="22">
        <v>0.3735</v>
      </c>
      <c r="G59" s="22">
        <v>0.43980000000000002</v>
      </c>
      <c r="H59" s="22">
        <v>1.8100000000000002E-2</v>
      </c>
      <c r="I59" s="22">
        <v>9.8199999999999996E-2</v>
      </c>
      <c r="J59" s="22">
        <v>0.82820000000000005</v>
      </c>
    </row>
    <row r="60" spans="1:10" x14ac:dyDescent="0.25">
      <c r="A60" s="7" t="s">
        <v>91</v>
      </c>
      <c r="B60" s="6">
        <v>178</v>
      </c>
      <c r="C60" s="22">
        <v>2.81E-2</v>
      </c>
      <c r="D60" s="22">
        <v>7.8700000000000006E-2</v>
      </c>
      <c r="E60" s="22">
        <v>9.5500000000000002E-2</v>
      </c>
      <c r="F60" s="22">
        <v>0.44379999999999997</v>
      </c>
      <c r="G60" s="22">
        <v>0.35389999999999999</v>
      </c>
      <c r="H60" s="22" t="s">
        <v>38</v>
      </c>
      <c r="I60" s="22">
        <v>0.1067</v>
      </c>
      <c r="J60" s="22">
        <v>0.79779999999999995</v>
      </c>
    </row>
    <row r="61" spans="1:10" x14ac:dyDescent="0.25">
      <c r="A61" s="7" t="s">
        <v>92</v>
      </c>
      <c r="B61" s="6">
        <v>101</v>
      </c>
      <c r="C61" s="22" t="s">
        <v>38</v>
      </c>
      <c r="D61" s="22">
        <v>0.1386</v>
      </c>
      <c r="E61" s="22">
        <v>0.14849999999999999</v>
      </c>
      <c r="F61" s="22">
        <v>0.42570000000000002</v>
      </c>
      <c r="G61" s="22">
        <v>0.28710000000000002</v>
      </c>
      <c r="H61" s="22" t="s">
        <v>38</v>
      </c>
      <c r="I61" s="22">
        <v>0.1386</v>
      </c>
      <c r="J61" s="22">
        <v>0.71289999999999998</v>
      </c>
    </row>
    <row r="62" spans="1:10" x14ac:dyDescent="0.25">
      <c r="A62" s="7" t="s">
        <v>93</v>
      </c>
      <c r="B62" s="6">
        <v>6</v>
      </c>
      <c r="C62" s="22" t="s">
        <v>38</v>
      </c>
      <c r="D62" s="22">
        <v>0.33329999999999999</v>
      </c>
      <c r="E62" s="22">
        <v>0.16669999999999999</v>
      </c>
      <c r="F62" s="22">
        <v>0.5</v>
      </c>
      <c r="G62" s="22" t="s">
        <v>38</v>
      </c>
      <c r="H62" s="22" t="s">
        <v>38</v>
      </c>
      <c r="I62" s="22">
        <v>0.33329999999999999</v>
      </c>
      <c r="J62" s="22">
        <v>0.5</v>
      </c>
    </row>
    <row r="63" spans="1:10" x14ac:dyDescent="0.25">
      <c r="A63" s="7" t="s">
        <v>94</v>
      </c>
      <c r="B63" s="6">
        <v>346</v>
      </c>
      <c r="C63" s="22">
        <v>2.0199999999999999E-2</v>
      </c>
      <c r="D63" s="22">
        <v>9.2499999999999999E-2</v>
      </c>
      <c r="E63" s="22">
        <v>9.8299999999999998E-2</v>
      </c>
      <c r="F63" s="22">
        <v>0.42199999999999999</v>
      </c>
      <c r="G63" s="22">
        <v>0.36130000000000001</v>
      </c>
      <c r="H63" s="22">
        <v>5.7999999999999996E-3</v>
      </c>
      <c r="I63" s="22">
        <v>0.1134</v>
      </c>
      <c r="J63" s="22">
        <v>0.78779999999999994</v>
      </c>
    </row>
    <row r="64" spans="1:10" x14ac:dyDescent="0.25">
      <c r="A64" s="7" t="s">
        <v>95</v>
      </c>
      <c r="B64" s="6">
        <v>360</v>
      </c>
      <c r="C64" s="22">
        <v>5.8299999999999998E-2</v>
      </c>
      <c r="D64" s="22">
        <v>0.1</v>
      </c>
      <c r="E64" s="22">
        <v>9.7199999999999995E-2</v>
      </c>
      <c r="F64" s="22">
        <v>0.35830000000000001</v>
      </c>
      <c r="G64" s="22">
        <v>0.37780000000000002</v>
      </c>
      <c r="H64" s="22">
        <v>8.3000000000000001E-3</v>
      </c>
      <c r="I64" s="22">
        <v>0.15970000000000001</v>
      </c>
      <c r="J64" s="22">
        <v>0.74229999999999996</v>
      </c>
    </row>
    <row r="65" spans="1:10" x14ac:dyDescent="0.25">
      <c r="A65" s="7" t="s">
        <v>96</v>
      </c>
      <c r="B65" s="6">
        <v>6</v>
      </c>
      <c r="C65" s="22" t="s">
        <v>38</v>
      </c>
      <c r="D65" s="22" t="s">
        <v>38</v>
      </c>
      <c r="E65" s="22">
        <v>0.16669999999999999</v>
      </c>
      <c r="F65" s="22">
        <v>0.33329999999999999</v>
      </c>
      <c r="G65" s="22">
        <v>0.5</v>
      </c>
      <c r="H65" s="22" t="s">
        <v>38</v>
      </c>
      <c r="I65" s="22">
        <v>0</v>
      </c>
      <c r="J65" s="22">
        <v>0.83330000000000004</v>
      </c>
    </row>
    <row r="66" spans="1:10" x14ac:dyDescent="0.25">
      <c r="A66" s="7" t="s">
        <v>97</v>
      </c>
      <c r="B66" s="6">
        <v>429</v>
      </c>
      <c r="C66" s="22">
        <v>3.0300000000000001E-2</v>
      </c>
      <c r="D66" s="22">
        <v>9.5600000000000004E-2</v>
      </c>
      <c r="E66" s="22">
        <v>8.8599999999999998E-2</v>
      </c>
      <c r="F66" s="22">
        <v>0.4103</v>
      </c>
      <c r="G66" s="22">
        <v>0.37059999999999998</v>
      </c>
      <c r="H66" s="22">
        <v>4.7000000000000002E-3</v>
      </c>
      <c r="I66" s="22">
        <v>0.1265</v>
      </c>
      <c r="J66" s="22">
        <v>0.78449999999999998</v>
      </c>
    </row>
    <row r="67" spans="1:10" ht="30" x14ac:dyDescent="0.25">
      <c r="A67" s="7" t="s">
        <v>98</v>
      </c>
      <c r="B67" s="6">
        <v>129</v>
      </c>
      <c r="C67" s="22">
        <v>7.7499999999999999E-2</v>
      </c>
      <c r="D67" s="22">
        <v>6.9800000000000001E-2</v>
      </c>
      <c r="E67" s="22">
        <v>0.13950000000000001</v>
      </c>
      <c r="F67" s="22">
        <v>0.37209999999999999</v>
      </c>
      <c r="G67" s="22">
        <v>0.34110000000000001</v>
      </c>
      <c r="H67" s="22" t="s">
        <v>38</v>
      </c>
      <c r="I67" s="22">
        <v>0.14729999999999999</v>
      </c>
      <c r="J67" s="22">
        <v>0.71319999999999995</v>
      </c>
    </row>
    <row r="68" spans="1:10" ht="30" x14ac:dyDescent="0.25">
      <c r="A68" s="7" t="s">
        <v>99</v>
      </c>
      <c r="B68" s="6">
        <v>116</v>
      </c>
      <c r="C68" s="22">
        <v>2.5899999999999999E-2</v>
      </c>
      <c r="D68" s="22">
        <v>8.6199999999999999E-2</v>
      </c>
      <c r="E68" s="22">
        <v>8.6199999999999999E-2</v>
      </c>
      <c r="F68" s="22">
        <v>0.39660000000000001</v>
      </c>
      <c r="G68" s="22">
        <v>0.37930000000000003</v>
      </c>
      <c r="H68" s="22">
        <v>2.5899999999999999E-2</v>
      </c>
      <c r="I68" s="22">
        <v>0.115</v>
      </c>
      <c r="J68" s="22">
        <v>0.79649999999999999</v>
      </c>
    </row>
    <row r="69" spans="1:10" ht="30" x14ac:dyDescent="0.25">
      <c r="A69" s="7" t="s">
        <v>100</v>
      </c>
      <c r="B69" s="6">
        <v>34</v>
      </c>
      <c r="C69" s="22">
        <v>8.8200000000000001E-2</v>
      </c>
      <c r="D69" s="22">
        <v>0.14710000000000001</v>
      </c>
      <c r="E69" s="22">
        <v>8.8200000000000001E-2</v>
      </c>
      <c r="F69" s="22">
        <v>0.26469999999999999</v>
      </c>
      <c r="G69" s="22">
        <v>0.4118</v>
      </c>
      <c r="H69" s="22" t="s">
        <v>38</v>
      </c>
      <c r="I69" s="22">
        <v>0.23530000000000001</v>
      </c>
      <c r="J69" s="22">
        <v>0.67649999999999999</v>
      </c>
    </row>
    <row r="70" spans="1:10" x14ac:dyDescent="0.25">
      <c r="A70" s="7" t="s">
        <v>101</v>
      </c>
      <c r="B70" s="6">
        <v>27</v>
      </c>
      <c r="C70" s="22">
        <v>3.6999999999999998E-2</v>
      </c>
      <c r="D70" s="22">
        <v>3.6999999999999998E-2</v>
      </c>
      <c r="E70" s="22">
        <v>0.1852</v>
      </c>
      <c r="F70" s="22">
        <v>0.40739999999999998</v>
      </c>
      <c r="G70" s="22">
        <v>0.33329999999999999</v>
      </c>
      <c r="H70" s="22" t="s">
        <v>38</v>
      </c>
      <c r="I70" s="22">
        <v>7.4099999999999999E-2</v>
      </c>
      <c r="J70" s="22">
        <v>0.74070000000000003</v>
      </c>
    </row>
    <row r="71" spans="1:10" x14ac:dyDescent="0.25">
      <c r="A71" s="7" t="s">
        <v>102</v>
      </c>
      <c r="B71" s="6">
        <v>42</v>
      </c>
      <c r="C71" s="22">
        <v>4.7600000000000003E-2</v>
      </c>
      <c r="D71" s="22">
        <v>7.1400000000000005E-2</v>
      </c>
      <c r="E71" s="22">
        <v>7.1400000000000005E-2</v>
      </c>
      <c r="F71" s="22">
        <v>0.40479999999999999</v>
      </c>
      <c r="G71" s="22">
        <v>0.40479999999999999</v>
      </c>
      <c r="H71" s="22" t="s">
        <v>38</v>
      </c>
      <c r="I71" s="22">
        <v>0.11899999999999999</v>
      </c>
      <c r="J71" s="22">
        <v>0.8095</v>
      </c>
    </row>
    <row r="72" spans="1:10" x14ac:dyDescent="0.25">
      <c r="A72" s="7" t="s">
        <v>103</v>
      </c>
      <c r="B72" s="6">
        <v>43</v>
      </c>
      <c r="C72" s="22">
        <v>0.1163</v>
      </c>
      <c r="D72" s="22">
        <v>0.186</v>
      </c>
      <c r="E72" s="22">
        <v>4.65E-2</v>
      </c>
      <c r="F72" s="22">
        <v>0.27910000000000001</v>
      </c>
      <c r="G72" s="22">
        <v>0.3488</v>
      </c>
      <c r="H72" s="22">
        <v>2.3300000000000001E-2</v>
      </c>
      <c r="I72" s="22">
        <v>0.3095</v>
      </c>
      <c r="J72" s="22">
        <v>0.64290000000000003</v>
      </c>
    </row>
    <row r="73" spans="1:10" x14ac:dyDescent="0.25">
      <c r="A73" s="7" t="s">
        <v>104</v>
      </c>
      <c r="B73" s="6">
        <v>62</v>
      </c>
      <c r="C73" s="22">
        <v>0.129</v>
      </c>
      <c r="D73" s="22">
        <v>0.1129</v>
      </c>
      <c r="E73" s="22">
        <v>6.4500000000000002E-2</v>
      </c>
      <c r="F73" s="22">
        <v>0.2742</v>
      </c>
      <c r="G73" s="22">
        <v>0.4032</v>
      </c>
      <c r="H73" s="22">
        <v>1.61E-2</v>
      </c>
      <c r="I73" s="22">
        <v>0.24590000000000001</v>
      </c>
      <c r="J73" s="22">
        <v>0.6885</v>
      </c>
    </row>
    <row r="74" spans="1:10" x14ac:dyDescent="0.25">
      <c r="A74" s="7" t="s">
        <v>105</v>
      </c>
      <c r="B74" s="6">
        <v>515</v>
      </c>
      <c r="C74" s="22">
        <v>2.7199999999999998E-2</v>
      </c>
      <c r="D74" s="22">
        <v>9.1300000000000006E-2</v>
      </c>
      <c r="E74" s="22">
        <v>9.7100000000000006E-2</v>
      </c>
      <c r="F74" s="22">
        <v>0.39219999999999999</v>
      </c>
      <c r="G74" s="22">
        <v>0.38450000000000001</v>
      </c>
      <c r="H74" s="22">
        <v>7.7999999999999996E-3</v>
      </c>
      <c r="I74" s="22">
        <v>0.11940000000000001</v>
      </c>
      <c r="J74" s="22">
        <v>0.78280000000000005</v>
      </c>
    </row>
    <row r="75" spans="1:10" x14ac:dyDescent="0.25">
      <c r="A75" s="7" t="s">
        <v>106</v>
      </c>
      <c r="B75" s="6">
        <v>14</v>
      </c>
      <c r="C75" s="22" t="s">
        <v>38</v>
      </c>
      <c r="D75" s="22">
        <v>7.1400000000000005E-2</v>
      </c>
      <c r="E75" s="22">
        <v>7.1400000000000005E-2</v>
      </c>
      <c r="F75" s="22">
        <v>0.5</v>
      </c>
      <c r="G75" s="22">
        <v>0.35709999999999997</v>
      </c>
      <c r="H75" s="22" t="s">
        <v>38</v>
      </c>
      <c r="I75" s="22">
        <v>7.1400000000000005E-2</v>
      </c>
      <c r="J75" s="22">
        <v>0.85709999999999997</v>
      </c>
    </row>
    <row r="76" spans="1:10" x14ac:dyDescent="0.25">
      <c r="A76" s="7" t="s">
        <v>107</v>
      </c>
      <c r="B76" s="6">
        <v>50</v>
      </c>
      <c r="C76" s="22">
        <v>0.06</v>
      </c>
      <c r="D76" s="22">
        <v>0.12</v>
      </c>
      <c r="E76" s="22">
        <v>0.08</v>
      </c>
      <c r="F76" s="22">
        <v>0.44</v>
      </c>
      <c r="G76" s="22">
        <v>0.3</v>
      </c>
      <c r="H76" s="22" t="s">
        <v>38</v>
      </c>
      <c r="I76" s="22">
        <v>0.18</v>
      </c>
      <c r="J76" s="22">
        <v>0.74</v>
      </c>
    </row>
    <row r="77" spans="1:10" x14ac:dyDescent="0.25">
      <c r="A77" s="7" t="s">
        <v>108</v>
      </c>
      <c r="B77" s="6">
        <v>50</v>
      </c>
      <c r="C77" s="22">
        <v>0.02</v>
      </c>
      <c r="D77" s="22" t="s">
        <v>38</v>
      </c>
      <c r="E77" s="22">
        <v>0.12</v>
      </c>
      <c r="F77" s="22">
        <v>0.66</v>
      </c>
      <c r="G77" s="22">
        <v>0.18</v>
      </c>
      <c r="H77" s="22">
        <v>0.02</v>
      </c>
      <c r="I77" s="22">
        <v>2.0400000000000001E-2</v>
      </c>
      <c r="J77" s="22">
        <v>0.85709999999999997</v>
      </c>
    </row>
    <row r="78" spans="1:10" x14ac:dyDescent="0.25">
      <c r="A78" s="7" t="s">
        <v>109</v>
      </c>
      <c r="B78" s="6">
        <v>70</v>
      </c>
      <c r="C78" s="22" t="s">
        <v>38</v>
      </c>
      <c r="D78" s="22">
        <v>0.1143</v>
      </c>
      <c r="E78" s="22">
        <v>0.1714</v>
      </c>
      <c r="F78" s="22">
        <v>0.37140000000000001</v>
      </c>
      <c r="G78" s="22">
        <v>0.31430000000000002</v>
      </c>
      <c r="H78" s="22">
        <v>2.86E-2</v>
      </c>
      <c r="I78" s="22">
        <v>0.1176</v>
      </c>
      <c r="J78" s="22">
        <v>0.70589999999999997</v>
      </c>
    </row>
    <row r="79" spans="1:10" x14ac:dyDescent="0.25">
      <c r="A79" s="7" t="s">
        <v>110</v>
      </c>
      <c r="B79" s="6">
        <v>68</v>
      </c>
      <c r="C79" s="22">
        <v>2.9399999999999999E-2</v>
      </c>
      <c r="D79" s="22">
        <v>7.3499999999999996E-2</v>
      </c>
      <c r="E79" s="22">
        <v>7.3499999999999996E-2</v>
      </c>
      <c r="F79" s="22">
        <v>0.47060000000000002</v>
      </c>
      <c r="G79" s="22">
        <v>0.35289999999999999</v>
      </c>
      <c r="H79" s="22" t="s">
        <v>38</v>
      </c>
      <c r="I79" s="22">
        <v>0.10290000000000001</v>
      </c>
      <c r="J79" s="22">
        <v>0.82350000000000001</v>
      </c>
    </row>
    <row r="80" spans="1:10" x14ac:dyDescent="0.25">
      <c r="A80" s="7" t="s">
        <v>111</v>
      </c>
      <c r="B80" s="6">
        <v>60</v>
      </c>
      <c r="C80" s="22">
        <v>3.3300000000000003E-2</v>
      </c>
      <c r="D80" s="22">
        <v>0.05</v>
      </c>
      <c r="E80" s="22">
        <v>0.1</v>
      </c>
      <c r="F80" s="22">
        <v>0.2833</v>
      </c>
      <c r="G80" s="22">
        <v>0.5333</v>
      </c>
      <c r="H80" s="22" t="s">
        <v>38</v>
      </c>
      <c r="I80" s="22">
        <v>8.3299999999999999E-2</v>
      </c>
      <c r="J80" s="22">
        <v>0.81669999999999998</v>
      </c>
    </row>
    <row r="81" spans="1:10" x14ac:dyDescent="0.25">
      <c r="A81" s="7" t="s">
        <v>112</v>
      </c>
      <c r="B81" s="6">
        <v>52</v>
      </c>
      <c r="C81" s="22">
        <v>5.7700000000000001E-2</v>
      </c>
      <c r="D81" s="22">
        <v>5.7700000000000001E-2</v>
      </c>
      <c r="E81" s="22">
        <v>5.7700000000000001E-2</v>
      </c>
      <c r="F81" s="22">
        <v>0.42309999999999998</v>
      </c>
      <c r="G81" s="22">
        <v>0.40379999999999999</v>
      </c>
      <c r="H81" s="22" t="s">
        <v>38</v>
      </c>
      <c r="I81" s="22">
        <v>0.1154</v>
      </c>
      <c r="J81" s="22">
        <v>0.82689999999999997</v>
      </c>
    </row>
    <row r="82" spans="1:10" x14ac:dyDescent="0.25">
      <c r="A82" s="7" t="s">
        <v>113</v>
      </c>
      <c r="B82" s="6">
        <v>40</v>
      </c>
      <c r="C82" s="22">
        <v>0.05</v>
      </c>
      <c r="D82" s="22">
        <v>0.15</v>
      </c>
      <c r="E82" s="22">
        <v>0.1</v>
      </c>
      <c r="F82" s="22">
        <v>0.32500000000000001</v>
      </c>
      <c r="G82" s="22">
        <v>0.375</v>
      </c>
      <c r="H82" s="22" t="s">
        <v>38</v>
      </c>
      <c r="I82" s="22">
        <v>0.2</v>
      </c>
      <c r="J82" s="22">
        <v>0.7</v>
      </c>
    </row>
    <row r="83" spans="1:10" x14ac:dyDescent="0.25">
      <c r="A83" s="7" t="s">
        <v>114</v>
      </c>
      <c r="B83" s="6">
        <v>33</v>
      </c>
      <c r="C83" s="22" t="s">
        <v>38</v>
      </c>
      <c r="D83" s="22">
        <v>0.1212</v>
      </c>
      <c r="E83" s="22">
        <v>6.0600000000000001E-2</v>
      </c>
      <c r="F83" s="22">
        <v>0.21210000000000001</v>
      </c>
      <c r="G83" s="22">
        <v>0.60609999999999997</v>
      </c>
      <c r="H83" s="22" t="s">
        <v>38</v>
      </c>
      <c r="I83" s="22">
        <v>0.1212</v>
      </c>
      <c r="J83" s="22">
        <v>0.81820000000000004</v>
      </c>
    </row>
    <row r="84" spans="1:10" x14ac:dyDescent="0.25">
      <c r="A84" s="7" t="s">
        <v>115</v>
      </c>
      <c r="B84" s="6">
        <v>28</v>
      </c>
      <c r="C84" s="22">
        <v>3.5700000000000003E-2</v>
      </c>
      <c r="D84" s="22">
        <v>0.17860000000000001</v>
      </c>
      <c r="E84" s="22">
        <v>3.5700000000000003E-2</v>
      </c>
      <c r="F84" s="22">
        <v>0.39290000000000003</v>
      </c>
      <c r="G84" s="22">
        <v>0.35709999999999997</v>
      </c>
      <c r="H84" s="22" t="s">
        <v>38</v>
      </c>
      <c r="I84" s="22">
        <v>0.21429999999999999</v>
      </c>
      <c r="J84" s="22">
        <v>0.75</v>
      </c>
    </row>
    <row r="85" spans="1:10" x14ac:dyDescent="0.25">
      <c r="A85" s="7" t="s">
        <v>116</v>
      </c>
      <c r="B85" s="6">
        <v>80</v>
      </c>
      <c r="C85" s="22">
        <v>0.05</v>
      </c>
      <c r="D85" s="22">
        <v>3.7499999999999999E-2</v>
      </c>
      <c r="E85" s="22">
        <v>0.05</v>
      </c>
      <c r="F85" s="22">
        <v>0.33750000000000002</v>
      </c>
      <c r="G85" s="22">
        <v>0.51249999999999996</v>
      </c>
      <c r="H85" s="22">
        <v>1.2500000000000001E-2</v>
      </c>
      <c r="I85" s="22">
        <v>8.8599999999999998E-2</v>
      </c>
      <c r="J85" s="22">
        <v>0.86080000000000001</v>
      </c>
    </row>
    <row r="86" spans="1:10" x14ac:dyDescent="0.25">
      <c r="A86" s="7" t="s">
        <v>117</v>
      </c>
      <c r="B86" s="6">
        <v>9</v>
      </c>
      <c r="C86" s="22" t="s">
        <v>38</v>
      </c>
      <c r="D86" s="22">
        <v>0.1111</v>
      </c>
      <c r="E86" s="22">
        <v>0.22220000000000001</v>
      </c>
      <c r="F86" s="22">
        <v>0.55559999999999998</v>
      </c>
      <c r="G86" s="22">
        <v>0.1111</v>
      </c>
      <c r="H86" s="22" t="s">
        <v>38</v>
      </c>
      <c r="I86" s="22">
        <v>0.1111</v>
      </c>
      <c r="J86" s="22">
        <v>0.66669999999999996</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v>0.1429</v>
      </c>
      <c r="E98" s="22" t="s">
        <v>38</v>
      </c>
      <c r="F98" s="22">
        <v>0.57140000000000002</v>
      </c>
      <c r="G98" s="22">
        <v>0.1429</v>
      </c>
      <c r="H98" s="22" t="s">
        <v>38</v>
      </c>
      <c r="I98" s="22">
        <v>0.28570000000000001</v>
      </c>
      <c r="J98" s="22">
        <v>0.71430000000000005</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690</v>
      </c>
      <c r="C103" s="22">
        <v>3.7699999999999997E-2</v>
      </c>
      <c r="D103" s="22">
        <v>9.1300000000000006E-2</v>
      </c>
      <c r="E103" s="22">
        <v>9.7100000000000006E-2</v>
      </c>
      <c r="F103" s="22">
        <v>0.39129999999999998</v>
      </c>
      <c r="G103" s="22">
        <v>0.37540000000000001</v>
      </c>
      <c r="H103" s="22">
        <v>7.1999999999999998E-3</v>
      </c>
      <c r="I103" s="22">
        <v>0.12989999999999999</v>
      </c>
      <c r="J103" s="22">
        <v>0.77229999999999999</v>
      </c>
    </row>
    <row r="104" spans="1:10" ht="30" x14ac:dyDescent="0.25">
      <c r="A104" s="7" t="s">
        <v>135</v>
      </c>
      <c r="B104" s="6">
        <v>576</v>
      </c>
      <c r="C104" s="22">
        <v>3.9899999999999998E-2</v>
      </c>
      <c r="D104" s="22">
        <v>9.9000000000000005E-2</v>
      </c>
      <c r="E104" s="22">
        <v>9.5500000000000002E-2</v>
      </c>
      <c r="F104" s="22">
        <v>0.38890000000000002</v>
      </c>
      <c r="G104" s="22">
        <v>0.36809999999999998</v>
      </c>
      <c r="H104" s="22">
        <v>8.6999999999999994E-3</v>
      </c>
      <c r="I104" s="22">
        <v>0.1401</v>
      </c>
      <c r="J104" s="22">
        <v>0.76359999999999995</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t="s">
        <v>38</v>
      </c>
      <c r="F106" s="22">
        <v>0.28570000000000001</v>
      </c>
      <c r="G106" s="22">
        <v>0.71430000000000005</v>
      </c>
      <c r="H106" s="22" t="s">
        <v>38</v>
      </c>
      <c r="I106" s="22">
        <v>0</v>
      </c>
      <c r="J106" s="22">
        <v>1</v>
      </c>
    </row>
    <row r="107" spans="1:10" x14ac:dyDescent="0.25">
      <c r="A107" s="7" t="s">
        <v>138</v>
      </c>
      <c r="B107" s="6">
        <v>15</v>
      </c>
      <c r="C107" s="22" t="s">
        <v>38</v>
      </c>
      <c r="D107" s="22" t="s">
        <v>38</v>
      </c>
      <c r="E107" s="22">
        <v>6.6699999999999995E-2</v>
      </c>
      <c r="F107" s="22">
        <v>0.4</v>
      </c>
      <c r="G107" s="22">
        <v>0.5333</v>
      </c>
      <c r="H107" s="22" t="s">
        <v>38</v>
      </c>
      <c r="I107" s="22">
        <v>0</v>
      </c>
      <c r="J107" s="22">
        <v>0.93330000000000002</v>
      </c>
    </row>
    <row r="108" spans="1:10" x14ac:dyDescent="0.25">
      <c r="A108" s="7" t="s">
        <v>139</v>
      </c>
      <c r="B108" s="6">
        <v>11</v>
      </c>
      <c r="C108" s="22" t="s">
        <v>38</v>
      </c>
      <c r="D108" s="22">
        <v>9.0899999999999995E-2</v>
      </c>
      <c r="E108" s="22">
        <v>9.0899999999999995E-2</v>
      </c>
      <c r="F108" s="22">
        <v>0.45450000000000002</v>
      </c>
      <c r="G108" s="22">
        <v>0.36359999999999998</v>
      </c>
      <c r="H108" s="22" t="s">
        <v>38</v>
      </c>
      <c r="I108" s="22">
        <v>9.0899999999999995E-2</v>
      </c>
      <c r="J108" s="22">
        <v>0.81820000000000004</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t="s">
        <v>38</v>
      </c>
      <c r="D110" s="22">
        <v>0.1111</v>
      </c>
      <c r="E110" s="22" t="s">
        <v>38</v>
      </c>
      <c r="F110" s="22">
        <v>0.44440000000000002</v>
      </c>
      <c r="G110" s="22">
        <v>0.44440000000000002</v>
      </c>
      <c r="H110" s="22" t="s">
        <v>38</v>
      </c>
      <c r="I110" s="22">
        <v>0.1111</v>
      </c>
      <c r="J110" s="22">
        <v>0.88890000000000002</v>
      </c>
    </row>
    <row r="111" spans="1:10" ht="30" x14ac:dyDescent="0.25">
      <c r="A111" s="7" t="s">
        <v>142</v>
      </c>
      <c r="B111" s="6">
        <v>25</v>
      </c>
      <c r="C111" s="22">
        <v>0.08</v>
      </c>
      <c r="D111" s="22">
        <v>0.12</v>
      </c>
      <c r="E111" s="22">
        <v>0.12</v>
      </c>
      <c r="F111" s="22">
        <v>0.32</v>
      </c>
      <c r="G111" s="22">
        <v>0.36</v>
      </c>
      <c r="H111" s="22" t="s">
        <v>38</v>
      </c>
      <c r="I111" s="22">
        <v>0.2</v>
      </c>
      <c r="J111" s="22">
        <v>0.68</v>
      </c>
    </row>
    <row r="112" spans="1:10" ht="30" x14ac:dyDescent="0.25">
      <c r="A112" s="7" t="s">
        <v>143</v>
      </c>
      <c r="B112" s="6">
        <v>57</v>
      </c>
      <c r="C112" s="22">
        <v>1.7500000000000002E-2</v>
      </c>
      <c r="D112" s="22">
        <v>7.0199999999999999E-2</v>
      </c>
      <c r="E112" s="22">
        <v>0.1053</v>
      </c>
      <c r="F112" s="22">
        <v>0.33329999999999999</v>
      </c>
      <c r="G112" s="22">
        <v>0.47370000000000001</v>
      </c>
      <c r="H112" s="22" t="s">
        <v>38</v>
      </c>
      <c r="I112" s="22">
        <v>8.77E-2</v>
      </c>
      <c r="J112" s="22">
        <v>0.80700000000000005</v>
      </c>
    </row>
    <row r="113" spans="1:10" x14ac:dyDescent="0.25">
      <c r="A113" s="7" t="s">
        <v>144</v>
      </c>
      <c r="B113" s="6">
        <v>39</v>
      </c>
      <c r="C113" s="22">
        <v>5.1299999999999998E-2</v>
      </c>
      <c r="D113" s="22">
        <v>0.1026</v>
      </c>
      <c r="E113" s="22">
        <v>5.1299999999999998E-2</v>
      </c>
      <c r="F113" s="22">
        <v>0.35899999999999999</v>
      </c>
      <c r="G113" s="22">
        <v>0.43590000000000001</v>
      </c>
      <c r="H113" s="22" t="s">
        <v>38</v>
      </c>
      <c r="I113" s="22">
        <v>0.15379999999999999</v>
      </c>
      <c r="J113" s="22">
        <v>0.79490000000000005</v>
      </c>
    </row>
    <row r="114" spans="1:10" x14ac:dyDescent="0.25">
      <c r="A114" s="7" t="s">
        <v>145</v>
      </c>
      <c r="B114" s="6">
        <v>374</v>
      </c>
      <c r="C114" s="22">
        <v>3.4799999999999998E-2</v>
      </c>
      <c r="D114" s="22">
        <v>9.0899999999999995E-2</v>
      </c>
      <c r="E114" s="22">
        <v>7.4899999999999994E-2</v>
      </c>
      <c r="F114" s="22">
        <v>0.42249999999999999</v>
      </c>
      <c r="G114" s="22">
        <v>0.36630000000000001</v>
      </c>
      <c r="H114" s="22">
        <v>1.0699999999999999E-2</v>
      </c>
      <c r="I114" s="22">
        <v>0.127</v>
      </c>
      <c r="J114" s="22">
        <v>0.79730000000000001</v>
      </c>
    </row>
    <row r="115" spans="1:10" ht="30" x14ac:dyDescent="0.25">
      <c r="A115" s="7" t="s">
        <v>146</v>
      </c>
      <c r="B115" s="6">
        <v>725</v>
      </c>
      <c r="C115" s="22">
        <v>4.1399999999999999E-2</v>
      </c>
      <c r="D115" s="22">
        <v>9.6600000000000005E-2</v>
      </c>
      <c r="E115" s="22">
        <v>8.8300000000000003E-2</v>
      </c>
      <c r="F115" s="22">
        <v>0.3972</v>
      </c>
      <c r="G115" s="22">
        <v>0.36830000000000002</v>
      </c>
      <c r="H115" s="22">
        <v>8.3000000000000001E-3</v>
      </c>
      <c r="I115" s="22">
        <v>0.1391</v>
      </c>
      <c r="J115" s="22">
        <v>0.77190000000000003</v>
      </c>
    </row>
    <row r="116" spans="1:10" x14ac:dyDescent="0.25">
      <c r="A116" s="7" t="s">
        <v>147</v>
      </c>
      <c r="B116" s="6">
        <v>318</v>
      </c>
      <c r="C116" s="22">
        <v>4.7199999999999999E-2</v>
      </c>
      <c r="D116" s="22">
        <v>0.1258</v>
      </c>
      <c r="E116" s="22">
        <v>0.1384</v>
      </c>
      <c r="F116" s="22">
        <v>0.38679999999999998</v>
      </c>
      <c r="G116" s="22">
        <v>0.29249999999999998</v>
      </c>
      <c r="H116" s="22">
        <v>9.4000000000000004E-3</v>
      </c>
      <c r="I116" s="22">
        <v>0.17460000000000001</v>
      </c>
      <c r="J116" s="22">
        <v>0.68569999999999998</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354</v>
      </c>
      <c r="C118" s="22">
        <v>3.1099999999999999E-2</v>
      </c>
      <c r="D118" s="22">
        <v>9.8900000000000002E-2</v>
      </c>
      <c r="E118" s="22">
        <v>0.1045</v>
      </c>
      <c r="F118" s="22">
        <v>0.4209</v>
      </c>
      <c r="G118" s="22">
        <v>0.33050000000000002</v>
      </c>
      <c r="H118" s="22">
        <v>1.41E-2</v>
      </c>
      <c r="I118" s="22">
        <v>0.1318</v>
      </c>
      <c r="J118" s="22">
        <v>0.76219999999999999</v>
      </c>
    </row>
    <row r="119" spans="1:10" ht="30" x14ac:dyDescent="0.25">
      <c r="A119" s="7" t="s">
        <v>150</v>
      </c>
      <c r="B119" s="6">
        <v>363</v>
      </c>
      <c r="C119" s="22">
        <v>6.0600000000000001E-2</v>
      </c>
      <c r="D119" s="22">
        <v>0.11849999999999999</v>
      </c>
      <c r="E119" s="22">
        <v>0.1019</v>
      </c>
      <c r="F119" s="22">
        <v>0.36909999999999998</v>
      </c>
      <c r="G119" s="22">
        <v>0.33610000000000001</v>
      </c>
      <c r="H119" s="22">
        <v>1.38E-2</v>
      </c>
      <c r="I119" s="22">
        <v>0.18160000000000001</v>
      </c>
      <c r="J119" s="22">
        <v>0.71509999999999996</v>
      </c>
    </row>
    <row r="120" spans="1:10" x14ac:dyDescent="0.25">
      <c r="A120" s="7" t="s">
        <v>151</v>
      </c>
      <c r="B120" s="6">
        <v>28</v>
      </c>
      <c r="C120" s="22" t="s">
        <v>38</v>
      </c>
      <c r="D120" s="22">
        <v>3.5700000000000003E-2</v>
      </c>
      <c r="E120" s="22" t="s">
        <v>38</v>
      </c>
      <c r="F120" s="22">
        <v>0.5</v>
      </c>
      <c r="G120" s="22">
        <v>0.46429999999999999</v>
      </c>
      <c r="H120" s="22" t="s">
        <v>38</v>
      </c>
      <c r="I120" s="22">
        <v>3.5700000000000003E-2</v>
      </c>
      <c r="J120" s="22">
        <v>0.96430000000000005</v>
      </c>
    </row>
    <row r="121" spans="1:10" x14ac:dyDescent="0.25">
      <c r="A121" s="7" t="s">
        <v>152</v>
      </c>
      <c r="B121" s="6">
        <v>721</v>
      </c>
      <c r="C121" s="22">
        <v>4.02E-2</v>
      </c>
      <c r="D121" s="22">
        <v>9.7100000000000006E-2</v>
      </c>
      <c r="E121" s="22">
        <v>8.8800000000000004E-2</v>
      </c>
      <c r="F121" s="22">
        <v>0.39529999999999998</v>
      </c>
      <c r="G121" s="22">
        <v>0.37030000000000002</v>
      </c>
      <c r="H121" s="22">
        <v>8.3000000000000001E-3</v>
      </c>
      <c r="I121" s="22">
        <v>0.13850000000000001</v>
      </c>
      <c r="J121" s="22">
        <v>0.77200000000000002</v>
      </c>
    </row>
    <row r="122" spans="1:10" x14ac:dyDescent="0.25">
      <c r="A122" s="7" t="s">
        <v>153</v>
      </c>
      <c r="B122" s="6">
        <v>14</v>
      </c>
      <c r="C122" s="22" t="s">
        <v>38</v>
      </c>
      <c r="D122" s="22">
        <v>0.21429999999999999</v>
      </c>
      <c r="E122" s="22">
        <v>7.1400000000000005E-2</v>
      </c>
      <c r="F122" s="22">
        <v>0.35709999999999997</v>
      </c>
      <c r="G122" s="22">
        <v>0.28570000000000001</v>
      </c>
      <c r="H122" s="22">
        <v>7.1400000000000005E-2</v>
      </c>
      <c r="I122" s="22">
        <v>0.23080000000000001</v>
      </c>
      <c r="J122" s="22">
        <v>0.69230000000000003</v>
      </c>
    </row>
    <row r="123" spans="1:10" x14ac:dyDescent="0.25">
      <c r="A123" s="7" t="s">
        <v>154</v>
      </c>
      <c r="B123" s="6">
        <v>199</v>
      </c>
      <c r="C123" s="22">
        <v>2.5100000000000001E-2</v>
      </c>
      <c r="D123" s="22">
        <v>0.1206</v>
      </c>
      <c r="E123" s="22">
        <v>0.15079999999999999</v>
      </c>
      <c r="F123" s="22">
        <v>0.39700000000000002</v>
      </c>
      <c r="G123" s="22">
        <v>0.30649999999999999</v>
      </c>
      <c r="H123" s="22" t="s">
        <v>38</v>
      </c>
      <c r="I123" s="22">
        <v>0.1457</v>
      </c>
      <c r="J123" s="22">
        <v>0.70350000000000001</v>
      </c>
    </row>
    <row r="124" spans="1:10" ht="30" x14ac:dyDescent="0.25">
      <c r="A124" s="7" t="s">
        <v>155</v>
      </c>
      <c r="B124" s="6">
        <v>550</v>
      </c>
      <c r="C124" s="22">
        <v>4.36E-2</v>
      </c>
      <c r="D124" s="22">
        <v>8.7300000000000003E-2</v>
      </c>
      <c r="E124" s="22">
        <v>9.64E-2</v>
      </c>
      <c r="F124" s="22">
        <v>0.3836</v>
      </c>
      <c r="G124" s="22">
        <v>0.37819999999999998</v>
      </c>
      <c r="H124" s="22">
        <v>1.09E-2</v>
      </c>
      <c r="I124" s="22">
        <v>0.13239999999999999</v>
      </c>
      <c r="J124" s="22">
        <v>0.7702</v>
      </c>
    </row>
    <row r="125" spans="1:10" x14ac:dyDescent="0.25">
      <c r="A125" s="7" t="s">
        <v>156</v>
      </c>
      <c r="B125" s="6">
        <v>40</v>
      </c>
      <c r="C125" s="22">
        <v>2.5000000000000001E-2</v>
      </c>
      <c r="D125" s="22">
        <v>7.4999999999999997E-2</v>
      </c>
      <c r="E125" s="22">
        <v>7.4999999999999997E-2</v>
      </c>
      <c r="F125" s="22">
        <v>0.375</v>
      </c>
      <c r="G125" s="22">
        <v>0.42499999999999999</v>
      </c>
      <c r="H125" s="22">
        <v>2.5000000000000001E-2</v>
      </c>
      <c r="I125" s="22">
        <v>0.1026</v>
      </c>
      <c r="J125" s="22">
        <v>0.82050000000000001</v>
      </c>
    </row>
    <row r="126" spans="1:10" x14ac:dyDescent="0.25">
      <c r="A126" s="7" t="s">
        <v>157</v>
      </c>
      <c r="B126" s="6">
        <v>28</v>
      </c>
      <c r="C126" s="22" t="s">
        <v>38</v>
      </c>
      <c r="D126" s="22">
        <v>3.5700000000000003E-2</v>
      </c>
      <c r="E126" s="22" t="s">
        <v>38</v>
      </c>
      <c r="F126" s="22">
        <v>0.5</v>
      </c>
      <c r="G126" s="22">
        <v>0.46429999999999999</v>
      </c>
      <c r="H126" s="22" t="s">
        <v>38</v>
      </c>
      <c r="I126" s="22">
        <v>3.5700000000000003E-2</v>
      </c>
      <c r="J126" s="22">
        <v>0.96430000000000005</v>
      </c>
    </row>
    <row r="127" spans="1:10" x14ac:dyDescent="0.25">
      <c r="A127" s="7" t="s">
        <v>158</v>
      </c>
      <c r="B127" s="6">
        <v>144</v>
      </c>
      <c r="C127" s="22">
        <v>9.7199999999999995E-2</v>
      </c>
      <c r="D127" s="22">
        <v>0.1389</v>
      </c>
      <c r="E127" s="22">
        <v>9.7199999999999995E-2</v>
      </c>
      <c r="F127" s="22">
        <v>0.34720000000000001</v>
      </c>
      <c r="G127" s="22">
        <v>0.30559999999999998</v>
      </c>
      <c r="H127" s="22">
        <v>1.3899999999999999E-2</v>
      </c>
      <c r="I127" s="22">
        <v>0.2394</v>
      </c>
      <c r="J127" s="22">
        <v>0.66200000000000003</v>
      </c>
    </row>
    <row r="128" spans="1:10" x14ac:dyDescent="0.25">
      <c r="A128" s="7" t="s">
        <v>159</v>
      </c>
      <c r="B128" s="6">
        <v>656</v>
      </c>
      <c r="C128" s="22">
        <v>3.9600000000000003E-2</v>
      </c>
      <c r="D128" s="22">
        <v>9.7600000000000006E-2</v>
      </c>
      <c r="E128" s="22">
        <v>8.5400000000000004E-2</v>
      </c>
      <c r="F128" s="22">
        <v>0.39329999999999998</v>
      </c>
      <c r="G128" s="22">
        <v>0.375</v>
      </c>
      <c r="H128" s="22">
        <v>9.1000000000000004E-3</v>
      </c>
      <c r="I128" s="22">
        <v>0.13850000000000001</v>
      </c>
      <c r="J128" s="22">
        <v>0.77539999999999998</v>
      </c>
    </row>
    <row r="129" spans="1:10" x14ac:dyDescent="0.25">
      <c r="A129" s="7" t="s">
        <v>160</v>
      </c>
      <c r="B129" s="6">
        <v>306</v>
      </c>
      <c r="C129" s="22">
        <v>4.2500000000000003E-2</v>
      </c>
      <c r="D129" s="22">
        <v>0.1176</v>
      </c>
      <c r="E129" s="22">
        <v>0.1013</v>
      </c>
      <c r="F129" s="22">
        <v>0.38240000000000002</v>
      </c>
      <c r="G129" s="22">
        <v>0.34310000000000002</v>
      </c>
      <c r="H129" s="22">
        <v>1.3100000000000001E-2</v>
      </c>
      <c r="I129" s="22">
        <v>0.1623</v>
      </c>
      <c r="J129" s="22">
        <v>0.73509999999999998</v>
      </c>
    </row>
    <row r="130" spans="1:10" x14ac:dyDescent="0.25">
      <c r="A130" s="7" t="s">
        <v>161</v>
      </c>
      <c r="B130" s="6">
        <v>317</v>
      </c>
      <c r="C130" s="22">
        <v>3.15E-2</v>
      </c>
      <c r="D130" s="22">
        <v>0.1009</v>
      </c>
      <c r="E130" s="22">
        <v>9.7799999999999998E-2</v>
      </c>
      <c r="F130" s="22">
        <v>0.4259</v>
      </c>
      <c r="G130" s="22">
        <v>0.3281</v>
      </c>
      <c r="H130" s="22">
        <v>1.5800000000000002E-2</v>
      </c>
      <c r="I130" s="22">
        <v>0.1346</v>
      </c>
      <c r="J130" s="22">
        <v>0.76600000000000001</v>
      </c>
    </row>
    <row r="131" spans="1:10" x14ac:dyDescent="0.25">
      <c r="A131" s="7" t="s">
        <v>162</v>
      </c>
      <c r="B131" s="6">
        <v>62</v>
      </c>
      <c r="C131" s="22">
        <v>4.8399999999999999E-2</v>
      </c>
      <c r="D131" s="22">
        <v>0.1129</v>
      </c>
      <c r="E131" s="22">
        <v>8.0600000000000005E-2</v>
      </c>
      <c r="F131" s="22">
        <v>0.4355</v>
      </c>
      <c r="G131" s="22">
        <v>0.3226</v>
      </c>
      <c r="H131" s="22" t="s">
        <v>38</v>
      </c>
      <c r="I131" s="22">
        <v>0.1613</v>
      </c>
      <c r="J131" s="22">
        <v>0.7581</v>
      </c>
    </row>
    <row r="132" spans="1:10" x14ac:dyDescent="0.25">
      <c r="A132" s="7" t="s">
        <v>163</v>
      </c>
      <c r="B132" s="6">
        <v>50</v>
      </c>
      <c r="C132" s="22">
        <v>0.04</v>
      </c>
      <c r="D132" s="22">
        <v>0.14000000000000001</v>
      </c>
      <c r="E132" s="22">
        <v>0.1</v>
      </c>
      <c r="F132" s="22">
        <v>0.4</v>
      </c>
      <c r="G132" s="22">
        <v>0.32</v>
      </c>
      <c r="H132" s="22" t="s">
        <v>38</v>
      </c>
      <c r="I132" s="22">
        <v>0.18</v>
      </c>
      <c r="J132" s="22">
        <v>0.72</v>
      </c>
    </row>
    <row r="133" spans="1:10" ht="30" x14ac:dyDescent="0.25">
      <c r="A133" s="7" t="s">
        <v>164</v>
      </c>
      <c r="B133" s="6">
        <v>21</v>
      </c>
      <c r="C133" s="22">
        <v>0.28570000000000001</v>
      </c>
      <c r="D133" s="22">
        <v>0.23810000000000001</v>
      </c>
      <c r="E133" s="22">
        <v>9.5200000000000007E-2</v>
      </c>
      <c r="F133" s="22">
        <v>0.1429</v>
      </c>
      <c r="G133" s="22">
        <v>0.23810000000000001</v>
      </c>
      <c r="H133" s="22" t="s">
        <v>38</v>
      </c>
      <c r="I133" s="22">
        <v>0.52380000000000004</v>
      </c>
      <c r="J133" s="22">
        <v>0.38100000000000001</v>
      </c>
    </row>
    <row r="134" spans="1:10" ht="30" x14ac:dyDescent="0.25">
      <c r="A134" s="7" t="s">
        <v>165</v>
      </c>
      <c r="B134" s="6">
        <v>52</v>
      </c>
      <c r="C134" s="22">
        <v>3.85E-2</v>
      </c>
      <c r="D134" s="22">
        <v>9.6199999999999994E-2</v>
      </c>
      <c r="E134" s="22">
        <v>0.1346</v>
      </c>
      <c r="F134" s="22">
        <v>0.51919999999999999</v>
      </c>
      <c r="G134" s="22">
        <v>0.1731</v>
      </c>
      <c r="H134" s="22">
        <v>3.85E-2</v>
      </c>
      <c r="I134" s="22">
        <v>0.14000000000000001</v>
      </c>
      <c r="J134" s="22">
        <v>0.72</v>
      </c>
    </row>
    <row r="135" spans="1:10" x14ac:dyDescent="0.25">
      <c r="A135" s="7" t="s">
        <v>166</v>
      </c>
      <c r="B135" s="6">
        <v>27</v>
      </c>
      <c r="C135" s="22">
        <v>0.29630000000000001</v>
      </c>
      <c r="D135" s="22">
        <v>0.22220000000000001</v>
      </c>
      <c r="E135" s="22">
        <v>0.1111</v>
      </c>
      <c r="F135" s="22">
        <v>0.1852</v>
      </c>
      <c r="G135" s="22">
        <v>0.14810000000000001</v>
      </c>
      <c r="H135" s="22">
        <v>3.6999999999999998E-2</v>
      </c>
      <c r="I135" s="22">
        <v>0.53849999999999998</v>
      </c>
      <c r="J135" s="22">
        <v>0.34620000000000001</v>
      </c>
    </row>
    <row r="136" spans="1:10" x14ac:dyDescent="0.25">
      <c r="A136" s="7" t="s">
        <v>167</v>
      </c>
      <c r="B136" s="6">
        <v>42</v>
      </c>
      <c r="C136" s="22" t="s">
        <v>38</v>
      </c>
      <c r="D136" s="22">
        <v>0.11899999999999999</v>
      </c>
      <c r="E136" s="22">
        <v>0.1429</v>
      </c>
      <c r="F136" s="22">
        <v>0.40479999999999999</v>
      </c>
      <c r="G136" s="22">
        <v>0.3095</v>
      </c>
      <c r="H136" s="22">
        <v>2.3800000000000002E-2</v>
      </c>
      <c r="I136" s="22">
        <v>0.122</v>
      </c>
      <c r="J136" s="22">
        <v>0.73170000000000002</v>
      </c>
    </row>
    <row r="137" spans="1:10" x14ac:dyDescent="0.25">
      <c r="A137" s="7" t="s">
        <v>168</v>
      </c>
      <c r="B137" s="6">
        <v>33</v>
      </c>
      <c r="C137" s="22">
        <v>6.0600000000000001E-2</v>
      </c>
      <c r="D137" s="22">
        <v>3.0300000000000001E-2</v>
      </c>
      <c r="E137" s="22">
        <v>3.0300000000000001E-2</v>
      </c>
      <c r="F137" s="22">
        <v>0.42420000000000002</v>
      </c>
      <c r="G137" s="22">
        <v>0.42420000000000002</v>
      </c>
      <c r="H137" s="22">
        <v>3.0300000000000001E-2</v>
      </c>
      <c r="I137" s="22">
        <v>9.3799999999999994E-2</v>
      </c>
      <c r="J137" s="22">
        <v>0.875</v>
      </c>
    </row>
    <row r="138" spans="1:10" x14ac:dyDescent="0.25">
      <c r="A138" s="7" t="s">
        <v>169</v>
      </c>
      <c r="B138" s="6">
        <v>28</v>
      </c>
      <c r="C138" s="22">
        <v>3.5700000000000003E-2</v>
      </c>
      <c r="D138" s="22">
        <v>0.1071</v>
      </c>
      <c r="E138" s="22">
        <v>0.1071</v>
      </c>
      <c r="F138" s="22">
        <v>0.46429999999999999</v>
      </c>
      <c r="G138" s="22">
        <v>0.25</v>
      </c>
      <c r="H138" s="22">
        <v>3.5700000000000003E-2</v>
      </c>
      <c r="I138" s="22">
        <v>0.14810000000000001</v>
      </c>
      <c r="J138" s="22">
        <v>0.74070000000000003</v>
      </c>
    </row>
    <row r="139" spans="1:10" x14ac:dyDescent="0.25">
      <c r="A139" s="7" t="s">
        <v>170</v>
      </c>
      <c r="B139" s="6">
        <v>5</v>
      </c>
      <c r="C139" s="22">
        <v>0.4</v>
      </c>
      <c r="D139" s="22" t="s">
        <v>38</v>
      </c>
      <c r="E139" s="22" t="s">
        <v>38</v>
      </c>
      <c r="F139" s="22">
        <v>0.2</v>
      </c>
      <c r="G139" s="22">
        <v>0.2</v>
      </c>
      <c r="H139" s="22">
        <v>0.2</v>
      </c>
      <c r="I139" s="22">
        <v>0.5</v>
      </c>
      <c r="J139" s="22">
        <v>0.5</v>
      </c>
    </row>
    <row r="140" spans="1:10" x14ac:dyDescent="0.25">
      <c r="A140" s="7" t="s">
        <v>171</v>
      </c>
      <c r="B140" s="6">
        <v>28</v>
      </c>
      <c r="C140" s="22">
        <v>3.5700000000000003E-2</v>
      </c>
      <c r="D140" s="22">
        <v>3.5700000000000003E-2</v>
      </c>
      <c r="E140" s="22">
        <v>7.1400000000000005E-2</v>
      </c>
      <c r="F140" s="22">
        <v>0.57140000000000002</v>
      </c>
      <c r="G140" s="22">
        <v>0.28570000000000001</v>
      </c>
      <c r="H140" s="22" t="s">
        <v>38</v>
      </c>
      <c r="I140" s="22">
        <v>7.1400000000000005E-2</v>
      </c>
      <c r="J140" s="22">
        <v>0.85709999999999997</v>
      </c>
    </row>
    <row r="141" spans="1:10" x14ac:dyDescent="0.25">
      <c r="A141" s="7" t="s">
        <v>172</v>
      </c>
      <c r="B141" s="6">
        <v>656</v>
      </c>
      <c r="C141" s="22">
        <v>3.6600000000000001E-2</v>
      </c>
      <c r="D141" s="22">
        <v>9.2999999999999999E-2</v>
      </c>
      <c r="E141" s="22">
        <v>8.6900000000000005E-2</v>
      </c>
      <c r="F141" s="22">
        <v>0.40239999999999998</v>
      </c>
      <c r="G141" s="22">
        <v>0.375</v>
      </c>
      <c r="H141" s="22">
        <v>6.1000000000000004E-3</v>
      </c>
      <c r="I141" s="22">
        <v>0.13039999999999999</v>
      </c>
      <c r="J141" s="22">
        <v>0.78220000000000001</v>
      </c>
    </row>
    <row r="142" spans="1:10" x14ac:dyDescent="0.25">
      <c r="A142" s="7" t="s">
        <v>173</v>
      </c>
      <c r="B142" s="6">
        <v>18</v>
      </c>
      <c r="C142" s="22" t="s">
        <v>38</v>
      </c>
      <c r="D142" s="22">
        <v>5.5599999999999997E-2</v>
      </c>
      <c r="E142" s="22">
        <v>0.1111</v>
      </c>
      <c r="F142" s="22">
        <v>0.5</v>
      </c>
      <c r="G142" s="22">
        <v>0.33329999999999999</v>
      </c>
      <c r="H142" s="22" t="s">
        <v>38</v>
      </c>
      <c r="I142" s="22">
        <v>5.5599999999999997E-2</v>
      </c>
      <c r="J142" s="22">
        <v>0.83330000000000004</v>
      </c>
    </row>
    <row r="143" spans="1:10" ht="30" x14ac:dyDescent="0.25">
      <c r="A143" s="7" t="s">
        <v>174</v>
      </c>
      <c r="B143" s="6">
        <v>58</v>
      </c>
      <c r="C143" s="22">
        <v>6.9000000000000006E-2</v>
      </c>
      <c r="D143" s="22">
        <v>6.9000000000000006E-2</v>
      </c>
      <c r="E143" s="22">
        <v>8.6199999999999999E-2</v>
      </c>
      <c r="F143" s="22">
        <v>0.5</v>
      </c>
      <c r="G143" s="22">
        <v>0.27589999999999998</v>
      </c>
      <c r="H143" s="22" t="s">
        <v>38</v>
      </c>
      <c r="I143" s="22">
        <v>0.13789999999999999</v>
      </c>
      <c r="J143" s="22">
        <v>0.77590000000000003</v>
      </c>
    </row>
    <row r="144" spans="1:10" ht="30" x14ac:dyDescent="0.25">
      <c r="A144" s="7" t="s">
        <v>175</v>
      </c>
      <c r="B144" s="6">
        <v>115</v>
      </c>
      <c r="C144" s="22">
        <v>4.3499999999999997E-2</v>
      </c>
      <c r="D144" s="22">
        <v>9.5699999999999993E-2</v>
      </c>
      <c r="E144" s="22">
        <v>6.9599999999999995E-2</v>
      </c>
      <c r="F144" s="22">
        <v>0.39129999999999998</v>
      </c>
      <c r="G144" s="22">
        <v>0.39129999999999998</v>
      </c>
      <c r="H144" s="22">
        <v>8.6999999999999994E-3</v>
      </c>
      <c r="I144" s="22">
        <v>0.1404</v>
      </c>
      <c r="J144" s="22">
        <v>0.78949999999999998</v>
      </c>
    </row>
    <row r="145" spans="1:10" ht="30" x14ac:dyDescent="0.25">
      <c r="A145" s="7" t="s">
        <v>176</v>
      </c>
      <c r="B145" s="6">
        <v>356</v>
      </c>
      <c r="C145" s="22">
        <v>3.6499999999999998E-2</v>
      </c>
      <c r="D145" s="22">
        <v>9.8299999999999998E-2</v>
      </c>
      <c r="E145" s="22">
        <v>0.1236</v>
      </c>
      <c r="F145" s="22">
        <v>0.38479999999999998</v>
      </c>
      <c r="G145" s="22">
        <v>0.35110000000000002</v>
      </c>
      <c r="H145" s="22">
        <v>5.5999999999999999E-3</v>
      </c>
      <c r="I145" s="22">
        <v>0.1356</v>
      </c>
      <c r="J145" s="22">
        <v>0.74009999999999998</v>
      </c>
    </row>
    <row r="146" spans="1:10" ht="30" x14ac:dyDescent="0.25">
      <c r="A146" s="7" t="s">
        <v>177</v>
      </c>
      <c r="B146" s="6">
        <v>29</v>
      </c>
      <c r="C146" s="22" t="s">
        <v>38</v>
      </c>
      <c r="D146" s="22">
        <v>0.10340000000000001</v>
      </c>
      <c r="E146" s="22" t="s">
        <v>38</v>
      </c>
      <c r="F146" s="22">
        <v>0.48280000000000001</v>
      </c>
      <c r="G146" s="22">
        <v>0.4138</v>
      </c>
      <c r="H146" s="22" t="s">
        <v>38</v>
      </c>
      <c r="I146" s="22">
        <v>0.10340000000000001</v>
      </c>
      <c r="J146" s="22">
        <v>0.89659999999999995</v>
      </c>
    </row>
    <row r="147" spans="1:10" ht="30" x14ac:dyDescent="0.25">
      <c r="A147" s="7" t="s">
        <v>178</v>
      </c>
      <c r="B147" s="6">
        <v>5</v>
      </c>
      <c r="C147" s="22">
        <v>0.2</v>
      </c>
      <c r="D147" s="22" t="s">
        <v>38</v>
      </c>
      <c r="E147" s="22" t="s">
        <v>38</v>
      </c>
      <c r="F147" s="22">
        <v>0.6</v>
      </c>
      <c r="G147" s="22">
        <v>0.2</v>
      </c>
      <c r="H147" s="22" t="s">
        <v>38</v>
      </c>
      <c r="I147" s="22">
        <v>0.2</v>
      </c>
      <c r="J147" s="22">
        <v>0.8</v>
      </c>
    </row>
    <row r="148" spans="1:10" ht="30" x14ac:dyDescent="0.25">
      <c r="A148" s="7" t="s">
        <v>179</v>
      </c>
      <c r="B148" s="6">
        <v>20</v>
      </c>
      <c r="C148" s="22" t="s">
        <v>38</v>
      </c>
      <c r="D148" s="22">
        <v>0.1</v>
      </c>
      <c r="E148" s="22">
        <v>0.1</v>
      </c>
      <c r="F148" s="22">
        <v>0.3</v>
      </c>
      <c r="G148" s="22">
        <v>0.5</v>
      </c>
      <c r="H148" s="22" t="s">
        <v>38</v>
      </c>
      <c r="I148" s="22">
        <v>0.1</v>
      </c>
      <c r="J148" s="22">
        <v>0.8</v>
      </c>
    </row>
    <row r="149" spans="1:10" x14ac:dyDescent="0.25">
      <c r="A149" s="7" t="s">
        <v>180</v>
      </c>
      <c r="B149" s="6">
        <v>69</v>
      </c>
      <c r="C149" s="22">
        <v>1.4500000000000001E-2</v>
      </c>
      <c r="D149" s="22">
        <v>0.1014</v>
      </c>
      <c r="E149" s="22">
        <v>7.2499999999999995E-2</v>
      </c>
      <c r="F149" s="22">
        <v>0.31879999999999997</v>
      </c>
      <c r="G149" s="22">
        <v>0.46379999999999999</v>
      </c>
      <c r="H149" s="22">
        <v>2.9000000000000001E-2</v>
      </c>
      <c r="I149" s="22">
        <v>0.11940000000000001</v>
      </c>
      <c r="J149" s="22">
        <v>0.80600000000000005</v>
      </c>
    </row>
    <row r="150" spans="1:10" ht="30" x14ac:dyDescent="0.25">
      <c r="A150" s="7" t="s">
        <v>181</v>
      </c>
      <c r="B150" s="6">
        <v>13</v>
      </c>
      <c r="C150" s="22" t="s">
        <v>38</v>
      </c>
      <c r="D150" s="22">
        <v>0.30769999999999997</v>
      </c>
      <c r="E150" s="22" t="s">
        <v>38</v>
      </c>
      <c r="F150" s="22">
        <v>0.30769999999999997</v>
      </c>
      <c r="G150" s="22">
        <v>0.3846</v>
      </c>
      <c r="H150" s="22" t="s">
        <v>38</v>
      </c>
      <c r="I150" s="22">
        <v>0.30769999999999997</v>
      </c>
      <c r="J150" s="22">
        <v>0.69230000000000003</v>
      </c>
    </row>
    <row r="151" spans="1:10" x14ac:dyDescent="0.25">
      <c r="A151" s="7" t="s">
        <v>182</v>
      </c>
      <c r="B151" s="6">
        <v>42</v>
      </c>
      <c r="C151" s="22">
        <v>7.1400000000000005E-2</v>
      </c>
      <c r="D151" s="22">
        <v>7.1400000000000005E-2</v>
      </c>
      <c r="E151" s="22">
        <v>4.7600000000000003E-2</v>
      </c>
      <c r="F151" s="22">
        <v>0.38100000000000001</v>
      </c>
      <c r="G151" s="22">
        <v>0.42859999999999998</v>
      </c>
      <c r="H151" s="22" t="s">
        <v>38</v>
      </c>
      <c r="I151" s="22">
        <v>0.1429</v>
      </c>
      <c r="J151" s="22">
        <v>0.8095</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0.1</v>
      </c>
      <c r="D153" s="22">
        <v>0.1</v>
      </c>
      <c r="E153" s="22" t="s">
        <v>38</v>
      </c>
      <c r="F153" s="22">
        <v>0.5</v>
      </c>
      <c r="G153" s="22">
        <v>0.3</v>
      </c>
      <c r="H153" s="22" t="s">
        <v>38</v>
      </c>
      <c r="I153" s="22">
        <v>0.2</v>
      </c>
      <c r="J153" s="22">
        <v>0.8</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27</v>
      </c>
      <c r="C155" s="22">
        <v>3.6999999999999998E-2</v>
      </c>
      <c r="D155" s="22">
        <v>3.6999999999999998E-2</v>
      </c>
      <c r="E155" s="22">
        <v>0.14810000000000001</v>
      </c>
      <c r="F155" s="22">
        <v>0.48149999999999998</v>
      </c>
      <c r="G155" s="22">
        <v>0.29630000000000001</v>
      </c>
      <c r="H155" s="22" t="s">
        <v>38</v>
      </c>
      <c r="I155" s="22">
        <v>7.4099999999999999E-2</v>
      </c>
      <c r="J155" s="22">
        <v>0.77780000000000005</v>
      </c>
    </row>
  </sheetData>
  <hyperlinks>
    <hyperlink ref="A1" location="Contents!A1" display="Select here to return to the contents page" xr:uid="{3853D182-FC77-4678-9B23-AE6A17FF655A}"/>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005423-509F-4E4D-967A-873CCA61BAF1}">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223</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770</v>
      </c>
      <c r="C5" s="22">
        <v>2.5999999999999999E-2</v>
      </c>
      <c r="D5" s="22">
        <v>6.3600000000000004E-2</v>
      </c>
      <c r="E5" s="22">
        <v>0.18440000000000001</v>
      </c>
      <c r="F5" s="22">
        <v>0.44419999999999998</v>
      </c>
      <c r="G5" s="22">
        <v>0.21299999999999999</v>
      </c>
      <c r="H5" s="22">
        <v>6.88E-2</v>
      </c>
      <c r="I5" s="22">
        <v>9.6199999999999994E-2</v>
      </c>
      <c r="J5" s="22">
        <v>0.70569999999999999</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6</v>
      </c>
      <c r="C16" s="22" t="s">
        <v>38</v>
      </c>
      <c r="D16" s="22" t="s">
        <v>38</v>
      </c>
      <c r="E16" s="22" t="s">
        <v>38</v>
      </c>
      <c r="F16" s="22">
        <v>0.5</v>
      </c>
      <c r="G16" s="22">
        <v>0.33329999999999999</v>
      </c>
      <c r="H16" s="22">
        <v>0.16669999999999999</v>
      </c>
      <c r="I16" s="22">
        <v>0</v>
      </c>
      <c r="J16" s="22">
        <v>1</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2.2200000000000001E-2</v>
      </c>
      <c r="D20" s="22">
        <v>6.6699999999999995E-2</v>
      </c>
      <c r="E20" s="22">
        <v>0.24440000000000001</v>
      </c>
      <c r="F20" s="22">
        <v>0.35560000000000003</v>
      </c>
      <c r="G20" s="22">
        <v>0.15559999999999999</v>
      </c>
      <c r="H20" s="22">
        <v>0.15559999999999999</v>
      </c>
      <c r="I20" s="22">
        <v>0.1053</v>
      </c>
      <c r="J20" s="22">
        <v>0.60529999999999995</v>
      </c>
    </row>
    <row r="21" spans="1:10" x14ac:dyDescent="0.25">
      <c r="A21" s="7" t="s">
        <v>52</v>
      </c>
      <c r="B21" s="6">
        <v>389</v>
      </c>
      <c r="C21" s="22">
        <v>2.5700000000000001E-2</v>
      </c>
      <c r="D21" s="22">
        <v>6.6799999999999998E-2</v>
      </c>
      <c r="E21" s="22">
        <v>0.19539999999999999</v>
      </c>
      <c r="F21" s="22">
        <v>0.40100000000000002</v>
      </c>
      <c r="G21" s="22">
        <v>0.23139999999999999</v>
      </c>
      <c r="H21" s="22">
        <v>7.9699999999999993E-2</v>
      </c>
      <c r="I21" s="22">
        <v>0.10059999999999999</v>
      </c>
      <c r="J21" s="22">
        <v>0.68720000000000003</v>
      </c>
    </row>
    <row r="22" spans="1:10" x14ac:dyDescent="0.25">
      <c r="A22" s="7" t="s">
        <v>53</v>
      </c>
      <c r="B22" s="6">
        <v>284</v>
      </c>
      <c r="C22" s="22">
        <v>1.7600000000000001E-2</v>
      </c>
      <c r="D22" s="22">
        <v>6.3399999999999998E-2</v>
      </c>
      <c r="E22" s="22">
        <v>0.16900000000000001</v>
      </c>
      <c r="F22" s="22">
        <v>0.52110000000000001</v>
      </c>
      <c r="G22" s="22">
        <v>0.19719999999999999</v>
      </c>
      <c r="H22" s="22">
        <v>3.1699999999999999E-2</v>
      </c>
      <c r="I22" s="22">
        <v>8.3599999999999994E-2</v>
      </c>
      <c r="J22" s="22">
        <v>0.74180000000000001</v>
      </c>
    </row>
    <row r="23" spans="1:10" x14ac:dyDescent="0.25">
      <c r="A23" s="7" t="s">
        <v>54</v>
      </c>
      <c r="B23" s="6">
        <v>345</v>
      </c>
      <c r="C23" s="22">
        <v>2.8999999999999998E-3</v>
      </c>
      <c r="D23" s="22">
        <v>7.5399999999999995E-2</v>
      </c>
      <c r="E23" s="22">
        <v>0.1681</v>
      </c>
      <c r="F23" s="22">
        <v>0.44350000000000001</v>
      </c>
      <c r="G23" s="22">
        <v>0.2319</v>
      </c>
      <c r="H23" s="22">
        <v>7.8299999999999995E-2</v>
      </c>
      <c r="I23" s="22">
        <v>8.4900000000000003E-2</v>
      </c>
      <c r="J23" s="22">
        <v>0.73270000000000002</v>
      </c>
    </row>
    <row r="24" spans="1:10" x14ac:dyDescent="0.25">
      <c r="A24" s="7" t="s">
        <v>55</v>
      </c>
      <c r="B24" s="6">
        <v>362</v>
      </c>
      <c r="C24" s="22">
        <v>4.1399999999999999E-2</v>
      </c>
      <c r="D24" s="22">
        <v>5.5199999999999999E-2</v>
      </c>
      <c r="E24" s="22">
        <v>0.19889999999999999</v>
      </c>
      <c r="F24" s="22">
        <v>0.43919999999999998</v>
      </c>
      <c r="G24" s="22">
        <v>0.2072</v>
      </c>
      <c r="H24" s="22">
        <v>5.8000000000000003E-2</v>
      </c>
      <c r="I24" s="22">
        <v>0.1026</v>
      </c>
      <c r="J24" s="22">
        <v>0.68620000000000003</v>
      </c>
    </row>
    <row r="25" spans="1:10" ht="30" x14ac:dyDescent="0.25">
      <c r="A25" s="7" t="s">
        <v>56</v>
      </c>
      <c r="B25" s="6">
        <v>151</v>
      </c>
      <c r="C25" s="22">
        <v>3.3099999999999997E-2</v>
      </c>
      <c r="D25" s="22">
        <v>3.9699999999999999E-2</v>
      </c>
      <c r="E25" s="22">
        <v>0.18540000000000001</v>
      </c>
      <c r="F25" s="22">
        <v>0.43049999999999999</v>
      </c>
      <c r="G25" s="22">
        <v>0.22520000000000001</v>
      </c>
      <c r="H25" s="22">
        <v>8.6099999999999996E-2</v>
      </c>
      <c r="I25" s="22">
        <v>7.9699999999999993E-2</v>
      </c>
      <c r="J25" s="22">
        <v>0.71740000000000004</v>
      </c>
    </row>
    <row r="26" spans="1:10" ht="30" x14ac:dyDescent="0.25">
      <c r="A26" s="7" t="s">
        <v>57</v>
      </c>
      <c r="B26" s="6">
        <v>127</v>
      </c>
      <c r="C26" s="22">
        <v>3.15E-2</v>
      </c>
      <c r="D26" s="22">
        <v>7.8700000000000006E-2</v>
      </c>
      <c r="E26" s="22">
        <v>0.19689999999999999</v>
      </c>
      <c r="F26" s="22">
        <v>0.39369999999999999</v>
      </c>
      <c r="G26" s="22">
        <v>0.1575</v>
      </c>
      <c r="H26" s="22">
        <v>0.14169999999999999</v>
      </c>
      <c r="I26" s="22">
        <v>0.12839999999999999</v>
      </c>
      <c r="J26" s="22">
        <v>0.64219999999999999</v>
      </c>
    </row>
    <row r="27" spans="1:10" ht="30" x14ac:dyDescent="0.25">
      <c r="A27" s="7" t="s">
        <v>58</v>
      </c>
      <c r="B27" s="6">
        <v>53</v>
      </c>
      <c r="C27" s="22">
        <v>1.89E-2</v>
      </c>
      <c r="D27" s="22">
        <v>3.7699999999999997E-2</v>
      </c>
      <c r="E27" s="22">
        <v>0.22639999999999999</v>
      </c>
      <c r="F27" s="22">
        <v>0.49059999999999998</v>
      </c>
      <c r="G27" s="22">
        <v>0.18870000000000001</v>
      </c>
      <c r="H27" s="22">
        <v>3.7699999999999997E-2</v>
      </c>
      <c r="I27" s="22">
        <v>5.8799999999999998E-2</v>
      </c>
      <c r="J27" s="22">
        <v>0.70589999999999997</v>
      </c>
    </row>
    <row r="28" spans="1:10" ht="30" x14ac:dyDescent="0.25">
      <c r="A28" s="7" t="s">
        <v>59</v>
      </c>
      <c r="B28" s="6">
        <v>115</v>
      </c>
      <c r="C28" s="22">
        <v>4.3499999999999997E-2</v>
      </c>
      <c r="D28" s="22">
        <v>6.0900000000000003E-2</v>
      </c>
      <c r="E28" s="22">
        <v>0.2261</v>
      </c>
      <c r="F28" s="22">
        <v>0.40870000000000001</v>
      </c>
      <c r="G28" s="22">
        <v>0.18260000000000001</v>
      </c>
      <c r="H28" s="22">
        <v>7.8299999999999995E-2</v>
      </c>
      <c r="I28" s="22">
        <v>0.1132</v>
      </c>
      <c r="J28" s="22">
        <v>0.64149999999999996</v>
      </c>
    </row>
    <row r="29" spans="1:10" ht="30" x14ac:dyDescent="0.25">
      <c r="A29" s="7" t="s">
        <v>60</v>
      </c>
      <c r="B29" s="6">
        <v>200</v>
      </c>
      <c r="C29" s="22">
        <v>1.4999999999999999E-2</v>
      </c>
      <c r="D29" s="22">
        <v>0.06</v>
      </c>
      <c r="E29" s="22">
        <v>0.15</v>
      </c>
      <c r="F29" s="22">
        <v>0.51</v>
      </c>
      <c r="G29" s="22">
        <v>0.20499999999999999</v>
      </c>
      <c r="H29" s="22">
        <v>0.06</v>
      </c>
      <c r="I29" s="22">
        <v>7.9799999999999996E-2</v>
      </c>
      <c r="J29" s="22">
        <v>0.76060000000000005</v>
      </c>
    </row>
    <row r="30" spans="1:10" ht="30" x14ac:dyDescent="0.25">
      <c r="A30" s="7" t="s">
        <v>61</v>
      </c>
      <c r="B30" s="6">
        <v>235</v>
      </c>
      <c r="C30" s="22">
        <v>4.3E-3</v>
      </c>
      <c r="D30" s="22">
        <v>5.11E-2</v>
      </c>
      <c r="E30" s="22">
        <v>0.21279999999999999</v>
      </c>
      <c r="F30" s="22">
        <v>0.38719999999999999</v>
      </c>
      <c r="G30" s="22">
        <v>0.2681</v>
      </c>
      <c r="H30" s="22">
        <v>7.6600000000000001E-2</v>
      </c>
      <c r="I30" s="22">
        <v>5.9900000000000002E-2</v>
      </c>
      <c r="J30" s="22">
        <v>0.7097</v>
      </c>
    </row>
    <row r="31" spans="1:10" x14ac:dyDescent="0.25">
      <c r="A31" s="7" t="s">
        <v>62</v>
      </c>
      <c r="B31" s="6">
        <v>60</v>
      </c>
      <c r="C31" s="22">
        <v>0.05</v>
      </c>
      <c r="D31" s="22">
        <v>0.1</v>
      </c>
      <c r="E31" s="22">
        <v>0.2167</v>
      </c>
      <c r="F31" s="22">
        <v>0.38329999999999997</v>
      </c>
      <c r="G31" s="22">
        <v>0.2</v>
      </c>
      <c r="H31" s="22">
        <v>0.05</v>
      </c>
      <c r="I31" s="22">
        <v>0.15790000000000001</v>
      </c>
      <c r="J31" s="22">
        <v>0.61399999999999999</v>
      </c>
    </row>
    <row r="32" spans="1:10" x14ac:dyDescent="0.25">
      <c r="A32" s="7" t="s">
        <v>63</v>
      </c>
      <c r="B32" s="6">
        <v>67</v>
      </c>
      <c r="C32" s="22" t="s">
        <v>38</v>
      </c>
      <c r="D32" s="22">
        <v>0.11940000000000001</v>
      </c>
      <c r="E32" s="22">
        <v>0.14929999999999999</v>
      </c>
      <c r="F32" s="22">
        <v>0.44779999999999998</v>
      </c>
      <c r="G32" s="22">
        <v>0.19400000000000001</v>
      </c>
      <c r="H32" s="22">
        <v>8.9599999999999999E-2</v>
      </c>
      <c r="I32" s="22">
        <v>0.13109999999999999</v>
      </c>
      <c r="J32" s="22">
        <v>0.70489999999999997</v>
      </c>
    </row>
    <row r="33" spans="1:10" x14ac:dyDescent="0.25">
      <c r="A33" s="7" t="s">
        <v>64</v>
      </c>
      <c r="B33" s="6">
        <v>89</v>
      </c>
      <c r="C33" s="22" t="s">
        <v>38</v>
      </c>
      <c r="D33" s="22">
        <v>5.62E-2</v>
      </c>
      <c r="E33" s="22">
        <v>0.16850000000000001</v>
      </c>
      <c r="F33" s="22">
        <v>0.50560000000000005</v>
      </c>
      <c r="G33" s="22">
        <v>0.2135</v>
      </c>
      <c r="H33" s="22">
        <v>5.62E-2</v>
      </c>
      <c r="I33" s="22">
        <v>5.9499999999999997E-2</v>
      </c>
      <c r="J33" s="22">
        <v>0.76190000000000002</v>
      </c>
    </row>
    <row r="34" spans="1:10" x14ac:dyDescent="0.25">
      <c r="A34" s="7" t="s">
        <v>65</v>
      </c>
      <c r="B34" s="6">
        <v>63</v>
      </c>
      <c r="C34" s="22">
        <v>4.7600000000000003E-2</v>
      </c>
      <c r="D34" s="22">
        <v>6.3500000000000001E-2</v>
      </c>
      <c r="E34" s="22">
        <v>0.1905</v>
      </c>
      <c r="F34" s="22">
        <v>0.52380000000000004</v>
      </c>
      <c r="G34" s="22">
        <v>0.15870000000000001</v>
      </c>
      <c r="H34" s="22">
        <v>1.5900000000000001E-2</v>
      </c>
      <c r="I34" s="22">
        <v>0.1129</v>
      </c>
      <c r="J34" s="22">
        <v>0.69350000000000001</v>
      </c>
    </row>
    <row r="35" spans="1:10" x14ac:dyDescent="0.25">
      <c r="A35" s="7" t="s">
        <v>66</v>
      </c>
      <c r="B35" s="6">
        <v>43</v>
      </c>
      <c r="C35" s="22">
        <v>2.3300000000000001E-2</v>
      </c>
      <c r="D35" s="22">
        <v>2.3300000000000001E-2</v>
      </c>
      <c r="E35" s="22">
        <v>0.20930000000000001</v>
      </c>
      <c r="F35" s="22">
        <v>0.3256</v>
      </c>
      <c r="G35" s="22">
        <v>0.39529999999999998</v>
      </c>
      <c r="H35" s="22">
        <v>2.3300000000000001E-2</v>
      </c>
      <c r="I35" s="22">
        <v>4.7600000000000003E-2</v>
      </c>
      <c r="J35" s="22">
        <v>0.73809999999999998</v>
      </c>
    </row>
    <row r="36" spans="1:10" x14ac:dyDescent="0.25">
      <c r="A36" s="7" t="s">
        <v>67</v>
      </c>
      <c r="B36" s="6">
        <v>37</v>
      </c>
      <c r="C36" s="22" t="s">
        <v>38</v>
      </c>
      <c r="D36" s="22">
        <v>2.7E-2</v>
      </c>
      <c r="E36" s="22">
        <v>0.1351</v>
      </c>
      <c r="F36" s="22">
        <v>0.51349999999999996</v>
      </c>
      <c r="G36" s="22">
        <v>0.16220000000000001</v>
      </c>
      <c r="H36" s="22">
        <v>0.16220000000000001</v>
      </c>
      <c r="I36" s="22">
        <v>3.2300000000000002E-2</v>
      </c>
      <c r="J36" s="22">
        <v>0.80649999999999999</v>
      </c>
    </row>
    <row r="37" spans="1:10" x14ac:dyDescent="0.25">
      <c r="A37" s="7" t="s">
        <v>68</v>
      </c>
      <c r="B37" s="6">
        <v>36</v>
      </c>
      <c r="C37" s="22">
        <v>2.7799999999999998E-2</v>
      </c>
      <c r="D37" s="22">
        <v>2.7799999999999998E-2</v>
      </c>
      <c r="E37" s="22">
        <v>0.25</v>
      </c>
      <c r="F37" s="22">
        <v>0.36109999999999998</v>
      </c>
      <c r="G37" s="22">
        <v>0.22220000000000001</v>
      </c>
      <c r="H37" s="22">
        <v>0.1111</v>
      </c>
      <c r="I37" s="22">
        <v>6.25E-2</v>
      </c>
      <c r="J37" s="22">
        <v>0.65629999999999999</v>
      </c>
    </row>
    <row r="38" spans="1:10" x14ac:dyDescent="0.25">
      <c r="A38" s="7" t="s">
        <v>69</v>
      </c>
      <c r="B38" s="6">
        <v>93</v>
      </c>
      <c r="C38" s="22">
        <v>5.3800000000000001E-2</v>
      </c>
      <c r="D38" s="22">
        <v>0.1075</v>
      </c>
      <c r="E38" s="22">
        <v>0.1613</v>
      </c>
      <c r="F38" s="22">
        <v>0.43009999999999998</v>
      </c>
      <c r="G38" s="22">
        <v>0.19350000000000001</v>
      </c>
      <c r="H38" s="22">
        <v>5.3800000000000001E-2</v>
      </c>
      <c r="I38" s="22">
        <v>0.17050000000000001</v>
      </c>
      <c r="J38" s="22">
        <v>0.65910000000000002</v>
      </c>
    </row>
    <row r="39" spans="1:10" x14ac:dyDescent="0.25">
      <c r="A39" s="7" t="s">
        <v>70</v>
      </c>
      <c r="B39" s="6">
        <v>27</v>
      </c>
      <c r="C39" s="22" t="s">
        <v>38</v>
      </c>
      <c r="D39" s="22" t="s">
        <v>38</v>
      </c>
      <c r="E39" s="22">
        <v>0.25929999999999997</v>
      </c>
      <c r="F39" s="22">
        <v>0.55559999999999998</v>
      </c>
      <c r="G39" s="22">
        <v>0.14810000000000001</v>
      </c>
      <c r="H39" s="22">
        <v>3.6999999999999998E-2</v>
      </c>
      <c r="I39" s="22">
        <v>0</v>
      </c>
      <c r="J39" s="22">
        <v>0.73080000000000001</v>
      </c>
    </row>
    <row r="40" spans="1:10" x14ac:dyDescent="0.25">
      <c r="A40" s="7" t="s">
        <v>71</v>
      </c>
      <c r="B40" s="6">
        <v>57</v>
      </c>
      <c r="C40" s="22">
        <v>3.5099999999999999E-2</v>
      </c>
      <c r="D40" s="22">
        <v>1.7500000000000002E-2</v>
      </c>
      <c r="E40" s="22">
        <v>0.1404</v>
      </c>
      <c r="F40" s="22">
        <v>0.47370000000000001</v>
      </c>
      <c r="G40" s="22">
        <v>0.2281</v>
      </c>
      <c r="H40" s="22">
        <v>0.1053</v>
      </c>
      <c r="I40" s="22">
        <v>5.8799999999999998E-2</v>
      </c>
      <c r="J40" s="22">
        <v>0.7843</v>
      </c>
    </row>
    <row r="41" spans="1:10" x14ac:dyDescent="0.25">
      <c r="A41" s="7" t="s">
        <v>72</v>
      </c>
      <c r="B41" s="6">
        <v>121</v>
      </c>
      <c r="C41" s="22">
        <v>3.3099999999999997E-2</v>
      </c>
      <c r="D41" s="22">
        <v>5.79E-2</v>
      </c>
      <c r="E41" s="22">
        <v>0.18179999999999999</v>
      </c>
      <c r="F41" s="22">
        <v>0.42149999999999999</v>
      </c>
      <c r="G41" s="22">
        <v>0.25619999999999998</v>
      </c>
      <c r="H41" s="22">
        <v>4.9599999999999998E-2</v>
      </c>
      <c r="I41" s="22">
        <v>9.5699999999999993E-2</v>
      </c>
      <c r="J41" s="22">
        <v>0.71299999999999997</v>
      </c>
    </row>
    <row r="42" spans="1:10" x14ac:dyDescent="0.25">
      <c r="A42" s="7" t="s">
        <v>73</v>
      </c>
      <c r="B42" s="6">
        <v>122</v>
      </c>
      <c r="C42" s="22" t="s">
        <v>38</v>
      </c>
      <c r="D42" s="22">
        <v>9.0200000000000002E-2</v>
      </c>
      <c r="E42" s="22">
        <v>0.1721</v>
      </c>
      <c r="F42" s="22">
        <v>0.33610000000000001</v>
      </c>
      <c r="G42" s="22">
        <v>0.32790000000000002</v>
      </c>
      <c r="H42" s="22">
        <v>7.3800000000000004E-2</v>
      </c>
      <c r="I42" s="22">
        <v>9.7299999999999998E-2</v>
      </c>
      <c r="J42" s="22">
        <v>0.71679999999999999</v>
      </c>
    </row>
    <row r="43" spans="1:10" x14ac:dyDescent="0.25">
      <c r="A43" s="7" t="s">
        <v>74</v>
      </c>
      <c r="B43" s="6">
        <v>376</v>
      </c>
      <c r="C43" s="22">
        <v>3.1899999999999998E-2</v>
      </c>
      <c r="D43" s="22">
        <v>5.5899999999999998E-2</v>
      </c>
      <c r="E43" s="22">
        <v>0.1888</v>
      </c>
      <c r="F43" s="22">
        <v>0.45739999999999997</v>
      </c>
      <c r="G43" s="22">
        <v>0.20480000000000001</v>
      </c>
      <c r="H43" s="22">
        <v>6.1199999999999997E-2</v>
      </c>
      <c r="I43" s="22">
        <v>9.35E-2</v>
      </c>
      <c r="J43" s="22">
        <v>0.70540000000000003</v>
      </c>
    </row>
    <row r="44" spans="1:10" x14ac:dyDescent="0.25">
      <c r="A44" s="7" t="s">
        <v>75</v>
      </c>
      <c r="B44" s="6">
        <v>20</v>
      </c>
      <c r="C44" s="22" t="s">
        <v>38</v>
      </c>
      <c r="D44" s="22">
        <v>0.05</v>
      </c>
      <c r="E44" s="22">
        <v>0.2</v>
      </c>
      <c r="F44" s="22">
        <v>0.5</v>
      </c>
      <c r="G44" s="22">
        <v>0.2</v>
      </c>
      <c r="H44" s="22">
        <v>0.05</v>
      </c>
      <c r="I44" s="22">
        <v>5.2600000000000001E-2</v>
      </c>
      <c r="J44" s="22">
        <v>0.73680000000000001</v>
      </c>
    </row>
    <row r="45" spans="1:10" x14ac:dyDescent="0.25">
      <c r="A45" s="7" t="s">
        <v>76</v>
      </c>
      <c r="B45" s="6">
        <v>17</v>
      </c>
      <c r="C45" s="22" t="s">
        <v>38</v>
      </c>
      <c r="D45" s="22" t="s">
        <v>38</v>
      </c>
      <c r="E45" s="22">
        <v>0.23530000000000001</v>
      </c>
      <c r="F45" s="22">
        <v>0.47060000000000002</v>
      </c>
      <c r="G45" s="22">
        <v>0.23530000000000001</v>
      </c>
      <c r="H45" s="22">
        <v>5.8799999999999998E-2</v>
      </c>
      <c r="I45" s="22">
        <v>0</v>
      </c>
      <c r="J45" s="22">
        <v>0.75</v>
      </c>
    </row>
    <row r="46" spans="1:10" x14ac:dyDescent="0.25">
      <c r="A46" s="7" t="s">
        <v>77</v>
      </c>
      <c r="B46" s="6">
        <v>44</v>
      </c>
      <c r="C46" s="22" t="s">
        <v>38</v>
      </c>
      <c r="D46" s="22">
        <v>9.0899999999999995E-2</v>
      </c>
      <c r="E46" s="22">
        <v>0.2727</v>
      </c>
      <c r="F46" s="22">
        <v>0.38640000000000002</v>
      </c>
      <c r="G46" s="22">
        <v>0.18179999999999999</v>
      </c>
      <c r="H46" s="22">
        <v>6.8199999999999997E-2</v>
      </c>
      <c r="I46" s="22">
        <v>9.7600000000000006E-2</v>
      </c>
      <c r="J46" s="22">
        <v>0.60980000000000001</v>
      </c>
    </row>
    <row r="47" spans="1:10" x14ac:dyDescent="0.25">
      <c r="A47" s="7" t="s">
        <v>78</v>
      </c>
      <c r="B47" s="6">
        <v>91</v>
      </c>
      <c r="C47" s="22">
        <v>2.1999999999999999E-2</v>
      </c>
      <c r="D47" s="22">
        <v>4.3999999999999997E-2</v>
      </c>
      <c r="E47" s="22">
        <v>0.17580000000000001</v>
      </c>
      <c r="F47" s="22">
        <v>0.48349999999999999</v>
      </c>
      <c r="G47" s="22">
        <v>0.2198</v>
      </c>
      <c r="H47" s="22">
        <v>5.4899999999999997E-2</v>
      </c>
      <c r="I47" s="22">
        <v>6.9800000000000001E-2</v>
      </c>
      <c r="J47" s="22">
        <v>0.74419999999999997</v>
      </c>
    </row>
    <row r="48" spans="1:10" x14ac:dyDescent="0.25">
      <c r="A48" s="7" t="s">
        <v>79</v>
      </c>
      <c r="B48" s="6">
        <v>206</v>
      </c>
      <c r="C48" s="22">
        <v>4.3700000000000003E-2</v>
      </c>
      <c r="D48" s="22">
        <v>5.8299999999999998E-2</v>
      </c>
      <c r="E48" s="22">
        <v>0.15529999999999999</v>
      </c>
      <c r="F48" s="22">
        <v>0.44169999999999998</v>
      </c>
      <c r="G48" s="22">
        <v>0.1893</v>
      </c>
      <c r="H48" s="22">
        <v>0.11169999999999999</v>
      </c>
      <c r="I48" s="22">
        <v>0.1148</v>
      </c>
      <c r="J48" s="22">
        <v>0.71040000000000003</v>
      </c>
    </row>
    <row r="49" spans="1:10" x14ac:dyDescent="0.25">
      <c r="A49" s="7" t="s">
        <v>80</v>
      </c>
      <c r="B49" s="6">
        <v>128</v>
      </c>
      <c r="C49" s="22">
        <v>2.3400000000000001E-2</v>
      </c>
      <c r="D49" s="22">
        <v>7.0300000000000001E-2</v>
      </c>
      <c r="E49" s="22">
        <v>0.1719</v>
      </c>
      <c r="F49" s="22">
        <v>0.39839999999999998</v>
      </c>
      <c r="G49" s="22">
        <v>0.30470000000000003</v>
      </c>
      <c r="H49" s="22">
        <v>3.1300000000000001E-2</v>
      </c>
      <c r="I49" s="22">
        <v>9.6799999999999997E-2</v>
      </c>
      <c r="J49" s="22">
        <v>0.7258</v>
      </c>
    </row>
    <row r="50" spans="1:10" x14ac:dyDescent="0.25">
      <c r="A50" s="7" t="s">
        <v>81</v>
      </c>
      <c r="B50" s="6">
        <v>73</v>
      </c>
      <c r="C50" s="22" t="s">
        <v>38</v>
      </c>
      <c r="D50" s="22">
        <v>9.5899999999999999E-2</v>
      </c>
      <c r="E50" s="22">
        <v>0.1507</v>
      </c>
      <c r="F50" s="22">
        <v>0.49320000000000003</v>
      </c>
      <c r="G50" s="22">
        <v>0.2329</v>
      </c>
      <c r="H50" s="22">
        <v>2.7400000000000001E-2</v>
      </c>
      <c r="I50" s="22">
        <v>9.8599999999999993E-2</v>
      </c>
      <c r="J50" s="22">
        <v>0.74650000000000005</v>
      </c>
    </row>
    <row r="51" spans="1:10" x14ac:dyDescent="0.25">
      <c r="A51" s="7" t="s">
        <v>82</v>
      </c>
      <c r="B51" s="6">
        <v>57</v>
      </c>
      <c r="C51" s="22" t="s">
        <v>38</v>
      </c>
      <c r="D51" s="22">
        <v>7.0199999999999999E-2</v>
      </c>
      <c r="E51" s="22">
        <v>0.1754</v>
      </c>
      <c r="F51" s="22">
        <v>0.47370000000000001</v>
      </c>
      <c r="G51" s="22">
        <v>0.26319999999999999</v>
      </c>
      <c r="H51" s="22">
        <v>1.7500000000000002E-2</v>
      </c>
      <c r="I51" s="22">
        <v>7.1400000000000005E-2</v>
      </c>
      <c r="J51" s="22">
        <v>0.75</v>
      </c>
    </row>
    <row r="52" spans="1:10" x14ac:dyDescent="0.25">
      <c r="A52" s="7" t="s">
        <v>83</v>
      </c>
      <c r="B52" s="6">
        <v>6</v>
      </c>
      <c r="C52" s="22" t="s">
        <v>38</v>
      </c>
      <c r="D52" s="22" t="s">
        <v>38</v>
      </c>
      <c r="E52" s="22">
        <v>0.16669999999999999</v>
      </c>
      <c r="F52" s="22">
        <v>0.33329999999999999</v>
      </c>
      <c r="G52" s="22">
        <v>0.5</v>
      </c>
      <c r="H52" s="22" t="s">
        <v>38</v>
      </c>
      <c r="I52" s="22">
        <v>0</v>
      </c>
      <c r="J52" s="22">
        <v>0.83330000000000004</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43</v>
      </c>
      <c r="C56" s="22">
        <v>2.3300000000000001E-2</v>
      </c>
      <c r="D56" s="22">
        <v>6.9800000000000001E-2</v>
      </c>
      <c r="E56" s="22">
        <v>0.25580000000000003</v>
      </c>
      <c r="F56" s="22">
        <v>0.3256</v>
      </c>
      <c r="G56" s="22">
        <v>0.1628</v>
      </c>
      <c r="H56" s="22">
        <v>0.1628</v>
      </c>
      <c r="I56" s="22">
        <v>0.1111</v>
      </c>
      <c r="J56" s="22">
        <v>0.58330000000000004</v>
      </c>
    </row>
    <row r="57" spans="1:10" x14ac:dyDescent="0.25">
      <c r="A57" s="7" t="s">
        <v>88</v>
      </c>
      <c r="B57" s="6">
        <v>86</v>
      </c>
      <c r="C57" s="22">
        <v>2.3300000000000001E-2</v>
      </c>
      <c r="D57" s="22">
        <v>8.14E-2</v>
      </c>
      <c r="E57" s="22">
        <v>0.13950000000000001</v>
      </c>
      <c r="F57" s="22">
        <v>0.43020000000000003</v>
      </c>
      <c r="G57" s="22">
        <v>0.19769999999999999</v>
      </c>
      <c r="H57" s="22">
        <v>0.12790000000000001</v>
      </c>
      <c r="I57" s="22">
        <v>0.12</v>
      </c>
      <c r="J57" s="22">
        <v>0.72</v>
      </c>
    </row>
    <row r="58" spans="1:10" x14ac:dyDescent="0.25">
      <c r="A58" s="7" t="s">
        <v>89</v>
      </c>
      <c r="B58" s="6">
        <v>135</v>
      </c>
      <c r="C58" s="22">
        <v>1.4800000000000001E-2</v>
      </c>
      <c r="D58" s="22">
        <v>4.4400000000000002E-2</v>
      </c>
      <c r="E58" s="22">
        <v>0.2296</v>
      </c>
      <c r="F58" s="22">
        <v>0.42959999999999998</v>
      </c>
      <c r="G58" s="22">
        <v>0.19259999999999999</v>
      </c>
      <c r="H58" s="22">
        <v>8.8900000000000007E-2</v>
      </c>
      <c r="I58" s="22">
        <v>6.5000000000000002E-2</v>
      </c>
      <c r="J58" s="22">
        <v>0.68289999999999995</v>
      </c>
    </row>
    <row r="59" spans="1:10" x14ac:dyDescent="0.25">
      <c r="A59" s="7" t="s">
        <v>90</v>
      </c>
      <c r="B59" s="6">
        <v>168</v>
      </c>
      <c r="C59" s="22">
        <v>3.5700000000000003E-2</v>
      </c>
      <c r="D59" s="22">
        <v>7.7399999999999997E-2</v>
      </c>
      <c r="E59" s="22">
        <v>0.19639999999999999</v>
      </c>
      <c r="F59" s="22">
        <v>0.36309999999999998</v>
      </c>
      <c r="G59" s="22">
        <v>0.27979999999999999</v>
      </c>
      <c r="H59" s="22">
        <v>4.7600000000000003E-2</v>
      </c>
      <c r="I59" s="22">
        <v>0.1188</v>
      </c>
      <c r="J59" s="22">
        <v>0.67500000000000004</v>
      </c>
    </row>
    <row r="60" spans="1:10" x14ac:dyDescent="0.25">
      <c r="A60" s="7" t="s">
        <v>91</v>
      </c>
      <c r="B60" s="6">
        <v>176</v>
      </c>
      <c r="C60" s="22">
        <v>2.8400000000000002E-2</v>
      </c>
      <c r="D60" s="22">
        <v>7.9500000000000001E-2</v>
      </c>
      <c r="E60" s="22">
        <v>0.17050000000000001</v>
      </c>
      <c r="F60" s="22">
        <v>0.48299999999999998</v>
      </c>
      <c r="G60" s="22">
        <v>0.2102</v>
      </c>
      <c r="H60" s="22">
        <v>2.8400000000000002E-2</v>
      </c>
      <c r="I60" s="22">
        <v>0.1111</v>
      </c>
      <c r="J60" s="22">
        <v>0.71350000000000002</v>
      </c>
    </row>
    <row r="61" spans="1:10" x14ac:dyDescent="0.25">
      <c r="A61" s="7" t="s">
        <v>92</v>
      </c>
      <c r="B61" s="6">
        <v>102</v>
      </c>
      <c r="C61" s="22" t="s">
        <v>38</v>
      </c>
      <c r="D61" s="22">
        <v>3.9199999999999999E-2</v>
      </c>
      <c r="E61" s="22">
        <v>0.16669999999999999</v>
      </c>
      <c r="F61" s="22">
        <v>0.57840000000000003</v>
      </c>
      <c r="G61" s="22">
        <v>0.17649999999999999</v>
      </c>
      <c r="H61" s="22">
        <v>3.9199999999999999E-2</v>
      </c>
      <c r="I61" s="22">
        <v>4.0800000000000003E-2</v>
      </c>
      <c r="J61" s="22">
        <v>0.78569999999999995</v>
      </c>
    </row>
    <row r="62" spans="1:10" x14ac:dyDescent="0.25">
      <c r="A62" s="7" t="s">
        <v>93</v>
      </c>
      <c r="B62" s="6">
        <v>6</v>
      </c>
      <c r="C62" s="22" t="s">
        <v>38</v>
      </c>
      <c r="D62" s="22" t="s">
        <v>38</v>
      </c>
      <c r="E62" s="22">
        <v>0.16669999999999999</v>
      </c>
      <c r="F62" s="22">
        <v>0.66669999999999996</v>
      </c>
      <c r="G62" s="22">
        <v>0.16669999999999999</v>
      </c>
      <c r="H62" s="22" t="s">
        <v>38</v>
      </c>
      <c r="I62" s="22">
        <v>0</v>
      </c>
      <c r="J62" s="22">
        <v>0.83330000000000004</v>
      </c>
    </row>
    <row r="63" spans="1:10" x14ac:dyDescent="0.25">
      <c r="A63" s="7" t="s">
        <v>94</v>
      </c>
      <c r="B63" s="6">
        <v>345</v>
      </c>
      <c r="C63" s="22">
        <v>2.8999999999999998E-3</v>
      </c>
      <c r="D63" s="22">
        <v>7.5399999999999995E-2</v>
      </c>
      <c r="E63" s="22">
        <v>0.1681</v>
      </c>
      <c r="F63" s="22">
        <v>0.44350000000000001</v>
      </c>
      <c r="G63" s="22">
        <v>0.2319</v>
      </c>
      <c r="H63" s="22">
        <v>7.8299999999999995E-2</v>
      </c>
      <c r="I63" s="22">
        <v>8.4900000000000003E-2</v>
      </c>
      <c r="J63" s="22">
        <v>0.73270000000000002</v>
      </c>
    </row>
    <row r="64" spans="1:10" x14ac:dyDescent="0.25">
      <c r="A64" s="7" t="s">
        <v>95</v>
      </c>
      <c r="B64" s="6">
        <v>362</v>
      </c>
      <c r="C64" s="22">
        <v>4.1399999999999999E-2</v>
      </c>
      <c r="D64" s="22">
        <v>5.5199999999999999E-2</v>
      </c>
      <c r="E64" s="22">
        <v>0.19889999999999999</v>
      </c>
      <c r="F64" s="22">
        <v>0.43919999999999998</v>
      </c>
      <c r="G64" s="22">
        <v>0.2072</v>
      </c>
      <c r="H64" s="22">
        <v>5.8000000000000003E-2</v>
      </c>
      <c r="I64" s="22">
        <v>0.1026</v>
      </c>
      <c r="J64" s="22">
        <v>0.68620000000000003</v>
      </c>
    </row>
    <row r="65" spans="1:10" x14ac:dyDescent="0.25">
      <c r="A65" s="7" t="s">
        <v>96</v>
      </c>
      <c r="B65" s="6">
        <v>6</v>
      </c>
      <c r="C65" s="22">
        <v>0.16669999999999999</v>
      </c>
      <c r="D65" s="22" t="s">
        <v>38</v>
      </c>
      <c r="E65" s="22" t="s">
        <v>38</v>
      </c>
      <c r="F65" s="22">
        <v>0.5</v>
      </c>
      <c r="G65" s="22">
        <v>0.16669999999999999</v>
      </c>
      <c r="H65" s="22">
        <v>0.16669999999999999</v>
      </c>
      <c r="I65" s="22">
        <v>0.2</v>
      </c>
      <c r="J65" s="22">
        <v>0.8</v>
      </c>
    </row>
    <row r="66" spans="1:10" x14ac:dyDescent="0.25">
      <c r="A66" s="7" t="s">
        <v>97</v>
      </c>
      <c r="B66" s="6">
        <v>430</v>
      </c>
      <c r="C66" s="22">
        <v>2.3300000000000001E-2</v>
      </c>
      <c r="D66" s="22">
        <v>6.7400000000000002E-2</v>
      </c>
      <c r="E66" s="22">
        <v>0.1767</v>
      </c>
      <c r="F66" s="22">
        <v>0.46050000000000002</v>
      </c>
      <c r="G66" s="22">
        <v>0.20469999999999999</v>
      </c>
      <c r="H66" s="22">
        <v>6.7400000000000002E-2</v>
      </c>
      <c r="I66" s="22">
        <v>9.7299999999999998E-2</v>
      </c>
      <c r="J66" s="22">
        <v>0.71319999999999995</v>
      </c>
    </row>
    <row r="67" spans="1:10" ht="30" x14ac:dyDescent="0.25">
      <c r="A67" s="7" t="s">
        <v>98</v>
      </c>
      <c r="B67" s="6">
        <v>129</v>
      </c>
      <c r="C67" s="22">
        <v>3.1E-2</v>
      </c>
      <c r="D67" s="22">
        <v>6.9800000000000001E-2</v>
      </c>
      <c r="E67" s="22">
        <v>0.1938</v>
      </c>
      <c r="F67" s="22">
        <v>0.4264</v>
      </c>
      <c r="G67" s="22">
        <v>0.2248</v>
      </c>
      <c r="H67" s="22">
        <v>5.4300000000000001E-2</v>
      </c>
      <c r="I67" s="22">
        <v>0.1066</v>
      </c>
      <c r="J67" s="22">
        <v>0.6885</v>
      </c>
    </row>
    <row r="68" spans="1:10" ht="30" x14ac:dyDescent="0.25">
      <c r="A68" s="7" t="s">
        <v>99</v>
      </c>
      <c r="B68" s="6">
        <v>116</v>
      </c>
      <c r="C68" s="22">
        <v>2.5899999999999999E-2</v>
      </c>
      <c r="D68" s="22">
        <v>4.3099999999999999E-2</v>
      </c>
      <c r="E68" s="22">
        <v>0.1983</v>
      </c>
      <c r="F68" s="22">
        <v>0.44829999999999998</v>
      </c>
      <c r="G68" s="22">
        <v>0.22409999999999999</v>
      </c>
      <c r="H68" s="22">
        <v>6.0299999999999999E-2</v>
      </c>
      <c r="I68" s="22">
        <v>7.3400000000000007E-2</v>
      </c>
      <c r="J68" s="22">
        <v>0.71560000000000001</v>
      </c>
    </row>
    <row r="69" spans="1:10" ht="30" x14ac:dyDescent="0.25">
      <c r="A69" s="7" t="s">
        <v>100</v>
      </c>
      <c r="B69" s="6">
        <v>35</v>
      </c>
      <c r="C69" s="22">
        <v>5.7099999999999998E-2</v>
      </c>
      <c r="D69" s="22">
        <v>2.86E-2</v>
      </c>
      <c r="E69" s="22">
        <v>0.1429</v>
      </c>
      <c r="F69" s="22">
        <v>0.37140000000000001</v>
      </c>
      <c r="G69" s="22">
        <v>0.2286</v>
      </c>
      <c r="H69" s="22">
        <v>0.1714</v>
      </c>
      <c r="I69" s="22">
        <v>0.10340000000000001</v>
      </c>
      <c r="J69" s="22">
        <v>0.72409999999999997</v>
      </c>
    </row>
    <row r="70" spans="1:10" x14ac:dyDescent="0.25">
      <c r="A70" s="7" t="s">
        <v>101</v>
      </c>
      <c r="B70" s="6">
        <v>26</v>
      </c>
      <c r="C70" s="22">
        <v>3.85E-2</v>
      </c>
      <c r="D70" s="22">
        <v>3.85E-2</v>
      </c>
      <c r="E70" s="22">
        <v>0.26919999999999999</v>
      </c>
      <c r="F70" s="22">
        <v>0.46150000000000002</v>
      </c>
      <c r="G70" s="22">
        <v>7.6899999999999996E-2</v>
      </c>
      <c r="H70" s="22">
        <v>0.1154</v>
      </c>
      <c r="I70" s="22">
        <v>8.6999999999999994E-2</v>
      </c>
      <c r="J70" s="22">
        <v>0.60870000000000002</v>
      </c>
    </row>
    <row r="71" spans="1:10" x14ac:dyDescent="0.25">
      <c r="A71" s="7" t="s">
        <v>102</v>
      </c>
      <c r="B71" s="6">
        <v>42</v>
      </c>
      <c r="C71" s="22">
        <v>2.3800000000000002E-2</v>
      </c>
      <c r="D71" s="22">
        <v>7.1400000000000005E-2</v>
      </c>
      <c r="E71" s="22">
        <v>0.16669999999999999</v>
      </c>
      <c r="F71" s="22">
        <v>0.45240000000000002</v>
      </c>
      <c r="G71" s="22">
        <v>0.11899999999999999</v>
      </c>
      <c r="H71" s="22">
        <v>0.16669999999999999</v>
      </c>
      <c r="I71" s="22">
        <v>0.1143</v>
      </c>
      <c r="J71" s="22">
        <v>0.68569999999999998</v>
      </c>
    </row>
    <row r="72" spans="1:10" x14ac:dyDescent="0.25">
      <c r="A72" s="7" t="s">
        <v>103</v>
      </c>
      <c r="B72" s="6">
        <v>42</v>
      </c>
      <c r="C72" s="22">
        <v>7.1400000000000005E-2</v>
      </c>
      <c r="D72" s="22">
        <v>9.5200000000000007E-2</v>
      </c>
      <c r="E72" s="22">
        <v>0.16669999999999999</v>
      </c>
      <c r="F72" s="22">
        <v>0.35709999999999997</v>
      </c>
      <c r="G72" s="22">
        <v>0.11899999999999999</v>
      </c>
      <c r="H72" s="22">
        <v>0.1905</v>
      </c>
      <c r="I72" s="22">
        <v>0.2059</v>
      </c>
      <c r="J72" s="22">
        <v>0.58819999999999995</v>
      </c>
    </row>
    <row r="73" spans="1:10" x14ac:dyDescent="0.25">
      <c r="A73" s="7" t="s">
        <v>104</v>
      </c>
      <c r="B73" s="6">
        <v>62</v>
      </c>
      <c r="C73" s="22">
        <v>1.61E-2</v>
      </c>
      <c r="D73" s="22">
        <v>9.6799999999999997E-2</v>
      </c>
      <c r="E73" s="22">
        <v>0.1613</v>
      </c>
      <c r="F73" s="22">
        <v>0.3548</v>
      </c>
      <c r="G73" s="22">
        <v>0.2258</v>
      </c>
      <c r="H73" s="22">
        <v>0.1452</v>
      </c>
      <c r="I73" s="22">
        <v>0.1321</v>
      </c>
      <c r="J73" s="22">
        <v>0.67920000000000003</v>
      </c>
    </row>
    <row r="74" spans="1:10" x14ac:dyDescent="0.25">
      <c r="A74" s="7" t="s">
        <v>105</v>
      </c>
      <c r="B74" s="6">
        <v>517</v>
      </c>
      <c r="C74" s="22">
        <v>1.9300000000000001E-2</v>
      </c>
      <c r="D74" s="22">
        <v>0.06</v>
      </c>
      <c r="E74" s="22">
        <v>0.1741</v>
      </c>
      <c r="F74" s="22">
        <v>0.4662</v>
      </c>
      <c r="G74" s="22">
        <v>0.23400000000000001</v>
      </c>
      <c r="H74" s="22">
        <v>4.6399999999999997E-2</v>
      </c>
      <c r="I74" s="22">
        <v>8.3199999999999996E-2</v>
      </c>
      <c r="J74" s="22">
        <v>0.73429999999999995</v>
      </c>
    </row>
    <row r="75" spans="1:10" x14ac:dyDescent="0.25">
      <c r="A75" s="7" t="s">
        <v>106</v>
      </c>
      <c r="B75" s="6">
        <v>14</v>
      </c>
      <c r="C75" s="22" t="s">
        <v>38</v>
      </c>
      <c r="D75" s="22" t="s">
        <v>38</v>
      </c>
      <c r="E75" s="22">
        <v>0.28570000000000001</v>
      </c>
      <c r="F75" s="22">
        <v>0.42859999999999998</v>
      </c>
      <c r="G75" s="22">
        <v>0.21429999999999999</v>
      </c>
      <c r="H75" s="22">
        <v>7.1400000000000005E-2</v>
      </c>
      <c r="I75" s="22">
        <v>0</v>
      </c>
      <c r="J75" s="22">
        <v>0.69230000000000003</v>
      </c>
    </row>
    <row r="76" spans="1:10" x14ac:dyDescent="0.25">
      <c r="A76" s="7" t="s">
        <v>107</v>
      </c>
      <c r="B76" s="6">
        <v>51</v>
      </c>
      <c r="C76" s="22">
        <v>3.9199999999999999E-2</v>
      </c>
      <c r="D76" s="22">
        <v>5.8799999999999998E-2</v>
      </c>
      <c r="E76" s="22">
        <v>0.1961</v>
      </c>
      <c r="F76" s="22">
        <v>0.35289999999999999</v>
      </c>
      <c r="G76" s="22">
        <v>0.23530000000000001</v>
      </c>
      <c r="H76" s="22">
        <v>0.1176</v>
      </c>
      <c r="I76" s="22">
        <v>0.1111</v>
      </c>
      <c r="J76" s="22">
        <v>0.66669999999999996</v>
      </c>
    </row>
    <row r="77" spans="1:10" x14ac:dyDescent="0.25">
      <c r="A77" s="7" t="s">
        <v>108</v>
      </c>
      <c r="B77" s="6">
        <v>50</v>
      </c>
      <c r="C77" s="22">
        <v>0.06</v>
      </c>
      <c r="D77" s="22">
        <v>0.08</v>
      </c>
      <c r="E77" s="22">
        <v>0.24</v>
      </c>
      <c r="F77" s="22">
        <v>0.46</v>
      </c>
      <c r="G77" s="22">
        <v>0.12</v>
      </c>
      <c r="H77" s="22">
        <v>0.04</v>
      </c>
      <c r="I77" s="22">
        <v>0.14580000000000001</v>
      </c>
      <c r="J77" s="22">
        <v>0.60419999999999996</v>
      </c>
    </row>
    <row r="78" spans="1:10" x14ac:dyDescent="0.25">
      <c r="A78" s="7" t="s">
        <v>109</v>
      </c>
      <c r="B78" s="6">
        <v>71</v>
      </c>
      <c r="C78" s="22" t="s">
        <v>38</v>
      </c>
      <c r="D78" s="22">
        <v>2.8199999999999999E-2</v>
      </c>
      <c r="E78" s="22">
        <v>0.22539999999999999</v>
      </c>
      <c r="F78" s="22">
        <v>0.43659999999999999</v>
      </c>
      <c r="G78" s="22">
        <v>0.2394</v>
      </c>
      <c r="H78" s="22">
        <v>7.0400000000000004E-2</v>
      </c>
      <c r="I78" s="22">
        <v>3.0300000000000001E-2</v>
      </c>
      <c r="J78" s="22">
        <v>0.72729999999999995</v>
      </c>
    </row>
    <row r="79" spans="1:10" x14ac:dyDescent="0.25">
      <c r="A79" s="7" t="s">
        <v>110</v>
      </c>
      <c r="B79" s="6">
        <v>68</v>
      </c>
      <c r="C79" s="22">
        <v>1.47E-2</v>
      </c>
      <c r="D79" s="22">
        <v>7.3499999999999996E-2</v>
      </c>
      <c r="E79" s="22">
        <v>0.1176</v>
      </c>
      <c r="F79" s="22">
        <v>0.58819999999999995</v>
      </c>
      <c r="G79" s="22">
        <v>0.14710000000000001</v>
      </c>
      <c r="H79" s="22">
        <v>5.8799999999999998E-2</v>
      </c>
      <c r="I79" s="22">
        <v>9.3799999999999994E-2</v>
      </c>
      <c r="J79" s="22">
        <v>0.78129999999999999</v>
      </c>
    </row>
    <row r="80" spans="1:10" x14ac:dyDescent="0.25">
      <c r="A80" s="7" t="s">
        <v>111</v>
      </c>
      <c r="B80" s="6">
        <v>61</v>
      </c>
      <c r="C80" s="22">
        <v>3.2800000000000003E-2</v>
      </c>
      <c r="D80" s="22">
        <v>8.2000000000000003E-2</v>
      </c>
      <c r="E80" s="22">
        <v>9.8400000000000001E-2</v>
      </c>
      <c r="F80" s="22">
        <v>0.50819999999999999</v>
      </c>
      <c r="G80" s="22">
        <v>0.22950000000000001</v>
      </c>
      <c r="H80" s="22">
        <v>4.9200000000000001E-2</v>
      </c>
      <c r="I80" s="22">
        <v>0.1207</v>
      </c>
      <c r="J80" s="22">
        <v>0.77590000000000003</v>
      </c>
    </row>
    <row r="81" spans="1:10" x14ac:dyDescent="0.25">
      <c r="A81" s="7" t="s">
        <v>112</v>
      </c>
      <c r="B81" s="6">
        <v>52</v>
      </c>
      <c r="C81" s="22" t="s">
        <v>38</v>
      </c>
      <c r="D81" s="22">
        <v>5.7700000000000001E-2</v>
      </c>
      <c r="E81" s="22">
        <v>0.25</v>
      </c>
      <c r="F81" s="22">
        <v>0.44230000000000003</v>
      </c>
      <c r="G81" s="22">
        <v>0.25</v>
      </c>
      <c r="H81" s="22" t="s">
        <v>38</v>
      </c>
      <c r="I81" s="22">
        <v>5.7700000000000001E-2</v>
      </c>
      <c r="J81" s="22">
        <v>0.69230000000000003</v>
      </c>
    </row>
    <row r="82" spans="1:10" x14ac:dyDescent="0.25">
      <c r="A82" s="7" t="s">
        <v>113</v>
      </c>
      <c r="B82" s="6">
        <v>41</v>
      </c>
      <c r="C82" s="22" t="s">
        <v>38</v>
      </c>
      <c r="D82" s="22">
        <v>2.4400000000000002E-2</v>
      </c>
      <c r="E82" s="22">
        <v>0.1951</v>
      </c>
      <c r="F82" s="22">
        <v>0.48780000000000001</v>
      </c>
      <c r="G82" s="22">
        <v>0.24390000000000001</v>
      </c>
      <c r="H82" s="22">
        <v>4.8800000000000003E-2</v>
      </c>
      <c r="I82" s="22">
        <v>2.5600000000000001E-2</v>
      </c>
      <c r="J82" s="22">
        <v>0.76919999999999999</v>
      </c>
    </row>
    <row r="83" spans="1:10" x14ac:dyDescent="0.25">
      <c r="A83" s="7" t="s">
        <v>114</v>
      </c>
      <c r="B83" s="6">
        <v>34</v>
      </c>
      <c r="C83" s="22" t="s">
        <v>38</v>
      </c>
      <c r="D83" s="22">
        <v>8.8200000000000001E-2</v>
      </c>
      <c r="E83" s="22">
        <v>0.32350000000000001</v>
      </c>
      <c r="F83" s="22">
        <v>0.17649999999999999</v>
      </c>
      <c r="G83" s="22">
        <v>0.32350000000000001</v>
      </c>
      <c r="H83" s="22">
        <v>8.8200000000000001E-2</v>
      </c>
      <c r="I83" s="22">
        <v>9.6799999999999997E-2</v>
      </c>
      <c r="J83" s="22">
        <v>0.5484</v>
      </c>
    </row>
    <row r="84" spans="1:10" x14ac:dyDescent="0.25">
      <c r="A84" s="7" t="s">
        <v>115</v>
      </c>
      <c r="B84" s="6">
        <v>28</v>
      </c>
      <c r="C84" s="22" t="s">
        <v>38</v>
      </c>
      <c r="D84" s="22">
        <v>3.5700000000000003E-2</v>
      </c>
      <c r="E84" s="22">
        <v>0.17860000000000001</v>
      </c>
      <c r="F84" s="22">
        <v>0.5</v>
      </c>
      <c r="G84" s="22">
        <v>0.25</v>
      </c>
      <c r="H84" s="22">
        <v>3.5700000000000003E-2</v>
      </c>
      <c r="I84" s="22">
        <v>3.6999999999999998E-2</v>
      </c>
      <c r="J84" s="22">
        <v>0.77780000000000005</v>
      </c>
    </row>
    <row r="85" spans="1:10" x14ac:dyDescent="0.25">
      <c r="A85" s="7" t="s">
        <v>116</v>
      </c>
      <c r="B85" s="6">
        <v>80</v>
      </c>
      <c r="C85" s="22">
        <v>1.2500000000000001E-2</v>
      </c>
      <c r="D85" s="22">
        <v>0.05</v>
      </c>
      <c r="E85" s="22">
        <v>0.16250000000000001</v>
      </c>
      <c r="F85" s="22">
        <v>0.35</v>
      </c>
      <c r="G85" s="22">
        <v>0.27500000000000002</v>
      </c>
      <c r="H85" s="22">
        <v>0.15</v>
      </c>
      <c r="I85" s="22">
        <v>7.3499999999999996E-2</v>
      </c>
      <c r="J85" s="22">
        <v>0.73529999999999995</v>
      </c>
    </row>
    <row r="86" spans="1:10" x14ac:dyDescent="0.25">
      <c r="A86" s="7" t="s">
        <v>117</v>
      </c>
      <c r="B86" s="6">
        <v>9</v>
      </c>
      <c r="C86" s="22" t="s">
        <v>38</v>
      </c>
      <c r="D86" s="22">
        <v>0.1111</v>
      </c>
      <c r="E86" s="22">
        <v>0.1111</v>
      </c>
      <c r="F86" s="22">
        <v>0.66669999999999996</v>
      </c>
      <c r="G86" s="22">
        <v>0.1111</v>
      </c>
      <c r="H86" s="22" t="s">
        <v>38</v>
      </c>
      <c r="I86" s="22">
        <v>0.1111</v>
      </c>
      <c r="J86" s="22">
        <v>0.77780000000000005</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t="s">
        <v>38</v>
      </c>
      <c r="D98" s="22" t="s">
        <v>38</v>
      </c>
      <c r="E98" s="22">
        <v>0.28570000000000001</v>
      </c>
      <c r="F98" s="22">
        <v>0.1429</v>
      </c>
      <c r="G98" s="22">
        <v>0.57140000000000002</v>
      </c>
      <c r="H98" s="22" t="s">
        <v>38</v>
      </c>
      <c r="I98" s="22">
        <v>0</v>
      </c>
      <c r="J98" s="22">
        <v>0.71430000000000005</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692</v>
      </c>
      <c r="C103" s="22">
        <v>2.3099999999999999E-2</v>
      </c>
      <c r="D103" s="22">
        <v>6.3600000000000004E-2</v>
      </c>
      <c r="E103" s="22">
        <v>0.18210000000000001</v>
      </c>
      <c r="F103" s="22">
        <v>0.45519999999999999</v>
      </c>
      <c r="G103" s="22">
        <v>0.20810000000000001</v>
      </c>
      <c r="H103" s="22">
        <v>6.7900000000000002E-2</v>
      </c>
      <c r="I103" s="22">
        <v>9.2999999999999999E-2</v>
      </c>
      <c r="J103" s="22">
        <v>0.71160000000000001</v>
      </c>
    </row>
    <row r="104" spans="1:10" ht="30" x14ac:dyDescent="0.25">
      <c r="A104" s="7" t="s">
        <v>135</v>
      </c>
      <c r="B104" s="6">
        <v>578</v>
      </c>
      <c r="C104" s="22">
        <v>2.4199999999999999E-2</v>
      </c>
      <c r="D104" s="22">
        <v>6.5699999999999995E-2</v>
      </c>
      <c r="E104" s="22">
        <v>0.18340000000000001</v>
      </c>
      <c r="F104" s="22">
        <v>0.4516</v>
      </c>
      <c r="G104" s="22">
        <v>0.20419999999999999</v>
      </c>
      <c r="H104" s="22">
        <v>7.0900000000000005E-2</v>
      </c>
      <c r="I104" s="22">
        <v>9.6799999999999997E-2</v>
      </c>
      <c r="J104" s="22">
        <v>0.70579999999999998</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v>0.1429</v>
      </c>
      <c r="F106" s="22">
        <v>0.71430000000000005</v>
      </c>
      <c r="G106" s="22">
        <v>0.1429</v>
      </c>
      <c r="H106" s="22" t="s">
        <v>38</v>
      </c>
      <c r="I106" s="22">
        <v>0</v>
      </c>
      <c r="J106" s="22">
        <v>0.85709999999999997</v>
      </c>
    </row>
    <row r="107" spans="1:10" x14ac:dyDescent="0.25">
      <c r="A107" s="7" t="s">
        <v>138</v>
      </c>
      <c r="B107" s="6">
        <v>15</v>
      </c>
      <c r="C107" s="22" t="s">
        <v>38</v>
      </c>
      <c r="D107" s="22">
        <v>6.6699999999999995E-2</v>
      </c>
      <c r="E107" s="22">
        <v>0.2</v>
      </c>
      <c r="F107" s="22">
        <v>0.4667</v>
      </c>
      <c r="G107" s="22">
        <v>0.1333</v>
      </c>
      <c r="H107" s="22">
        <v>0.1333</v>
      </c>
      <c r="I107" s="22">
        <v>7.6899999999999996E-2</v>
      </c>
      <c r="J107" s="22">
        <v>0.69230000000000003</v>
      </c>
    </row>
    <row r="108" spans="1:10" x14ac:dyDescent="0.25">
      <c r="A108" s="7" t="s">
        <v>139</v>
      </c>
      <c r="B108" s="6">
        <v>12</v>
      </c>
      <c r="C108" s="22">
        <v>8.3299999999999999E-2</v>
      </c>
      <c r="D108" s="22" t="s">
        <v>38</v>
      </c>
      <c r="E108" s="22">
        <v>0.33329999999999999</v>
      </c>
      <c r="F108" s="22">
        <v>0.41670000000000001</v>
      </c>
      <c r="G108" s="22">
        <v>0.16669999999999999</v>
      </c>
      <c r="H108" s="22" t="s">
        <v>38</v>
      </c>
      <c r="I108" s="22">
        <v>8.3299999999999999E-2</v>
      </c>
      <c r="J108" s="22">
        <v>0.58330000000000004</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t="s">
        <v>38</v>
      </c>
      <c r="E110" s="22">
        <v>0.44440000000000002</v>
      </c>
      <c r="F110" s="22">
        <v>0.22220000000000001</v>
      </c>
      <c r="G110" s="22">
        <v>0.22220000000000001</v>
      </c>
      <c r="H110" s="22" t="s">
        <v>38</v>
      </c>
      <c r="I110" s="22">
        <v>0.1111</v>
      </c>
      <c r="J110" s="22">
        <v>0.44440000000000002</v>
      </c>
    </row>
    <row r="111" spans="1:10" ht="30" x14ac:dyDescent="0.25">
      <c r="A111" s="7" t="s">
        <v>142</v>
      </c>
      <c r="B111" s="6">
        <v>26</v>
      </c>
      <c r="C111" s="22" t="s">
        <v>38</v>
      </c>
      <c r="D111" s="22">
        <v>0.15379999999999999</v>
      </c>
      <c r="E111" s="22">
        <v>0.26919999999999999</v>
      </c>
      <c r="F111" s="22">
        <v>0.26919999999999999</v>
      </c>
      <c r="G111" s="22">
        <v>0.23080000000000001</v>
      </c>
      <c r="H111" s="22">
        <v>7.6899999999999996E-2</v>
      </c>
      <c r="I111" s="22">
        <v>0.16669999999999999</v>
      </c>
      <c r="J111" s="22">
        <v>0.54169999999999996</v>
      </c>
    </row>
    <row r="112" spans="1:10" ht="30" x14ac:dyDescent="0.25">
      <c r="A112" s="7" t="s">
        <v>143</v>
      </c>
      <c r="B112" s="6">
        <v>57</v>
      </c>
      <c r="C112" s="22" t="s">
        <v>38</v>
      </c>
      <c r="D112" s="22">
        <v>7.0199999999999999E-2</v>
      </c>
      <c r="E112" s="22">
        <v>0.1754</v>
      </c>
      <c r="F112" s="22">
        <v>0.33329999999999999</v>
      </c>
      <c r="G112" s="22">
        <v>0.33329999999999999</v>
      </c>
      <c r="H112" s="22">
        <v>8.77E-2</v>
      </c>
      <c r="I112" s="22">
        <v>7.6899999999999996E-2</v>
      </c>
      <c r="J112" s="22">
        <v>0.73080000000000001</v>
      </c>
    </row>
    <row r="113" spans="1:10" x14ac:dyDescent="0.25">
      <c r="A113" s="7" t="s">
        <v>144</v>
      </c>
      <c r="B113" s="6">
        <v>39</v>
      </c>
      <c r="C113" s="22" t="s">
        <v>38</v>
      </c>
      <c r="D113" s="22">
        <v>7.6899999999999996E-2</v>
      </c>
      <c r="E113" s="22">
        <v>0.1026</v>
      </c>
      <c r="F113" s="22">
        <v>0.3846</v>
      </c>
      <c r="G113" s="22">
        <v>0.3846</v>
      </c>
      <c r="H113" s="22">
        <v>5.1299999999999998E-2</v>
      </c>
      <c r="I113" s="22">
        <v>8.1100000000000005E-2</v>
      </c>
      <c r="J113" s="22">
        <v>0.81079999999999997</v>
      </c>
    </row>
    <row r="114" spans="1:10" x14ac:dyDescent="0.25">
      <c r="A114" s="7" t="s">
        <v>145</v>
      </c>
      <c r="B114" s="6">
        <v>376</v>
      </c>
      <c r="C114" s="22">
        <v>3.1899999999999998E-2</v>
      </c>
      <c r="D114" s="22">
        <v>5.5899999999999998E-2</v>
      </c>
      <c r="E114" s="22">
        <v>0.1888</v>
      </c>
      <c r="F114" s="22">
        <v>0.45739999999999997</v>
      </c>
      <c r="G114" s="22">
        <v>0.20480000000000001</v>
      </c>
      <c r="H114" s="22">
        <v>6.1199999999999997E-2</v>
      </c>
      <c r="I114" s="22">
        <v>9.35E-2</v>
      </c>
      <c r="J114" s="22">
        <v>0.70540000000000003</v>
      </c>
    </row>
    <row r="115" spans="1:10" ht="30" x14ac:dyDescent="0.25">
      <c r="A115" s="7" t="s">
        <v>146</v>
      </c>
      <c r="B115" s="6">
        <v>727</v>
      </c>
      <c r="C115" s="22">
        <v>2.1999999999999999E-2</v>
      </c>
      <c r="D115" s="22">
        <v>6.4600000000000005E-2</v>
      </c>
      <c r="E115" s="22">
        <v>0.1857</v>
      </c>
      <c r="F115" s="22">
        <v>0.43469999999999998</v>
      </c>
      <c r="G115" s="22">
        <v>0.2215</v>
      </c>
      <c r="H115" s="22">
        <v>7.1499999999999994E-2</v>
      </c>
      <c r="I115" s="22">
        <v>9.3299999999999994E-2</v>
      </c>
      <c r="J115" s="22">
        <v>0.70669999999999999</v>
      </c>
    </row>
    <row r="116" spans="1:10" x14ac:dyDescent="0.25">
      <c r="A116" s="7" t="s">
        <v>147</v>
      </c>
      <c r="B116" s="6">
        <v>317</v>
      </c>
      <c r="C116" s="22">
        <v>2.2100000000000002E-2</v>
      </c>
      <c r="D116" s="22">
        <v>6.9400000000000003E-2</v>
      </c>
      <c r="E116" s="22">
        <v>0.1956</v>
      </c>
      <c r="F116" s="22">
        <v>0.44479999999999997</v>
      </c>
      <c r="G116" s="22">
        <v>0.19869999999999999</v>
      </c>
      <c r="H116" s="22">
        <v>6.9400000000000003E-2</v>
      </c>
      <c r="I116" s="22">
        <v>9.8299999999999998E-2</v>
      </c>
      <c r="J116" s="22">
        <v>0.6915</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357</v>
      </c>
      <c r="C118" s="22">
        <v>2.8000000000000001E-2</v>
      </c>
      <c r="D118" s="22">
        <v>7.2800000000000004E-2</v>
      </c>
      <c r="E118" s="22">
        <v>0.17929999999999999</v>
      </c>
      <c r="F118" s="22">
        <v>0.44819999999999999</v>
      </c>
      <c r="G118" s="22">
        <v>0.19889999999999999</v>
      </c>
      <c r="H118" s="22">
        <v>7.2800000000000004E-2</v>
      </c>
      <c r="I118" s="22">
        <v>0.10879999999999999</v>
      </c>
      <c r="J118" s="22">
        <v>0.69789999999999996</v>
      </c>
    </row>
    <row r="119" spans="1:10" ht="30" x14ac:dyDescent="0.25">
      <c r="A119" s="7" t="s">
        <v>150</v>
      </c>
      <c r="B119" s="6">
        <v>363</v>
      </c>
      <c r="C119" s="22">
        <v>1.9300000000000001E-2</v>
      </c>
      <c r="D119" s="22">
        <v>7.7100000000000002E-2</v>
      </c>
      <c r="E119" s="22">
        <v>0.1928</v>
      </c>
      <c r="F119" s="22">
        <v>0.43530000000000002</v>
      </c>
      <c r="G119" s="22">
        <v>0.19009999999999999</v>
      </c>
      <c r="H119" s="22">
        <v>8.5400000000000004E-2</v>
      </c>
      <c r="I119" s="22">
        <v>0.10539999999999999</v>
      </c>
      <c r="J119" s="22">
        <v>0.68369999999999997</v>
      </c>
    </row>
    <row r="120" spans="1:10" x14ac:dyDescent="0.25">
      <c r="A120" s="7" t="s">
        <v>151</v>
      </c>
      <c r="B120" s="6">
        <v>28</v>
      </c>
      <c r="C120" s="22" t="s">
        <v>38</v>
      </c>
      <c r="D120" s="22">
        <v>0.1071</v>
      </c>
      <c r="E120" s="22">
        <v>0.1429</v>
      </c>
      <c r="F120" s="22">
        <v>0.42859999999999998</v>
      </c>
      <c r="G120" s="22">
        <v>0.28570000000000001</v>
      </c>
      <c r="H120" s="22">
        <v>3.5700000000000003E-2</v>
      </c>
      <c r="I120" s="22">
        <v>0.1111</v>
      </c>
      <c r="J120" s="22">
        <v>0.74070000000000003</v>
      </c>
    </row>
    <row r="121" spans="1:10" x14ac:dyDescent="0.25">
      <c r="A121" s="7" t="s">
        <v>152</v>
      </c>
      <c r="B121" s="6">
        <v>723</v>
      </c>
      <c r="C121" s="22">
        <v>2.07E-2</v>
      </c>
      <c r="D121" s="22">
        <v>6.5000000000000002E-2</v>
      </c>
      <c r="E121" s="22">
        <v>0.1867</v>
      </c>
      <c r="F121" s="22">
        <v>0.43430000000000002</v>
      </c>
      <c r="G121" s="22">
        <v>0.22270000000000001</v>
      </c>
      <c r="H121" s="22">
        <v>7.0499999999999993E-2</v>
      </c>
      <c r="I121" s="22">
        <v>9.2299999999999993E-2</v>
      </c>
      <c r="J121" s="22">
        <v>0.70679999999999998</v>
      </c>
    </row>
    <row r="122" spans="1:10" x14ac:dyDescent="0.25">
      <c r="A122" s="7" t="s">
        <v>153</v>
      </c>
      <c r="B122" s="6">
        <v>14</v>
      </c>
      <c r="C122" s="22" t="s">
        <v>38</v>
      </c>
      <c r="D122" s="22">
        <v>0.21429999999999999</v>
      </c>
      <c r="E122" s="22">
        <v>7.1400000000000005E-2</v>
      </c>
      <c r="F122" s="22">
        <v>0.35709999999999997</v>
      </c>
      <c r="G122" s="22">
        <v>0.21429999999999999</v>
      </c>
      <c r="H122" s="22">
        <v>0.1429</v>
      </c>
      <c r="I122" s="22">
        <v>0.25</v>
      </c>
      <c r="J122" s="22">
        <v>0.66669999999999996</v>
      </c>
    </row>
    <row r="123" spans="1:10" x14ac:dyDescent="0.25">
      <c r="A123" s="7" t="s">
        <v>154</v>
      </c>
      <c r="B123" s="6">
        <v>199</v>
      </c>
      <c r="C123" s="22">
        <v>1.01E-2</v>
      </c>
      <c r="D123" s="22">
        <v>7.0400000000000004E-2</v>
      </c>
      <c r="E123" s="22">
        <v>0.18590000000000001</v>
      </c>
      <c r="F123" s="22">
        <v>0.4824</v>
      </c>
      <c r="G123" s="22">
        <v>0.23119999999999999</v>
      </c>
      <c r="H123" s="22">
        <v>2.01E-2</v>
      </c>
      <c r="I123" s="22">
        <v>8.2100000000000006E-2</v>
      </c>
      <c r="J123" s="22">
        <v>0.72819999999999996</v>
      </c>
    </row>
    <row r="124" spans="1:10" ht="30" x14ac:dyDescent="0.25">
      <c r="A124" s="7" t="s">
        <v>155</v>
      </c>
      <c r="B124" s="6">
        <v>549</v>
      </c>
      <c r="C124" s="22">
        <v>0.02</v>
      </c>
      <c r="D124" s="22">
        <v>7.0999999999999994E-2</v>
      </c>
      <c r="E124" s="22">
        <v>0.1694</v>
      </c>
      <c r="F124" s="22">
        <v>0.41349999999999998</v>
      </c>
      <c r="G124" s="22">
        <v>0.255</v>
      </c>
      <c r="H124" s="22">
        <v>7.0999999999999994E-2</v>
      </c>
      <c r="I124" s="22">
        <v>9.8000000000000004E-2</v>
      </c>
      <c r="J124" s="22">
        <v>0.71960000000000002</v>
      </c>
    </row>
    <row r="125" spans="1:10" x14ac:dyDescent="0.25">
      <c r="A125" s="7" t="s">
        <v>156</v>
      </c>
      <c r="B125" s="6">
        <v>40</v>
      </c>
      <c r="C125" s="22">
        <v>2.5000000000000001E-2</v>
      </c>
      <c r="D125" s="22">
        <v>0.1</v>
      </c>
      <c r="E125" s="22">
        <v>7.4999999999999997E-2</v>
      </c>
      <c r="F125" s="22">
        <v>0.4</v>
      </c>
      <c r="G125" s="22">
        <v>0.32500000000000001</v>
      </c>
      <c r="H125" s="22">
        <v>7.4999999999999997E-2</v>
      </c>
      <c r="I125" s="22">
        <v>0.1351</v>
      </c>
      <c r="J125" s="22">
        <v>0.78380000000000005</v>
      </c>
    </row>
    <row r="126" spans="1:10" x14ac:dyDescent="0.25">
      <c r="A126" s="7" t="s">
        <v>157</v>
      </c>
      <c r="B126" s="6">
        <v>28</v>
      </c>
      <c r="C126" s="22" t="s">
        <v>38</v>
      </c>
      <c r="D126" s="22">
        <v>0.1071</v>
      </c>
      <c r="E126" s="22">
        <v>0.1429</v>
      </c>
      <c r="F126" s="22">
        <v>0.42859999999999998</v>
      </c>
      <c r="G126" s="22">
        <v>0.28570000000000001</v>
      </c>
      <c r="H126" s="22">
        <v>3.5700000000000003E-2</v>
      </c>
      <c r="I126" s="22">
        <v>0.1111</v>
      </c>
      <c r="J126" s="22">
        <v>0.74070000000000003</v>
      </c>
    </row>
    <row r="127" spans="1:10" x14ac:dyDescent="0.25">
      <c r="A127" s="7" t="s">
        <v>158</v>
      </c>
      <c r="B127" s="6">
        <v>144</v>
      </c>
      <c r="C127" s="22">
        <v>3.4700000000000002E-2</v>
      </c>
      <c r="D127" s="22">
        <v>6.25E-2</v>
      </c>
      <c r="E127" s="22">
        <v>0.22220000000000001</v>
      </c>
      <c r="F127" s="22">
        <v>0.39579999999999999</v>
      </c>
      <c r="G127" s="22">
        <v>0.15279999999999999</v>
      </c>
      <c r="H127" s="22">
        <v>0.13189999999999999</v>
      </c>
      <c r="I127" s="22">
        <v>0.112</v>
      </c>
      <c r="J127" s="22">
        <v>0.63200000000000001</v>
      </c>
    </row>
    <row r="128" spans="1:10" x14ac:dyDescent="0.25">
      <c r="A128" s="7" t="s">
        <v>159</v>
      </c>
      <c r="B128" s="6">
        <v>656</v>
      </c>
      <c r="C128" s="22">
        <v>1.52E-2</v>
      </c>
      <c r="D128" s="22">
        <v>6.0999999999999999E-2</v>
      </c>
      <c r="E128" s="22">
        <v>0.189</v>
      </c>
      <c r="F128" s="22">
        <v>0.436</v>
      </c>
      <c r="G128" s="22">
        <v>0.22869999999999999</v>
      </c>
      <c r="H128" s="22">
        <v>7.0099999999999996E-2</v>
      </c>
      <c r="I128" s="22">
        <v>8.2000000000000003E-2</v>
      </c>
      <c r="J128" s="22">
        <v>0.71479999999999999</v>
      </c>
    </row>
    <row r="129" spans="1:10" x14ac:dyDescent="0.25">
      <c r="A129" s="7" t="s">
        <v>160</v>
      </c>
      <c r="B129" s="6">
        <v>305</v>
      </c>
      <c r="C129" s="22">
        <v>1.6400000000000001E-2</v>
      </c>
      <c r="D129" s="22">
        <v>7.5399999999999995E-2</v>
      </c>
      <c r="E129" s="22">
        <v>0.17050000000000001</v>
      </c>
      <c r="F129" s="22">
        <v>0.46229999999999999</v>
      </c>
      <c r="G129" s="22">
        <v>0.18690000000000001</v>
      </c>
      <c r="H129" s="22">
        <v>8.8499999999999995E-2</v>
      </c>
      <c r="I129" s="22">
        <v>0.1007</v>
      </c>
      <c r="J129" s="22">
        <v>0.71220000000000006</v>
      </c>
    </row>
    <row r="130" spans="1:10" x14ac:dyDescent="0.25">
      <c r="A130" s="7" t="s">
        <v>161</v>
      </c>
      <c r="B130" s="6">
        <v>320</v>
      </c>
      <c r="C130" s="22">
        <v>2.1899999999999999E-2</v>
      </c>
      <c r="D130" s="22">
        <v>7.8100000000000003E-2</v>
      </c>
      <c r="E130" s="22">
        <v>0.17810000000000001</v>
      </c>
      <c r="F130" s="22">
        <v>0.45629999999999998</v>
      </c>
      <c r="G130" s="22">
        <v>0.19689999999999999</v>
      </c>
      <c r="H130" s="22">
        <v>6.88E-2</v>
      </c>
      <c r="I130" s="22">
        <v>0.1074</v>
      </c>
      <c r="J130" s="22">
        <v>0.70130000000000003</v>
      </c>
    </row>
    <row r="131" spans="1:10" x14ac:dyDescent="0.25">
      <c r="A131" s="7" t="s">
        <v>162</v>
      </c>
      <c r="B131" s="6">
        <v>62</v>
      </c>
      <c r="C131" s="22">
        <v>3.2300000000000002E-2</v>
      </c>
      <c r="D131" s="22">
        <v>8.0600000000000005E-2</v>
      </c>
      <c r="E131" s="22">
        <v>0.2097</v>
      </c>
      <c r="F131" s="22">
        <v>0.4839</v>
      </c>
      <c r="G131" s="22">
        <v>0.1452</v>
      </c>
      <c r="H131" s="22">
        <v>4.8399999999999999E-2</v>
      </c>
      <c r="I131" s="22">
        <v>0.1186</v>
      </c>
      <c r="J131" s="22">
        <v>0.66100000000000003</v>
      </c>
    </row>
    <row r="132" spans="1:10" x14ac:dyDescent="0.25">
      <c r="A132" s="7" t="s">
        <v>163</v>
      </c>
      <c r="B132" s="6">
        <v>49</v>
      </c>
      <c r="C132" s="22">
        <v>4.0800000000000003E-2</v>
      </c>
      <c r="D132" s="22">
        <v>6.1199999999999997E-2</v>
      </c>
      <c r="E132" s="22">
        <v>0.24490000000000001</v>
      </c>
      <c r="F132" s="22">
        <v>0.38779999999999998</v>
      </c>
      <c r="G132" s="22">
        <v>0.1429</v>
      </c>
      <c r="H132" s="22">
        <v>0.12239999999999999</v>
      </c>
      <c r="I132" s="22">
        <v>0.1163</v>
      </c>
      <c r="J132" s="22">
        <v>0.60470000000000002</v>
      </c>
    </row>
    <row r="133" spans="1:10" ht="30" x14ac:dyDescent="0.25">
      <c r="A133" s="7" t="s">
        <v>164</v>
      </c>
      <c r="B133" s="6">
        <v>21</v>
      </c>
      <c r="C133" s="22" t="s">
        <v>38</v>
      </c>
      <c r="D133" s="22">
        <v>0.28570000000000001</v>
      </c>
      <c r="E133" s="22">
        <v>0.23810000000000001</v>
      </c>
      <c r="F133" s="22">
        <v>0.1429</v>
      </c>
      <c r="G133" s="22">
        <v>0.1905</v>
      </c>
      <c r="H133" s="22">
        <v>0.1429</v>
      </c>
      <c r="I133" s="22">
        <v>0.33329999999999999</v>
      </c>
      <c r="J133" s="22">
        <v>0.38890000000000002</v>
      </c>
    </row>
    <row r="134" spans="1:10" ht="30" x14ac:dyDescent="0.25">
      <c r="A134" s="7" t="s">
        <v>165</v>
      </c>
      <c r="B134" s="6">
        <v>52</v>
      </c>
      <c r="C134" s="22">
        <v>5.7700000000000001E-2</v>
      </c>
      <c r="D134" s="22">
        <v>7.6899999999999996E-2</v>
      </c>
      <c r="E134" s="22">
        <v>0.1346</v>
      </c>
      <c r="F134" s="22">
        <v>0.40379999999999999</v>
      </c>
      <c r="G134" s="22">
        <v>0.15379999999999999</v>
      </c>
      <c r="H134" s="22">
        <v>0.1731</v>
      </c>
      <c r="I134" s="22">
        <v>0.1628</v>
      </c>
      <c r="J134" s="22">
        <v>0.6744</v>
      </c>
    </row>
    <row r="135" spans="1:10" x14ac:dyDescent="0.25">
      <c r="A135" s="7" t="s">
        <v>166</v>
      </c>
      <c r="B135" s="6">
        <v>27</v>
      </c>
      <c r="C135" s="22">
        <v>7.4099999999999999E-2</v>
      </c>
      <c r="D135" s="22">
        <v>0.1111</v>
      </c>
      <c r="E135" s="22">
        <v>0.25929999999999997</v>
      </c>
      <c r="F135" s="22">
        <v>0.22220000000000001</v>
      </c>
      <c r="G135" s="22">
        <v>0.14810000000000001</v>
      </c>
      <c r="H135" s="22">
        <v>0.1852</v>
      </c>
      <c r="I135" s="22">
        <v>0.2273</v>
      </c>
      <c r="J135" s="22">
        <v>0.45450000000000002</v>
      </c>
    </row>
    <row r="136" spans="1:10" x14ac:dyDescent="0.25">
      <c r="A136" s="7" t="s">
        <v>167</v>
      </c>
      <c r="B136" s="6">
        <v>42</v>
      </c>
      <c r="C136" s="22">
        <v>2.3800000000000002E-2</v>
      </c>
      <c r="D136" s="22">
        <v>7.1400000000000005E-2</v>
      </c>
      <c r="E136" s="22">
        <v>0.23810000000000001</v>
      </c>
      <c r="F136" s="22">
        <v>0.35709999999999997</v>
      </c>
      <c r="G136" s="22">
        <v>0.21429999999999999</v>
      </c>
      <c r="H136" s="22">
        <v>9.5200000000000007E-2</v>
      </c>
      <c r="I136" s="22">
        <v>0.1053</v>
      </c>
      <c r="J136" s="22">
        <v>0.63160000000000005</v>
      </c>
    </row>
    <row r="137" spans="1:10" x14ac:dyDescent="0.25">
      <c r="A137" s="7" t="s">
        <v>168</v>
      </c>
      <c r="B137" s="6">
        <v>33</v>
      </c>
      <c r="C137" s="22" t="s">
        <v>38</v>
      </c>
      <c r="D137" s="22">
        <v>9.0899999999999995E-2</v>
      </c>
      <c r="E137" s="22">
        <v>9.0899999999999995E-2</v>
      </c>
      <c r="F137" s="22">
        <v>0.45450000000000002</v>
      </c>
      <c r="G137" s="22">
        <v>0.21210000000000001</v>
      </c>
      <c r="H137" s="22">
        <v>0.1515</v>
      </c>
      <c r="I137" s="22">
        <v>0.1071</v>
      </c>
      <c r="J137" s="22">
        <v>0.78569999999999995</v>
      </c>
    </row>
    <row r="138" spans="1:10" x14ac:dyDescent="0.25">
      <c r="A138" s="7" t="s">
        <v>169</v>
      </c>
      <c r="B138" s="6">
        <v>28</v>
      </c>
      <c r="C138" s="22">
        <v>7.1400000000000005E-2</v>
      </c>
      <c r="D138" s="22">
        <v>0.1071</v>
      </c>
      <c r="E138" s="22">
        <v>0.1071</v>
      </c>
      <c r="F138" s="22">
        <v>0.39290000000000003</v>
      </c>
      <c r="G138" s="22">
        <v>0.21429999999999999</v>
      </c>
      <c r="H138" s="22">
        <v>0.1071</v>
      </c>
      <c r="I138" s="22">
        <v>0.2</v>
      </c>
      <c r="J138" s="22">
        <v>0.68</v>
      </c>
    </row>
    <row r="139" spans="1:10" x14ac:dyDescent="0.25">
      <c r="A139" s="7" t="s">
        <v>170</v>
      </c>
      <c r="B139" s="6">
        <v>5</v>
      </c>
      <c r="C139" s="22" t="s">
        <v>38</v>
      </c>
      <c r="D139" s="22" t="s">
        <v>38</v>
      </c>
      <c r="E139" s="22">
        <v>0.2</v>
      </c>
      <c r="F139" s="22">
        <v>0.6</v>
      </c>
      <c r="G139" s="22" t="s">
        <v>38</v>
      </c>
      <c r="H139" s="22">
        <v>0.2</v>
      </c>
      <c r="I139" s="22">
        <v>0</v>
      </c>
      <c r="J139" s="22">
        <v>0.75</v>
      </c>
    </row>
    <row r="140" spans="1:10" x14ac:dyDescent="0.25">
      <c r="A140" s="7" t="s">
        <v>171</v>
      </c>
      <c r="B140" s="6">
        <v>28</v>
      </c>
      <c r="C140" s="22" t="s">
        <v>38</v>
      </c>
      <c r="D140" s="22">
        <v>7.1400000000000005E-2</v>
      </c>
      <c r="E140" s="22">
        <v>3.5700000000000003E-2</v>
      </c>
      <c r="F140" s="22">
        <v>0.53569999999999995</v>
      </c>
      <c r="G140" s="22">
        <v>0.17860000000000001</v>
      </c>
      <c r="H140" s="22">
        <v>0.17860000000000001</v>
      </c>
      <c r="I140" s="22">
        <v>8.6999999999999994E-2</v>
      </c>
      <c r="J140" s="22">
        <v>0.86960000000000004</v>
      </c>
    </row>
    <row r="141" spans="1:10" x14ac:dyDescent="0.25">
      <c r="A141" s="7" t="s">
        <v>172</v>
      </c>
      <c r="B141" s="6">
        <v>658</v>
      </c>
      <c r="C141" s="22">
        <v>1.67E-2</v>
      </c>
      <c r="D141" s="22">
        <v>6.08E-2</v>
      </c>
      <c r="E141" s="22">
        <v>0.18540000000000001</v>
      </c>
      <c r="F141" s="22">
        <v>0.43769999999999998</v>
      </c>
      <c r="G141" s="22">
        <v>0.22800000000000001</v>
      </c>
      <c r="H141" s="22">
        <v>7.1400000000000005E-2</v>
      </c>
      <c r="I141" s="22">
        <v>8.3500000000000005E-2</v>
      </c>
      <c r="J141" s="22">
        <v>0.71689999999999998</v>
      </c>
    </row>
    <row r="142" spans="1:10" x14ac:dyDescent="0.25">
      <c r="A142" s="7" t="s">
        <v>173</v>
      </c>
      <c r="B142" s="6">
        <v>18</v>
      </c>
      <c r="C142" s="22" t="s">
        <v>38</v>
      </c>
      <c r="D142" s="22">
        <v>0.22220000000000001</v>
      </c>
      <c r="E142" s="22">
        <v>5.5599999999999997E-2</v>
      </c>
      <c r="F142" s="22">
        <v>0.38890000000000002</v>
      </c>
      <c r="G142" s="22">
        <v>0.33329999999999999</v>
      </c>
      <c r="H142" s="22" t="s">
        <v>38</v>
      </c>
      <c r="I142" s="22">
        <v>0.22220000000000001</v>
      </c>
      <c r="J142" s="22">
        <v>0.72219999999999995</v>
      </c>
    </row>
    <row r="143" spans="1:10" ht="30" x14ac:dyDescent="0.25">
      <c r="A143" s="7" t="s">
        <v>174</v>
      </c>
      <c r="B143" s="6">
        <v>59</v>
      </c>
      <c r="C143" s="22" t="s">
        <v>38</v>
      </c>
      <c r="D143" s="22">
        <v>0.1017</v>
      </c>
      <c r="E143" s="22">
        <v>0.2034</v>
      </c>
      <c r="F143" s="22">
        <v>0.42370000000000002</v>
      </c>
      <c r="G143" s="22">
        <v>0.18640000000000001</v>
      </c>
      <c r="H143" s="22">
        <v>8.4699999999999998E-2</v>
      </c>
      <c r="I143" s="22">
        <v>0.1111</v>
      </c>
      <c r="J143" s="22">
        <v>0.66669999999999996</v>
      </c>
    </row>
    <row r="144" spans="1:10" ht="30" x14ac:dyDescent="0.25">
      <c r="A144" s="7" t="s">
        <v>175</v>
      </c>
      <c r="B144" s="6">
        <v>117</v>
      </c>
      <c r="C144" s="22">
        <v>5.1299999999999998E-2</v>
      </c>
      <c r="D144" s="22">
        <v>6.8400000000000002E-2</v>
      </c>
      <c r="E144" s="22">
        <v>0.188</v>
      </c>
      <c r="F144" s="22">
        <v>0.3846</v>
      </c>
      <c r="G144" s="22">
        <v>0.24790000000000001</v>
      </c>
      <c r="H144" s="22">
        <v>5.9799999999999999E-2</v>
      </c>
      <c r="I144" s="22">
        <v>0.1273</v>
      </c>
      <c r="J144" s="22">
        <v>0.67269999999999996</v>
      </c>
    </row>
    <row r="145" spans="1:10" ht="30" x14ac:dyDescent="0.25">
      <c r="A145" s="7" t="s">
        <v>176</v>
      </c>
      <c r="B145" s="6">
        <v>358</v>
      </c>
      <c r="C145" s="22">
        <v>1.6799999999999999E-2</v>
      </c>
      <c r="D145" s="22">
        <v>6.7000000000000004E-2</v>
      </c>
      <c r="E145" s="22">
        <v>0.1704</v>
      </c>
      <c r="F145" s="22">
        <v>0.49159999999999998</v>
      </c>
      <c r="G145" s="22">
        <v>0.19550000000000001</v>
      </c>
      <c r="H145" s="22">
        <v>5.8700000000000002E-2</v>
      </c>
      <c r="I145" s="22">
        <v>8.8999999999999996E-2</v>
      </c>
      <c r="J145" s="22">
        <v>0.73</v>
      </c>
    </row>
    <row r="146" spans="1:10" ht="30" x14ac:dyDescent="0.25">
      <c r="A146" s="7" t="s">
        <v>177</v>
      </c>
      <c r="B146" s="6">
        <v>28</v>
      </c>
      <c r="C146" s="22" t="s">
        <v>38</v>
      </c>
      <c r="D146" s="22">
        <v>3.5700000000000003E-2</v>
      </c>
      <c r="E146" s="22">
        <v>0.17860000000000001</v>
      </c>
      <c r="F146" s="22">
        <v>0.60709999999999997</v>
      </c>
      <c r="G146" s="22">
        <v>0.17860000000000001</v>
      </c>
      <c r="H146" s="22" t="s">
        <v>38</v>
      </c>
      <c r="I146" s="22">
        <v>3.5700000000000003E-2</v>
      </c>
      <c r="J146" s="22">
        <v>0.78569999999999995</v>
      </c>
    </row>
    <row r="147" spans="1:10" ht="30" x14ac:dyDescent="0.25">
      <c r="A147" s="7" t="s">
        <v>178</v>
      </c>
      <c r="B147" s="6">
        <v>5</v>
      </c>
      <c r="C147" s="22" t="s">
        <v>38</v>
      </c>
      <c r="D147" s="22" t="s">
        <v>38</v>
      </c>
      <c r="E147" s="22">
        <v>0.2</v>
      </c>
      <c r="F147" s="22">
        <v>0.6</v>
      </c>
      <c r="G147" s="22" t="s">
        <v>38</v>
      </c>
      <c r="H147" s="22">
        <v>0.2</v>
      </c>
      <c r="I147" s="22">
        <v>0</v>
      </c>
      <c r="J147" s="22">
        <v>0.75</v>
      </c>
    </row>
    <row r="148" spans="1:10" ht="30" x14ac:dyDescent="0.25">
      <c r="A148" s="7" t="s">
        <v>179</v>
      </c>
      <c r="B148" s="6">
        <v>19</v>
      </c>
      <c r="C148" s="22" t="s">
        <v>38</v>
      </c>
      <c r="D148" s="22" t="s">
        <v>38</v>
      </c>
      <c r="E148" s="22">
        <v>0.1053</v>
      </c>
      <c r="F148" s="22">
        <v>0.47370000000000001</v>
      </c>
      <c r="G148" s="22">
        <v>0.31580000000000003</v>
      </c>
      <c r="H148" s="22">
        <v>0.1053</v>
      </c>
      <c r="I148" s="22">
        <v>0</v>
      </c>
      <c r="J148" s="22">
        <v>0.88239999999999996</v>
      </c>
    </row>
    <row r="149" spans="1:10" x14ac:dyDescent="0.25">
      <c r="A149" s="7" t="s">
        <v>180</v>
      </c>
      <c r="B149" s="6">
        <v>68</v>
      </c>
      <c r="C149" s="22" t="s">
        <v>38</v>
      </c>
      <c r="D149" s="22">
        <v>5.8799999999999998E-2</v>
      </c>
      <c r="E149" s="22">
        <v>0.22059999999999999</v>
      </c>
      <c r="F149" s="22">
        <v>0.35289999999999999</v>
      </c>
      <c r="G149" s="22">
        <v>0.22059999999999999</v>
      </c>
      <c r="H149" s="22">
        <v>0.14710000000000001</v>
      </c>
      <c r="I149" s="22">
        <v>6.9000000000000006E-2</v>
      </c>
      <c r="J149" s="22">
        <v>0.6724</v>
      </c>
    </row>
    <row r="150" spans="1:10" ht="30" x14ac:dyDescent="0.25">
      <c r="A150" s="7" t="s">
        <v>181</v>
      </c>
      <c r="B150" s="6">
        <v>13</v>
      </c>
      <c r="C150" s="22">
        <v>7.6899999999999996E-2</v>
      </c>
      <c r="D150" s="22">
        <v>7.6899999999999996E-2</v>
      </c>
      <c r="E150" s="22">
        <v>0.23080000000000001</v>
      </c>
      <c r="F150" s="22">
        <v>7.6899999999999996E-2</v>
      </c>
      <c r="G150" s="22">
        <v>0.53849999999999998</v>
      </c>
      <c r="H150" s="22" t="s">
        <v>38</v>
      </c>
      <c r="I150" s="22">
        <v>0.15379999999999999</v>
      </c>
      <c r="J150" s="22">
        <v>0.61539999999999995</v>
      </c>
    </row>
    <row r="151" spans="1:10" x14ac:dyDescent="0.25">
      <c r="A151" s="7" t="s">
        <v>182</v>
      </c>
      <c r="B151" s="6">
        <v>42</v>
      </c>
      <c r="C151" s="22">
        <v>4.7600000000000003E-2</v>
      </c>
      <c r="D151" s="22">
        <v>7.1400000000000005E-2</v>
      </c>
      <c r="E151" s="22">
        <v>0.16669999999999999</v>
      </c>
      <c r="F151" s="22">
        <v>0.35709999999999997</v>
      </c>
      <c r="G151" s="22">
        <v>0.28570000000000001</v>
      </c>
      <c r="H151" s="22">
        <v>7.1400000000000005E-2</v>
      </c>
      <c r="I151" s="22">
        <v>0.12820000000000001</v>
      </c>
      <c r="J151" s="22">
        <v>0.69230000000000003</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0.1</v>
      </c>
      <c r="D153" s="22" t="s">
        <v>38</v>
      </c>
      <c r="E153" s="22">
        <v>0.1</v>
      </c>
      <c r="F153" s="22">
        <v>0.6</v>
      </c>
      <c r="G153" s="22" t="s">
        <v>38</v>
      </c>
      <c r="H153" s="22">
        <v>0.2</v>
      </c>
      <c r="I153" s="22">
        <v>0.125</v>
      </c>
      <c r="J153" s="22">
        <v>0.75</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27</v>
      </c>
      <c r="C155" s="22">
        <v>0.1111</v>
      </c>
      <c r="D155" s="22">
        <v>3.6999999999999998E-2</v>
      </c>
      <c r="E155" s="22">
        <v>0.29630000000000001</v>
      </c>
      <c r="F155" s="22">
        <v>0.40739999999999998</v>
      </c>
      <c r="G155" s="22">
        <v>0.14810000000000001</v>
      </c>
      <c r="H155" s="22" t="s">
        <v>38</v>
      </c>
      <c r="I155" s="22">
        <v>0.14810000000000001</v>
      </c>
      <c r="J155" s="22">
        <v>0.55559999999999998</v>
      </c>
    </row>
  </sheetData>
  <hyperlinks>
    <hyperlink ref="A1" location="Contents!A1" display="Select here to return to the contents page" xr:uid="{9A0F385F-5791-4A2A-8D30-6ED79A90833E}"/>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779F04-282F-4032-9EC4-E6BF68E5CBE1}">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224</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769</v>
      </c>
      <c r="C5" s="22">
        <v>3.1199999999999999E-2</v>
      </c>
      <c r="D5" s="22">
        <v>9.0999999999999998E-2</v>
      </c>
      <c r="E5" s="22">
        <v>0.12479999999999999</v>
      </c>
      <c r="F5" s="22">
        <v>0.47720000000000001</v>
      </c>
      <c r="G5" s="22">
        <v>0.25230000000000002</v>
      </c>
      <c r="H5" s="22">
        <v>2.3400000000000001E-2</v>
      </c>
      <c r="I5" s="22">
        <v>0.12520000000000001</v>
      </c>
      <c r="J5" s="22">
        <v>0.747</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6</v>
      </c>
      <c r="C16" s="22" t="s">
        <v>38</v>
      </c>
      <c r="D16" s="22" t="s">
        <v>38</v>
      </c>
      <c r="E16" s="22" t="s">
        <v>38</v>
      </c>
      <c r="F16" s="22">
        <v>0.83330000000000004</v>
      </c>
      <c r="G16" s="22">
        <v>0.16669999999999999</v>
      </c>
      <c r="H16" s="22" t="s">
        <v>38</v>
      </c>
      <c r="I16" s="22">
        <v>0</v>
      </c>
      <c r="J16" s="22">
        <v>1</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8.8900000000000007E-2</v>
      </c>
      <c r="D20" s="22">
        <v>0.1111</v>
      </c>
      <c r="E20" s="22">
        <v>0.1111</v>
      </c>
      <c r="F20" s="22">
        <v>0.4</v>
      </c>
      <c r="G20" s="22">
        <v>0.26669999999999999</v>
      </c>
      <c r="H20" s="22">
        <v>2.2200000000000001E-2</v>
      </c>
      <c r="I20" s="22">
        <v>0.20449999999999999</v>
      </c>
      <c r="J20" s="22">
        <v>0.68179999999999996</v>
      </c>
    </row>
    <row r="21" spans="1:10" x14ac:dyDescent="0.25">
      <c r="A21" s="7" t="s">
        <v>52</v>
      </c>
      <c r="B21" s="6">
        <v>388</v>
      </c>
      <c r="C21" s="22">
        <v>2.8400000000000002E-2</v>
      </c>
      <c r="D21" s="22">
        <v>0.10050000000000001</v>
      </c>
      <c r="E21" s="22">
        <v>0.1134</v>
      </c>
      <c r="F21" s="22">
        <v>0.43809999999999999</v>
      </c>
      <c r="G21" s="22">
        <v>0.29899999999999999</v>
      </c>
      <c r="H21" s="22">
        <v>2.06E-2</v>
      </c>
      <c r="I21" s="22">
        <v>0.13159999999999999</v>
      </c>
      <c r="J21" s="22">
        <v>0.75260000000000005</v>
      </c>
    </row>
    <row r="22" spans="1:10" x14ac:dyDescent="0.25">
      <c r="A22" s="7" t="s">
        <v>53</v>
      </c>
      <c r="B22" s="6">
        <v>284</v>
      </c>
      <c r="C22" s="22">
        <v>1.7600000000000001E-2</v>
      </c>
      <c r="D22" s="22">
        <v>5.9900000000000002E-2</v>
      </c>
      <c r="E22" s="22">
        <v>0.14080000000000001</v>
      </c>
      <c r="F22" s="22">
        <v>0.54930000000000001</v>
      </c>
      <c r="G22" s="22">
        <v>0.21129999999999999</v>
      </c>
      <c r="H22" s="22">
        <v>2.1100000000000001E-2</v>
      </c>
      <c r="I22" s="22">
        <v>7.9100000000000004E-2</v>
      </c>
      <c r="J22" s="22">
        <v>0.77700000000000002</v>
      </c>
    </row>
    <row r="23" spans="1:10" x14ac:dyDescent="0.25">
      <c r="A23" s="7" t="s">
        <v>54</v>
      </c>
      <c r="B23" s="6">
        <v>347</v>
      </c>
      <c r="C23" s="22">
        <v>8.6E-3</v>
      </c>
      <c r="D23" s="22">
        <v>9.2200000000000004E-2</v>
      </c>
      <c r="E23" s="22">
        <v>0.1153</v>
      </c>
      <c r="F23" s="22">
        <v>0.48699999999999999</v>
      </c>
      <c r="G23" s="22">
        <v>0.27089999999999997</v>
      </c>
      <c r="H23" s="22">
        <v>2.5899999999999999E-2</v>
      </c>
      <c r="I23" s="22">
        <v>0.1036</v>
      </c>
      <c r="J23" s="22">
        <v>0.77810000000000001</v>
      </c>
    </row>
    <row r="24" spans="1:10" x14ac:dyDescent="0.25">
      <c r="A24" s="7" t="s">
        <v>55</v>
      </c>
      <c r="B24" s="6">
        <v>360</v>
      </c>
      <c r="C24" s="22">
        <v>4.7199999999999999E-2</v>
      </c>
      <c r="D24" s="22">
        <v>8.6099999999999996E-2</v>
      </c>
      <c r="E24" s="22">
        <v>0.13059999999999999</v>
      </c>
      <c r="F24" s="22">
        <v>0.46939999999999998</v>
      </c>
      <c r="G24" s="22">
        <v>0.2472</v>
      </c>
      <c r="H24" s="22">
        <v>1.9400000000000001E-2</v>
      </c>
      <c r="I24" s="22">
        <v>0.13600000000000001</v>
      </c>
      <c r="J24" s="22">
        <v>0.73089999999999999</v>
      </c>
    </row>
    <row r="25" spans="1:10" ht="30" x14ac:dyDescent="0.25">
      <c r="A25" s="7" t="s">
        <v>56</v>
      </c>
      <c r="B25" s="6">
        <v>149</v>
      </c>
      <c r="C25" s="22">
        <v>4.0300000000000002E-2</v>
      </c>
      <c r="D25" s="22">
        <v>6.0400000000000002E-2</v>
      </c>
      <c r="E25" s="22">
        <v>0.1007</v>
      </c>
      <c r="F25" s="22">
        <v>0.46310000000000001</v>
      </c>
      <c r="G25" s="22">
        <v>0.30869999999999997</v>
      </c>
      <c r="H25" s="22">
        <v>2.6800000000000001E-2</v>
      </c>
      <c r="I25" s="22">
        <v>0.10340000000000001</v>
      </c>
      <c r="J25" s="22">
        <v>0.79310000000000003</v>
      </c>
    </row>
    <row r="26" spans="1:10" ht="30" x14ac:dyDescent="0.25">
      <c r="A26" s="7" t="s">
        <v>57</v>
      </c>
      <c r="B26" s="6">
        <v>128</v>
      </c>
      <c r="C26" s="22">
        <v>4.6899999999999997E-2</v>
      </c>
      <c r="D26" s="22">
        <v>0.1016</v>
      </c>
      <c r="E26" s="22">
        <v>0.1016</v>
      </c>
      <c r="F26" s="22">
        <v>0.42970000000000003</v>
      </c>
      <c r="G26" s="22">
        <v>0.28910000000000002</v>
      </c>
      <c r="H26" s="22">
        <v>3.1300000000000001E-2</v>
      </c>
      <c r="I26" s="22">
        <v>0.1532</v>
      </c>
      <c r="J26" s="22">
        <v>0.7419</v>
      </c>
    </row>
    <row r="27" spans="1:10" ht="30" x14ac:dyDescent="0.25">
      <c r="A27" s="7" t="s">
        <v>58</v>
      </c>
      <c r="B27" s="6">
        <v>53</v>
      </c>
      <c r="C27" s="22">
        <v>3.7699999999999997E-2</v>
      </c>
      <c r="D27" s="22">
        <v>7.5499999999999998E-2</v>
      </c>
      <c r="E27" s="22">
        <v>0.15090000000000001</v>
      </c>
      <c r="F27" s="22">
        <v>0.50939999999999996</v>
      </c>
      <c r="G27" s="22">
        <v>0.22639999999999999</v>
      </c>
      <c r="H27" s="22" t="s">
        <v>38</v>
      </c>
      <c r="I27" s="22">
        <v>0.1132</v>
      </c>
      <c r="J27" s="22">
        <v>0.73580000000000001</v>
      </c>
    </row>
    <row r="28" spans="1:10" ht="30" x14ac:dyDescent="0.25">
      <c r="A28" s="7" t="s">
        <v>59</v>
      </c>
      <c r="B28" s="6">
        <v>114</v>
      </c>
      <c r="C28" s="22">
        <v>8.8000000000000005E-3</v>
      </c>
      <c r="D28" s="22">
        <v>6.1400000000000003E-2</v>
      </c>
      <c r="E28" s="22">
        <v>0.1842</v>
      </c>
      <c r="F28" s="22">
        <v>0.44740000000000002</v>
      </c>
      <c r="G28" s="22">
        <v>0.27189999999999998</v>
      </c>
      <c r="H28" s="22">
        <v>2.63E-2</v>
      </c>
      <c r="I28" s="22">
        <v>7.2099999999999997E-2</v>
      </c>
      <c r="J28" s="22">
        <v>0.73870000000000002</v>
      </c>
    </row>
    <row r="29" spans="1:10" ht="30" x14ac:dyDescent="0.25">
      <c r="A29" s="7" t="s">
        <v>60</v>
      </c>
      <c r="B29" s="6">
        <v>198</v>
      </c>
      <c r="C29" s="22">
        <v>2.0199999999999999E-2</v>
      </c>
      <c r="D29" s="22">
        <v>9.6000000000000002E-2</v>
      </c>
      <c r="E29" s="22">
        <v>0.1212</v>
      </c>
      <c r="F29" s="22">
        <v>0.54039999999999999</v>
      </c>
      <c r="G29" s="22">
        <v>0.20710000000000001</v>
      </c>
      <c r="H29" s="22">
        <v>1.52E-2</v>
      </c>
      <c r="I29" s="22">
        <v>0.1179</v>
      </c>
      <c r="J29" s="22">
        <v>0.75900000000000001</v>
      </c>
    </row>
    <row r="30" spans="1:10" ht="30" x14ac:dyDescent="0.25">
      <c r="A30" s="7" t="s">
        <v>61</v>
      </c>
      <c r="B30" s="6">
        <v>235</v>
      </c>
      <c r="C30" s="22">
        <v>3.4000000000000002E-2</v>
      </c>
      <c r="D30" s="22">
        <v>8.5099999999999995E-2</v>
      </c>
      <c r="E30" s="22">
        <v>0.1106</v>
      </c>
      <c r="F30" s="22">
        <v>0.434</v>
      </c>
      <c r="G30" s="22">
        <v>0.31490000000000001</v>
      </c>
      <c r="H30" s="22">
        <v>2.1299999999999999E-2</v>
      </c>
      <c r="I30" s="22">
        <v>0.1217</v>
      </c>
      <c r="J30" s="22">
        <v>0.76519999999999999</v>
      </c>
    </row>
    <row r="31" spans="1:10" x14ac:dyDescent="0.25">
      <c r="A31" s="7" t="s">
        <v>62</v>
      </c>
      <c r="B31" s="6">
        <v>58</v>
      </c>
      <c r="C31" s="22">
        <v>3.4500000000000003E-2</v>
      </c>
      <c r="D31" s="22">
        <v>0.1207</v>
      </c>
      <c r="E31" s="22">
        <v>0.10340000000000001</v>
      </c>
      <c r="F31" s="22">
        <v>0.46550000000000002</v>
      </c>
      <c r="G31" s="22">
        <v>0.2414</v>
      </c>
      <c r="H31" s="22">
        <v>3.4500000000000003E-2</v>
      </c>
      <c r="I31" s="22">
        <v>0.16070000000000001</v>
      </c>
      <c r="J31" s="22">
        <v>0.73209999999999997</v>
      </c>
    </row>
    <row r="32" spans="1:10" x14ac:dyDescent="0.25">
      <c r="A32" s="7" t="s">
        <v>63</v>
      </c>
      <c r="B32" s="6">
        <v>67</v>
      </c>
      <c r="C32" s="22">
        <v>2.9899999999999999E-2</v>
      </c>
      <c r="D32" s="22">
        <v>5.9700000000000003E-2</v>
      </c>
      <c r="E32" s="22">
        <v>0.11940000000000001</v>
      </c>
      <c r="F32" s="22">
        <v>0.58209999999999995</v>
      </c>
      <c r="G32" s="22">
        <v>0.19400000000000001</v>
      </c>
      <c r="H32" s="22">
        <v>1.49E-2</v>
      </c>
      <c r="I32" s="22">
        <v>9.0899999999999995E-2</v>
      </c>
      <c r="J32" s="22">
        <v>0.78790000000000004</v>
      </c>
    </row>
    <row r="33" spans="1:10" x14ac:dyDescent="0.25">
      <c r="A33" s="7" t="s">
        <v>64</v>
      </c>
      <c r="B33" s="6">
        <v>90</v>
      </c>
      <c r="C33" s="22">
        <v>2.2200000000000001E-2</v>
      </c>
      <c r="D33" s="22">
        <v>0.1</v>
      </c>
      <c r="E33" s="22">
        <v>0.1111</v>
      </c>
      <c r="F33" s="22">
        <v>0.5333</v>
      </c>
      <c r="G33" s="22">
        <v>0.21110000000000001</v>
      </c>
      <c r="H33" s="22">
        <v>2.2200000000000001E-2</v>
      </c>
      <c r="I33" s="22">
        <v>0.125</v>
      </c>
      <c r="J33" s="22">
        <v>0.76139999999999997</v>
      </c>
    </row>
    <row r="34" spans="1:10" x14ac:dyDescent="0.25">
      <c r="A34" s="7" t="s">
        <v>65</v>
      </c>
      <c r="B34" s="6">
        <v>63</v>
      </c>
      <c r="C34" s="22">
        <v>6.3500000000000001E-2</v>
      </c>
      <c r="D34" s="22">
        <v>4.7600000000000003E-2</v>
      </c>
      <c r="E34" s="22">
        <v>0.22220000000000001</v>
      </c>
      <c r="F34" s="22">
        <v>0.36509999999999998</v>
      </c>
      <c r="G34" s="22">
        <v>0.28570000000000001</v>
      </c>
      <c r="H34" s="22">
        <v>1.5900000000000001E-2</v>
      </c>
      <c r="I34" s="22">
        <v>0.1129</v>
      </c>
      <c r="J34" s="22">
        <v>0.6613</v>
      </c>
    </row>
    <row r="35" spans="1:10" x14ac:dyDescent="0.25">
      <c r="A35" s="7" t="s">
        <v>66</v>
      </c>
      <c r="B35" s="6">
        <v>44</v>
      </c>
      <c r="C35" s="22">
        <v>6.8199999999999997E-2</v>
      </c>
      <c r="D35" s="22">
        <v>6.8199999999999997E-2</v>
      </c>
      <c r="E35" s="22">
        <v>0.13639999999999999</v>
      </c>
      <c r="F35" s="22">
        <v>0.38640000000000002</v>
      </c>
      <c r="G35" s="22">
        <v>0.34089999999999998</v>
      </c>
      <c r="H35" s="22" t="s">
        <v>38</v>
      </c>
      <c r="I35" s="22">
        <v>0.13639999999999999</v>
      </c>
      <c r="J35" s="22">
        <v>0.72729999999999995</v>
      </c>
    </row>
    <row r="36" spans="1:10" x14ac:dyDescent="0.25">
      <c r="A36" s="7" t="s">
        <v>67</v>
      </c>
      <c r="B36" s="6">
        <v>37</v>
      </c>
      <c r="C36" s="22" t="s">
        <v>38</v>
      </c>
      <c r="D36" s="22">
        <v>8.1100000000000005E-2</v>
      </c>
      <c r="E36" s="22">
        <v>5.4100000000000002E-2</v>
      </c>
      <c r="F36" s="22">
        <v>0.48649999999999999</v>
      </c>
      <c r="G36" s="22">
        <v>0.32429999999999998</v>
      </c>
      <c r="H36" s="22">
        <v>5.4100000000000002E-2</v>
      </c>
      <c r="I36" s="22">
        <v>8.5699999999999998E-2</v>
      </c>
      <c r="J36" s="22">
        <v>0.85709999999999997</v>
      </c>
    </row>
    <row r="37" spans="1:10" x14ac:dyDescent="0.25">
      <c r="A37" s="7" t="s">
        <v>68</v>
      </c>
      <c r="B37" s="6">
        <v>36</v>
      </c>
      <c r="C37" s="22">
        <v>2.7799999999999998E-2</v>
      </c>
      <c r="D37" s="22">
        <v>0.1389</v>
      </c>
      <c r="E37" s="22">
        <v>8.3299999999999999E-2</v>
      </c>
      <c r="F37" s="22">
        <v>0.44440000000000002</v>
      </c>
      <c r="G37" s="22">
        <v>0.25</v>
      </c>
      <c r="H37" s="22">
        <v>5.5599999999999997E-2</v>
      </c>
      <c r="I37" s="22">
        <v>0.17649999999999999</v>
      </c>
      <c r="J37" s="22">
        <v>0.73529999999999995</v>
      </c>
    </row>
    <row r="38" spans="1:10" x14ac:dyDescent="0.25">
      <c r="A38" s="7" t="s">
        <v>69</v>
      </c>
      <c r="B38" s="6">
        <v>91</v>
      </c>
      <c r="C38" s="22">
        <v>3.3000000000000002E-2</v>
      </c>
      <c r="D38" s="22">
        <v>0.1429</v>
      </c>
      <c r="E38" s="22">
        <v>0.1429</v>
      </c>
      <c r="F38" s="22">
        <v>0.48349999999999999</v>
      </c>
      <c r="G38" s="22">
        <v>0.18679999999999999</v>
      </c>
      <c r="H38" s="22">
        <v>1.0999999999999999E-2</v>
      </c>
      <c r="I38" s="22">
        <v>0.17780000000000001</v>
      </c>
      <c r="J38" s="22">
        <v>0.67779999999999996</v>
      </c>
    </row>
    <row r="39" spans="1:10" x14ac:dyDescent="0.25">
      <c r="A39" s="7" t="s">
        <v>70</v>
      </c>
      <c r="B39" s="6">
        <v>27</v>
      </c>
      <c r="C39" s="22" t="s">
        <v>38</v>
      </c>
      <c r="D39" s="22">
        <v>3.6999999999999998E-2</v>
      </c>
      <c r="E39" s="22">
        <v>7.4099999999999999E-2</v>
      </c>
      <c r="F39" s="22">
        <v>0.55559999999999998</v>
      </c>
      <c r="G39" s="22">
        <v>0.33329999999999999</v>
      </c>
      <c r="H39" s="22" t="s">
        <v>38</v>
      </c>
      <c r="I39" s="22">
        <v>3.6999999999999998E-2</v>
      </c>
      <c r="J39" s="22">
        <v>0.88890000000000002</v>
      </c>
    </row>
    <row r="40" spans="1:10" x14ac:dyDescent="0.25">
      <c r="A40" s="7" t="s">
        <v>71</v>
      </c>
      <c r="B40" s="6">
        <v>57</v>
      </c>
      <c r="C40" s="22">
        <v>3.5099999999999999E-2</v>
      </c>
      <c r="D40" s="22">
        <v>3.5099999999999999E-2</v>
      </c>
      <c r="E40" s="22">
        <v>0.15790000000000001</v>
      </c>
      <c r="F40" s="22">
        <v>0.42109999999999997</v>
      </c>
      <c r="G40" s="22">
        <v>0.33329999999999999</v>
      </c>
      <c r="H40" s="22">
        <v>1.7500000000000002E-2</v>
      </c>
      <c r="I40" s="22">
        <v>7.1400000000000005E-2</v>
      </c>
      <c r="J40" s="22">
        <v>0.76790000000000003</v>
      </c>
    </row>
    <row r="41" spans="1:10" x14ac:dyDescent="0.25">
      <c r="A41" s="7" t="s">
        <v>72</v>
      </c>
      <c r="B41" s="6">
        <v>121</v>
      </c>
      <c r="C41" s="22">
        <v>3.3099999999999997E-2</v>
      </c>
      <c r="D41" s="22">
        <v>9.9199999999999997E-2</v>
      </c>
      <c r="E41" s="22">
        <v>0.14050000000000001</v>
      </c>
      <c r="F41" s="22">
        <v>0.44629999999999997</v>
      </c>
      <c r="G41" s="22">
        <v>0.24790000000000001</v>
      </c>
      <c r="H41" s="22">
        <v>3.3099999999999997E-2</v>
      </c>
      <c r="I41" s="22">
        <v>0.1368</v>
      </c>
      <c r="J41" s="22">
        <v>0.71789999999999998</v>
      </c>
    </row>
    <row r="42" spans="1:10" x14ac:dyDescent="0.25">
      <c r="A42" s="7" t="s">
        <v>73</v>
      </c>
      <c r="B42" s="6">
        <v>120</v>
      </c>
      <c r="C42" s="22">
        <v>1.67E-2</v>
      </c>
      <c r="D42" s="22">
        <v>5.8299999999999998E-2</v>
      </c>
      <c r="E42" s="22">
        <v>0.18329999999999999</v>
      </c>
      <c r="F42" s="22">
        <v>0.45</v>
      </c>
      <c r="G42" s="22">
        <v>0.25829999999999997</v>
      </c>
      <c r="H42" s="22">
        <v>3.3300000000000003E-2</v>
      </c>
      <c r="I42" s="22">
        <v>7.7600000000000002E-2</v>
      </c>
      <c r="J42" s="22">
        <v>0.73280000000000001</v>
      </c>
    </row>
    <row r="43" spans="1:10" x14ac:dyDescent="0.25">
      <c r="A43" s="7" t="s">
        <v>74</v>
      </c>
      <c r="B43" s="6">
        <v>375</v>
      </c>
      <c r="C43" s="22">
        <v>4.2700000000000002E-2</v>
      </c>
      <c r="D43" s="22">
        <v>8.2699999999999996E-2</v>
      </c>
      <c r="E43" s="22">
        <v>0.112</v>
      </c>
      <c r="F43" s="22">
        <v>0.47199999999999998</v>
      </c>
      <c r="G43" s="22">
        <v>0.26669999999999999</v>
      </c>
      <c r="H43" s="22">
        <v>2.4E-2</v>
      </c>
      <c r="I43" s="22">
        <v>0.12839999999999999</v>
      </c>
      <c r="J43" s="22">
        <v>0.75680000000000003</v>
      </c>
    </row>
    <row r="44" spans="1:10" x14ac:dyDescent="0.25">
      <c r="A44" s="7" t="s">
        <v>75</v>
      </c>
      <c r="B44" s="6">
        <v>20</v>
      </c>
      <c r="C44" s="22" t="s">
        <v>38</v>
      </c>
      <c r="D44" s="22">
        <v>0.05</v>
      </c>
      <c r="E44" s="22">
        <v>0.05</v>
      </c>
      <c r="F44" s="22">
        <v>0.55000000000000004</v>
      </c>
      <c r="G44" s="22">
        <v>0.35</v>
      </c>
      <c r="H44" s="22" t="s">
        <v>38</v>
      </c>
      <c r="I44" s="22">
        <v>0.05</v>
      </c>
      <c r="J44" s="22">
        <v>0.9</v>
      </c>
    </row>
    <row r="45" spans="1:10" x14ac:dyDescent="0.25">
      <c r="A45" s="7" t="s">
        <v>76</v>
      </c>
      <c r="B45" s="6">
        <v>17</v>
      </c>
      <c r="C45" s="22" t="s">
        <v>38</v>
      </c>
      <c r="D45" s="22" t="s">
        <v>38</v>
      </c>
      <c r="E45" s="22">
        <v>0.23530000000000001</v>
      </c>
      <c r="F45" s="22">
        <v>0.52939999999999998</v>
      </c>
      <c r="G45" s="22">
        <v>0.23530000000000001</v>
      </c>
      <c r="H45" s="22" t="s">
        <v>38</v>
      </c>
      <c r="I45" s="22">
        <v>0</v>
      </c>
      <c r="J45" s="22">
        <v>0.76470000000000005</v>
      </c>
    </row>
    <row r="46" spans="1:10" x14ac:dyDescent="0.25">
      <c r="A46" s="7" t="s">
        <v>77</v>
      </c>
      <c r="B46" s="6">
        <v>44</v>
      </c>
      <c r="C46" s="22" t="s">
        <v>38</v>
      </c>
      <c r="D46" s="22">
        <v>9.0899999999999995E-2</v>
      </c>
      <c r="E46" s="22">
        <v>0.18179999999999999</v>
      </c>
      <c r="F46" s="22">
        <v>0.4773</v>
      </c>
      <c r="G46" s="22">
        <v>0.25</v>
      </c>
      <c r="H46" s="22" t="s">
        <v>38</v>
      </c>
      <c r="I46" s="22">
        <v>9.0899999999999995E-2</v>
      </c>
      <c r="J46" s="22">
        <v>0.72729999999999995</v>
      </c>
    </row>
    <row r="47" spans="1:10" x14ac:dyDescent="0.25">
      <c r="A47" s="7" t="s">
        <v>78</v>
      </c>
      <c r="B47" s="6">
        <v>91</v>
      </c>
      <c r="C47" s="22">
        <v>3.3000000000000002E-2</v>
      </c>
      <c r="D47" s="22">
        <v>6.59E-2</v>
      </c>
      <c r="E47" s="22">
        <v>0.12089999999999999</v>
      </c>
      <c r="F47" s="22">
        <v>0.51649999999999996</v>
      </c>
      <c r="G47" s="22">
        <v>0.24179999999999999</v>
      </c>
      <c r="H47" s="22">
        <v>2.1999999999999999E-2</v>
      </c>
      <c r="I47" s="22">
        <v>0.1011</v>
      </c>
      <c r="J47" s="22">
        <v>0.77529999999999999</v>
      </c>
    </row>
    <row r="48" spans="1:10" x14ac:dyDescent="0.25">
      <c r="A48" s="7" t="s">
        <v>79</v>
      </c>
      <c r="B48" s="6">
        <v>206</v>
      </c>
      <c r="C48" s="22">
        <v>3.4000000000000002E-2</v>
      </c>
      <c r="D48" s="22">
        <v>0.10680000000000001</v>
      </c>
      <c r="E48" s="22">
        <v>0.11650000000000001</v>
      </c>
      <c r="F48" s="22">
        <v>0.48060000000000003</v>
      </c>
      <c r="G48" s="22">
        <v>0.24759999999999999</v>
      </c>
      <c r="H48" s="22">
        <v>1.46E-2</v>
      </c>
      <c r="I48" s="22">
        <v>0.1429</v>
      </c>
      <c r="J48" s="22">
        <v>0.7389</v>
      </c>
    </row>
    <row r="49" spans="1:10" x14ac:dyDescent="0.25">
      <c r="A49" s="7" t="s">
        <v>80</v>
      </c>
      <c r="B49" s="6">
        <v>127</v>
      </c>
      <c r="C49" s="22">
        <v>3.15E-2</v>
      </c>
      <c r="D49" s="22">
        <v>7.0900000000000005E-2</v>
      </c>
      <c r="E49" s="22">
        <v>0.1181</v>
      </c>
      <c r="F49" s="22">
        <v>0.45669999999999999</v>
      </c>
      <c r="G49" s="22">
        <v>0.30709999999999998</v>
      </c>
      <c r="H49" s="22">
        <v>1.5699999999999999E-2</v>
      </c>
      <c r="I49" s="22">
        <v>0.104</v>
      </c>
      <c r="J49" s="22">
        <v>0.77600000000000002</v>
      </c>
    </row>
    <row r="50" spans="1:10" x14ac:dyDescent="0.25">
      <c r="A50" s="7" t="s">
        <v>81</v>
      </c>
      <c r="B50" s="6">
        <v>72</v>
      </c>
      <c r="C50" s="22">
        <v>2.7799999999999998E-2</v>
      </c>
      <c r="D50" s="22">
        <v>8.3299999999999999E-2</v>
      </c>
      <c r="E50" s="22">
        <v>0.1389</v>
      </c>
      <c r="F50" s="22">
        <v>0.45829999999999999</v>
      </c>
      <c r="G50" s="22">
        <v>0.27779999999999999</v>
      </c>
      <c r="H50" s="22">
        <v>1.3899999999999999E-2</v>
      </c>
      <c r="I50" s="22">
        <v>0.11269999999999999</v>
      </c>
      <c r="J50" s="22">
        <v>0.74650000000000005</v>
      </c>
    </row>
    <row r="51" spans="1:10" x14ac:dyDescent="0.25">
      <c r="A51" s="7" t="s">
        <v>82</v>
      </c>
      <c r="B51" s="6">
        <v>57</v>
      </c>
      <c r="C51" s="22">
        <v>1.7500000000000002E-2</v>
      </c>
      <c r="D51" s="22">
        <v>7.0199999999999999E-2</v>
      </c>
      <c r="E51" s="22">
        <v>8.77E-2</v>
      </c>
      <c r="F51" s="22">
        <v>0.56140000000000001</v>
      </c>
      <c r="G51" s="22">
        <v>0.2281</v>
      </c>
      <c r="H51" s="22">
        <v>3.5099999999999999E-2</v>
      </c>
      <c r="I51" s="22">
        <v>9.0899999999999995E-2</v>
      </c>
      <c r="J51" s="22">
        <v>0.81820000000000004</v>
      </c>
    </row>
    <row r="52" spans="1:10" x14ac:dyDescent="0.25">
      <c r="A52" s="7" t="s">
        <v>83</v>
      </c>
      <c r="B52" s="6">
        <v>6</v>
      </c>
      <c r="C52" s="22" t="s">
        <v>38</v>
      </c>
      <c r="D52" s="22">
        <v>0.33329999999999999</v>
      </c>
      <c r="E52" s="22">
        <v>0.16669999999999999</v>
      </c>
      <c r="F52" s="22">
        <v>0.33329999999999999</v>
      </c>
      <c r="G52" s="22">
        <v>0.16669999999999999</v>
      </c>
      <c r="H52" s="22" t="s">
        <v>38</v>
      </c>
      <c r="I52" s="22">
        <v>0.33329999999999999</v>
      </c>
      <c r="J52" s="22">
        <v>0.5</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43</v>
      </c>
      <c r="C56" s="22">
        <v>9.2999999999999999E-2</v>
      </c>
      <c r="D56" s="22">
        <v>0.1163</v>
      </c>
      <c r="E56" s="22">
        <v>0.1163</v>
      </c>
      <c r="F56" s="22">
        <v>0.37209999999999999</v>
      </c>
      <c r="G56" s="22">
        <v>0.27910000000000001</v>
      </c>
      <c r="H56" s="22">
        <v>2.3300000000000001E-2</v>
      </c>
      <c r="I56" s="22">
        <v>0.21429999999999999</v>
      </c>
      <c r="J56" s="22">
        <v>0.66669999999999996</v>
      </c>
    </row>
    <row r="57" spans="1:10" x14ac:dyDescent="0.25">
      <c r="A57" s="7" t="s">
        <v>88</v>
      </c>
      <c r="B57" s="6">
        <v>87</v>
      </c>
      <c r="C57" s="22">
        <v>6.9000000000000006E-2</v>
      </c>
      <c r="D57" s="22">
        <v>6.9000000000000006E-2</v>
      </c>
      <c r="E57" s="22">
        <v>9.1999999999999998E-2</v>
      </c>
      <c r="F57" s="22">
        <v>0.48280000000000001</v>
      </c>
      <c r="G57" s="22">
        <v>0.25290000000000001</v>
      </c>
      <c r="H57" s="22">
        <v>3.4500000000000003E-2</v>
      </c>
      <c r="I57" s="22">
        <v>0.1429</v>
      </c>
      <c r="J57" s="22">
        <v>0.76190000000000002</v>
      </c>
    </row>
    <row r="58" spans="1:10" x14ac:dyDescent="0.25">
      <c r="A58" s="7" t="s">
        <v>89</v>
      </c>
      <c r="B58" s="6">
        <v>134</v>
      </c>
      <c r="C58" s="22">
        <v>2.24E-2</v>
      </c>
      <c r="D58" s="22">
        <v>9.7000000000000003E-2</v>
      </c>
      <c r="E58" s="22">
        <v>0.11940000000000001</v>
      </c>
      <c r="F58" s="22">
        <v>0.44030000000000002</v>
      </c>
      <c r="G58" s="22">
        <v>0.31340000000000001</v>
      </c>
      <c r="H58" s="22">
        <v>7.4999999999999997E-3</v>
      </c>
      <c r="I58" s="22">
        <v>0.1203</v>
      </c>
      <c r="J58" s="22">
        <v>0.75939999999999996</v>
      </c>
    </row>
    <row r="59" spans="1:10" x14ac:dyDescent="0.25">
      <c r="A59" s="7" t="s">
        <v>90</v>
      </c>
      <c r="B59" s="6">
        <v>167</v>
      </c>
      <c r="C59" s="22">
        <v>1.2E-2</v>
      </c>
      <c r="D59" s="22">
        <v>0.1198</v>
      </c>
      <c r="E59" s="22">
        <v>0.1198</v>
      </c>
      <c r="F59" s="22">
        <v>0.41320000000000001</v>
      </c>
      <c r="G59" s="22">
        <v>0.31140000000000001</v>
      </c>
      <c r="H59" s="22">
        <v>2.4E-2</v>
      </c>
      <c r="I59" s="22">
        <v>0.13500000000000001</v>
      </c>
      <c r="J59" s="22">
        <v>0.74229999999999996</v>
      </c>
    </row>
    <row r="60" spans="1:10" x14ac:dyDescent="0.25">
      <c r="A60" s="7" t="s">
        <v>91</v>
      </c>
      <c r="B60" s="6">
        <v>176</v>
      </c>
      <c r="C60" s="22">
        <v>2.2700000000000001E-2</v>
      </c>
      <c r="D60" s="22">
        <v>3.9800000000000002E-2</v>
      </c>
      <c r="E60" s="22">
        <v>0.14199999999999999</v>
      </c>
      <c r="F60" s="22">
        <v>0.53979999999999995</v>
      </c>
      <c r="G60" s="22">
        <v>0.23300000000000001</v>
      </c>
      <c r="H60" s="22">
        <v>2.2700000000000001E-2</v>
      </c>
      <c r="I60" s="22">
        <v>6.4000000000000001E-2</v>
      </c>
      <c r="J60" s="22">
        <v>0.79069999999999996</v>
      </c>
    </row>
    <row r="61" spans="1:10" x14ac:dyDescent="0.25">
      <c r="A61" s="7" t="s">
        <v>92</v>
      </c>
      <c r="B61" s="6">
        <v>102</v>
      </c>
      <c r="C61" s="22">
        <v>9.7999999999999997E-3</v>
      </c>
      <c r="D61" s="22">
        <v>6.8599999999999994E-2</v>
      </c>
      <c r="E61" s="22">
        <v>0.14710000000000001</v>
      </c>
      <c r="F61" s="22">
        <v>0.56859999999999999</v>
      </c>
      <c r="G61" s="22">
        <v>0.18629999999999999</v>
      </c>
      <c r="H61" s="22">
        <v>1.9599999999999999E-2</v>
      </c>
      <c r="I61" s="22">
        <v>0.08</v>
      </c>
      <c r="J61" s="22">
        <v>0.77</v>
      </c>
    </row>
    <row r="62" spans="1:10" x14ac:dyDescent="0.25">
      <c r="A62" s="7" t="s">
        <v>93</v>
      </c>
      <c r="B62" s="6">
        <v>6</v>
      </c>
      <c r="C62" s="22" t="s">
        <v>38</v>
      </c>
      <c r="D62" s="22">
        <v>0.5</v>
      </c>
      <c r="E62" s="22" t="s">
        <v>38</v>
      </c>
      <c r="F62" s="22">
        <v>0.5</v>
      </c>
      <c r="G62" s="22" t="s">
        <v>38</v>
      </c>
      <c r="H62" s="22" t="s">
        <v>38</v>
      </c>
      <c r="I62" s="22">
        <v>0.5</v>
      </c>
      <c r="J62" s="22">
        <v>0.5</v>
      </c>
    </row>
    <row r="63" spans="1:10" x14ac:dyDescent="0.25">
      <c r="A63" s="7" t="s">
        <v>94</v>
      </c>
      <c r="B63" s="6">
        <v>347</v>
      </c>
      <c r="C63" s="22">
        <v>8.6E-3</v>
      </c>
      <c r="D63" s="22">
        <v>9.2200000000000004E-2</v>
      </c>
      <c r="E63" s="22">
        <v>0.1153</v>
      </c>
      <c r="F63" s="22">
        <v>0.48699999999999999</v>
      </c>
      <c r="G63" s="22">
        <v>0.27089999999999997</v>
      </c>
      <c r="H63" s="22">
        <v>2.5899999999999999E-2</v>
      </c>
      <c r="I63" s="22">
        <v>0.1036</v>
      </c>
      <c r="J63" s="22">
        <v>0.77810000000000001</v>
      </c>
    </row>
    <row r="64" spans="1:10" x14ac:dyDescent="0.25">
      <c r="A64" s="7" t="s">
        <v>95</v>
      </c>
      <c r="B64" s="6">
        <v>360</v>
      </c>
      <c r="C64" s="22">
        <v>4.7199999999999999E-2</v>
      </c>
      <c r="D64" s="22">
        <v>8.6099999999999996E-2</v>
      </c>
      <c r="E64" s="22">
        <v>0.13059999999999999</v>
      </c>
      <c r="F64" s="22">
        <v>0.46939999999999998</v>
      </c>
      <c r="G64" s="22">
        <v>0.2472</v>
      </c>
      <c r="H64" s="22">
        <v>1.9400000000000001E-2</v>
      </c>
      <c r="I64" s="22">
        <v>0.13600000000000001</v>
      </c>
      <c r="J64" s="22">
        <v>0.73089999999999999</v>
      </c>
    </row>
    <row r="65" spans="1:10" x14ac:dyDescent="0.25">
      <c r="A65" s="7" t="s">
        <v>96</v>
      </c>
      <c r="B65" s="6">
        <v>6</v>
      </c>
      <c r="C65" s="22" t="s">
        <v>38</v>
      </c>
      <c r="D65" s="22">
        <v>0.16669999999999999</v>
      </c>
      <c r="E65" s="22">
        <v>0.16669999999999999</v>
      </c>
      <c r="F65" s="22">
        <v>0.16669999999999999</v>
      </c>
      <c r="G65" s="22">
        <v>0.33329999999999999</v>
      </c>
      <c r="H65" s="22">
        <v>0.16669999999999999</v>
      </c>
      <c r="I65" s="22">
        <v>0.2</v>
      </c>
      <c r="J65" s="22">
        <v>0.6</v>
      </c>
    </row>
    <row r="66" spans="1:10" x14ac:dyDescent="0.25">
      <c r="A66" s="7" t="s">
        <v>97</v>
      </c>
      <c r="B66" s="6">
        <v>430</v>
      </c>
      <c r="C66" s="22">
        <v>1.6299999999999999E-2</v>
      </c>
      <c r="D66" s="22">
        <v>8.3699999999999997E-2</v>
      </c>
      <c r="E66" s="22">
        <v>0.12790000000000001</v>
      </c>
      <c r="F66" s="22">
        <v>0.48370000000000002</v>
      </c>
      <c r="G66" s="22">
        <v>0.2651</v>
      </c>
      <c r="H66" s="22">
        <v>2.3300000000000001E-2</v>
      </c>
      <c r="I66" s="22">
        <v>0.1024</v>
      </c>
      <c r="J66" s="22">
        <v>0.76670000000000005</v>
      </c>
    </row>
    <row r="67" spans="1:10" ht="30" x14ac:dyDescent="0.25">
      <c r="A67" s="7" t="s">
        <v>98</v>
      </c>
      <c r="B67" s="6">
        <v>129</v>
      </c>
      <c r="C67" s="22">
        <v>4.65E-2</v>
      </c>
      <c r="D67" s="22">
        <v>0.1318</v>
      </c>
      <c r="E67" s="22">
        <v>0.124</v>
      </c>
      <c r="F67" s="22">
        <v>0.50390000000000001</v>
      </c>
      <c r="G67" s="22">
        <v>0.17050000000000001</v>
      </c>
      <c r="H67" s="22">
        <v>2.3300000000000001E-2</v>
      </c>
      <c r="I67" s="22">
        <v>0.1825</v>
      </c>
      <c r="J67" s="22">
        <v>0.6905</v>
      </c>
    </row>
    <row r="68" spans="1:10" ht="30" x14ac:dyDescent="0.25">
      <c r="A68" s="7" t="s">
        <v>99</v>
      </c>
      <c r="B68" s="6">
        <v>115</v>
      </c>
      <c r="C68" s="22">
        <v>2.6100000000000002E-2</v>
      </c>
      <c r="D68" s="22">
        <v>7.8299999999999995E-2</v>
      </c>
      <c r="E68" s="22">
        <v>9.5699999999999993E-2</v>
      </c>
      <c r="F68" s="22">
        <v>0.48699999999999999</v>
      </c>
      <c r="G68" s="22">
        <v>0.30430000000000001</v>
      </c>
      <c r="H68" s="22">
        <v>8.6999999999999994E-3</v>
      </c>
      <c r="I68" s="22">
        <v>0.1053</v>
      </c>
      <c r="J68" s="22">
        <v>0.79820000000000002</v>
      </c>
    </row>
    <row r="69" spans="1:10" ht="30" x14ac:dyDescent="0.25">
      <c r="A69" s="7" t="s">
        <v>100</v>
      </c>
      <c r="B69" s="6">
        <v>34</v>
      </c>
      <c r="C69" s="22">
        <v>8.8200000000000001E-2</v>
      </c>
      <c r="D69" s="22" t="s">
        <v>38</v>
      </c>
      <c r="E69" s="22">
        <v>0.1176</v>
      </c>
      <c r="F69" s="22">
        <v>0.38240000000000002</v>
      </c>
      <c r="G69" s="22">
        <v>0.32350000000000001</v>
      </c>
      <c r="H69" s="22">
        <v>8.8200000000000001E-2</v>
      </c>
      <c r="I69" s="22">
        <v>9.6799999999999997E-2</v>
      </c>
      <c r="J69" s="22">
        <v>0.7742</v>
      </c>
    </row>
    <row r="70" spans="1:10" x14ac:dyDescent="0.25">
      <c r="A70" s="7" t="s">
        <v>101</v>
      </c>
      <c r="B70" s="6">
        <v>26</v>
      </c>
      <c r="C70" s="22" t="s">
        <v>38</v>
      </c>
      <c r="D70" s="22" t="s">
        <v>38</v>
      </c>
      <c r="E70" s="22">
        <v>0.1154</v>
      </c>
      <c r="F70" s="22">
        <v>0.57689999999999997</v>
      </c>
      <c r="G70" s="22">
        <v>0.26919999999999999</v>
      </c>
      <c r="H70" s="22">
        <v>3.85E-2</v>
      </c>
      <c r="I70" s="22">
        <v>0</v>
      </c>
      <c r="J70" s="22">
        <v>0.88</v>
      </c>
    </row>
    <row r="71" spans="1:10" x14ac:dyDescent="0.25">
      <c r="A71" s="7" t="s">
        <v>102</v>
      </c>
      <c r="B71" s="6">
        <v>42</v>
      </c>
      <c r="C71" s="22">
        <v>2.3800000000000002E-2</v>
      </c>
      <c r="D71" s="22">
        <v>9.5200000000000007E-2</v>
      </c>
      <c r="E71" s="22">
        <v>0.16669999999999999</v>
      </c>
      <c r="F71" s="22">
        <v>0.42859999999999998</v>
      </c>
      <c r="G71" s="22">
        <v>0.26190000000000002</v>
      </c>
      <c r="H71" s="22">
        <v>2.3800000000000002E-2</v>
      </c>
      <c r="I71" s="22">
        <v>0.122</v>
      </c>
      <c r="J71" s="22">
        <v>0.70730000000000004</v>
      </c>
    </row>
    <row r="72" spans="1:10" x14ac:dyDescent="0.25">
      <c r="A72" s="7" t="s">
        <v>103</v>
      </c>
      <c r="B72" s="6">
        <v>43</v>
      </c>
      <c r="C72" s="22">
        <v>9.2999999999999999E-2</v>
      </c>
      <c r="D72" s="22">
        <v>0.13950000000000001</v>
      </c>
      <c r="E72" s="22">
        <v>6.9800000000000001E-2</v>
      </c>
      <c r="F72" s="22">
        <v>0.39529999999999998</v>
      </c>
      <c r="G72" s="22">
        <v>0.27910000000000001</v>
      </c>
      <c r="H72" s="22">
        <v>2.3300000000000001E-2</v>
      </c>
      <c r="I72" s="22">
        <v>0.23810000000000001</v>
      </c>
      <c r="J72" s="22">
        <v>0.6905</v>
      </c>
    </row>
    <row r="73" spans="1:10" x14ac:dyDescent="0.25">
      <c r="A73" s="7" t="s">
        <v>104</v>
      </c>
      <c r="B73" s="6">
        <v>62</v>
      </c>
      <c r="C73" s="22">
        <v>6.4500000000000002E-2</v>
      </c>
      <c r="D73" s="22">
        <v>0.1129</v>
      </c>
      <c r="E73" s="22">
        <v>4.8399999999999999E-2</v>
      </c>
      <c r="F73" s="22">
        <v>0.4355</v>
      </c>
      <c r="G73" s="22">
        <v>0.30649999999999999</v>
      </c>
      <c r="H73" s="22">
        <v>3.2300000000000002E-2</v>
      </c>
      <c r="I73" s="22">
        <v>0.18329999999999999</v>
      </c>
      <c r="J73" s="22">
        <v>0.76670000000000005</v>
      </c>
    </row>
    <row r="74" spans="1:10" x14ac:dyDescent="0.25">
      <c r="A74" s="7" t="s">
        <v>105</v>
      </c>
      <c r="B74" s="6">
        <v>515</v>
      </c>
      <c r="C74" s="22">
        <v>1.9400000000000001E-2</v>
      </c>
      <c r="D74" s="22">
        <v>8.3500000000000005E-2</v>
      </c>
      <c r="E74" s="22">
        <v>0.12620000000000001</v>
      </c>
      <c r="F74" s="22">
        <v>0.499</v>
      </c>
      <c r="G74" s="22">
        <v>0.2505</v>
      </c>
      <c r="H74" s="22">
        <v>2.1399999999999999E-2</v>
      </c>
      <c r="I74" s="22">
        <v>0.1052</v>
      </c>
      <c r="J74" s="22">
        <v>0.76590000000000003</v>
      </c>
    </row>
    <row r="75" spans="1:10" x14ac:dyDescent="0.25">
      <c r="A75" s="7" t="s">
        <v>106</v>
      </c>
      <c r="B75" s="6">
        <v>14</v>
      </c>
      <c r="C75" s="22" t="s">
        <v>38</v>
      </c>
      <c r="D75" s="22">
        <v>7.1400000000000005E-2</v>
      </c>
      <c r="E75" s="22">
        <v>0.1429</v>
      </c>
      <c r="F75" s="22">
        <v>0.5</v>
      </c>
      <c r="G75" s="22">
        <v>0.28570000000000001</v>
      </c>
      <c r="H75" s="22" t="s">
        <v>38</v>
      </c>
      <c r="I75" s="22">
        <v>7.1400000000000005E-2</v>
      </c>
      <c r="J75" s="22">
        <v>0.78569999999999995</v>
      </c>
    </row>
    <row r="76" spans="1:10" x14ac:dyDescent="0.25">
      <c r="A76" s="7" t="s">
        <v>107</v>
      </c>
      <c r="B76" s="6">
        <v>50</v>
      </c>
      <c r="C76" s="22" t="s">
        <v>38</v>
      </c>
      <c r="D76" s="22">
        <v>0.06</v>
      </c>
      <c r="E76" s="22">
        <v>0.12</v>
      </c>
      <c r="F76" s="22">
        <v>0.44</v>
      </c>
      <c r="G76" s="22">
        <v>0.34</v>
      </c>
      <c r="H76" s="22">
        <v>0.04</v>
      </c>
      <c r="I76" s="22">
        <v>6.25E-2</v>
      </c>
      <c r="J76" s="22">
        <v>0.8125</v>
      </c>
    </row>
    <row r="77" spans="1:10" x14ac:dyDescent="0.25">
      <c r="A77" s="7" t="s">
        <v>108</v>
      </c>
      <c r="B77" s="6">
        <v>50</v>
      </c>
      <c r="C77" s="22">
        <v>0.02</v>
      </c>
      <c r="D77" s="22">
        <v>0.06</v>
      </c>
      <c r="E77" s="22">
        <v>0.26</v>
      </c>
      <c r="F77" s="22">
        <v>0.44</v>
      </c>
      <c r="G77" s="22">
        <v>0.2</v>
      </c>
      <c r="H77" s="22">
        <v>0.02</v>
      </c>
      <c r="I77" s="22">
        <v>8.1600000000000006E-2</v>
      </c>
      <c r="J77" s="22">
        <v>0.65310000000000001</v>
      </c>
    </row>
    <row r="78" spans="1:10" x14ac:dyDescent="0.25">
      <c r="A78" s="7" t="s">
        <v>109</v>
      </c>
      <c r="B78" s="6">
        <v>71</v>
      </c>
      <c r="C78" s="22" t="s">
        <v>38</v>
      </c>
      <c r="D78" s="22">
        <v>9.8599999999999993E-2</v>
      </c>
      <c r="E78" s="22">
        <v>9.8599999999999993E-2</v>
      </c>
      <c r="F78" s="22">
        <v>0.60560000000000003</v>
      </c>
      <c r="G78" s="22">
        <v>0.18310000000000001</v>
      </c>
      <c r="H78" s="22">
        <v>1.41E-2</v>
      </c>
      <c r="I78" s="22">
        <v>0.1</v>
      </c>
      <c r="J78" s="22">
        <v>0.8</v>
      </c>
    </row>
    <row r="79" spans="1:10" x14ac:dyDescent="0.25">
      <c r="A79" s="7" t="s">
        <v>110</v>
      </c>
      <c r="B79" s="6">
        <v>68</v>
      </c>
      <c r="C79" s="22">
        <v>1.47E-2</v>
      </c>
      <c r="D79" s="22">
        <v>0.1176</v>
      </c>
      <c r="E79" s="22">
        <v>0.13239999999999999</v>
      </c>
      <c r="F79" s="22">
        <v>0.51470000000000005</v>
      </c>
      <c r="G79" s="22">
        <v>0.19120000000000001</v>
      </c>
      <c r="H79" s="22">
        <v>2.9399999999999999E-2</v>
      </c>
      <c r="I79" s="22">
        <v>0.13639999999999999</v>
      </c>
      <c r="J79" s="22">
        <v>0.72729999999999995</v>
      </c>
    </row>
    <row r="80" spans="1:10" x14ac:dyDescent="0.25">
      <c r="A80" s="7" t="s">
        <v>111</v>
      </c>
      <c r="B80" s="6">
        <v>59</v>
      </c>
      <c r="C80" s="22">
        <v>5.0799999999999998E-2</v>
      </c>
      <c r="D80" s="22">
        <v>6.7799999999999999E-2</v>
      </c>
      <c r="E80" s="22">
        <v>0.1356</v>
      </c>
      <c r="F80" s="22">
        <v>0.49149999999999999</v>
      </c>
      <c r="G80" s="22">
        <v>0.25419999999999998</v>
      </c>
      <c r="H80" s="22" t="s">
        <v>38</v>
      </c>
      <c r="I80" s="22">
        <v>0.1186</v>
      </c>
      <c r="J80" s="22">
        <v>0.74580000000000002</v>
      </c>
    </row>
    <row r="81" spans="1:10" x14ac:dyDescent="0.25">
      <c r="A81" s="7" t="s">
        <v>112</v>
      </c>
      <c r="B81" s="6">
        <v>52</v>
      </c>
      <c r="C81" s="22">
        <v>5.7700000000000001E-2</v>
      </c>
      <c r="D81" s="22">
        <v>5.7700000000000001E-2</v>
      </c>
      <c r="E81" s="22">
        <v>0.15379999999999999</v>
      </c>
      <c r="F81" s="22">
        <v>0.42309999999999998</v>
      </c>
      <c r="G81" s="22">
        <v>0.28849999999999998</v>
      </c>
      <c r="H81" s="22">
        <v>1.9199999999999998E-2</v>
      </c>
      <c r="I81" s="22">
        <v>0.1176</v>
      </c>
      <c r="J81" s="22">
        <v>0.72550000000000003</v>
      </c>
    </row>
    <row r="82" spans="1:10" x14ac:dyDescent="0.25">
      <c r="A82" s="7" t="s">
        <v>113</v>
      </c>
      <c r="B82" s="6">
        <v>41</v>
      </c>
      <c r="C82" s="22">
        <v>2.4400000000000002E-2</v>
      </c>
      <c r="D82" s="22">
        <v>0.122</v>
      </c>
      <c r="E82" s="22">
        <v>0.122</v>
      </c>
      <c r="F82" s="22">
        <v>0.46339999999999998</v>
      </c>
      <c r="G82" s="22">
        <v>0.24390000000000001</v>
      </c>
      <c r="H82" s="22">
        <v>2.4400000000000002E-2</v>
      </c>
      <c r="I82" s="22">
        <v>0.15</v>
      </c>
      <c r="J82" s="22">
        <v>0.72499999999999998</v>
      </c>
    </row>
    <row r="83" spans="1:10" x14ac:dyDescent="0.25">
      <c r="A83" s="7" t="s">
        <v>114</v>
      </c>
      <c r="B83" s="6">
        <v>34</v>
      </c>
      <c r="C83" s="22" t="s">
        <v>38</v>
      </c>
      <c r="D83" s="22">
        <v>0.17649999999999999</v>
      </c>
      <c r="E83" s="22">
        <v>2.9399999999999999E-2</v>
      </c>
      <c r="F83" s="22">
        <v>0.35289999999999999</v>
      </c>
      <c r="G83" s="22">
        <v>0.38240000000000002</v>
      </c>
      <c r="H83" s="22">
        <v>5.8799999999999998E-2</v>
      </c>
      <c r="I83" s="22">
        <v>0.1875</v>
      </c>
      <c r="J83" s="22">
        <v>0.78129999999999999</v>
      </c>
    </row>
    <row r="84" spans="1:10" x14ac:dyDescent="0.25">
      <c r="A84" s="7" t="s">
        <v>115</v>
      </c>
      <c r="B84" s="6">
        <v>28</v>
      </c>
      <c r="C84" s="22">
        <v>7.1400000000000005E-2</v>
      </c>
      <c r="D84" s="22" t="s">
        <v>38</v>
      </c>
      <c r="E84" s="22">
        <v>0.1071</v>
      </c>
      <c r="F84" s="22">
        <v>0.5</v>
      </c>
      <c r="G84" s="22">
        <v>0.32140000000000002</v>
      </c>
      <c r="H84" s="22" t="s">
        <v>38</v>
      </c>
      <c r="I84" s="22">
        <v>7.1400000000000005E-2</v>
      </c>
      <c r="J84" s="22">
        <v>0.82140000000000002</v>
      </c>
    </row>
    <row r="85" spans="1:10" x14ac:dyDescent="0.25">
      <c r="A85" s="7" t="s">
        <v>116</v>
      </c>
      <c r="B85" s="6">
        <v>80</v>
      </c>
      <c r="C85" s="22">
        <v>2.5000000000000001E-2</v>
      </c>
      <c r="D85" s="22">
        <v>7.4999999999999997E-2</v>
      </c>
      <c r="E85" s="22">
        <v>0.1125</v>
      </c>
      <c r="F85" s="22">
        <v>0.4375</v>
      </c>
      <c r="G85" s="22">
        <v>0.33750000000000002</v>
      </c>
      <c r="H85" s="22">
        <v>1.2500000000000001E-2</v>
      </c>
      <c r="I85" s="22">
        <v>0.1013</v>
      </c>
      <c r="J85" s="22">
        <v>0.78480000000000005</v>
      </c>
    </row>
    <row r="86" spans="1:10" x14ac:dyDescent="0.25">
      <c r="A86" s="7" t="s">
        <v>117</v>
      </c>
      <c r="B86" s="6">
        <v>9</v>
      </c>
      <c r="C86" s="22" t="s">
        <v>38</v>
      </c>
      <c r="D86" s="22">
        <v>0.22220000000000001</v>
      </c>
      <c r="E86" s="22">
        <v>0.1111</v>
      </c>
      <c r="F86" s="22">
        <v>0.55559999999999998</v>
      </c>
      <c r="G86" s="22">
        <v>0.1111</v>
      </c>
      <c r="H86" s="22" t="s">
        <v>38</v>
      </c>
      <c r="I86" s="22">
        <v>0.22220000000000001</v>
      </c>
      <c r="J86" s="22">
        <v>0.66669999999999996</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0.28570000000000001</v>
      </c>
      <c r="D98" s="22" t="s">
        <v>38</v>
      </c>
      <c r="E98" s="22">
        <v>0.1429</v>
      </c>
      <c r="F98" s="22">
        <v>0.42859999999999998</v>
      </c>
      <c r="G98" s="22">
        <v>0.1429</v>
      </c>
      <c r="H98" s="22" t="s">
        <v>38</v>
      </c>
      <c r="I98" s="22">
        <v>0.28570000000000001</v>
      </c>
      <c r="J98" s="22">
        <v>0.57140000000000002</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690</v>
      </c>
      <c r="C103" s="22">
        <v>2.46E-2</v>
      </c>
      <c r="D103" s="22">
        <v>8.9899999999999994E-2</v>
      </c>
      <c r="E103" s="22">
        <v>0.12609999999999999</v>
      </c>
      <c r="F103" s="22">
        <v>0.4783</v>
      </c>
      <c r="G103" s="22">
        <v>0.25940000000000002</v>
      </c>
      <c r="H103" s="22">
        <v>2.1700000000000001E-2</v>
      </c>
      <c r="I103" s="22">
        <v>0.11700000000000001</v>
      </c>
      <c r="J103" s="22">
        <v>0.75409999999999999</v>
      </c>
    </row>
    <row r="104" spans="1:10" ht="30" x14ac:dyDescent="0.25">
      <c r="A104" s="7" t="s">
        <v>135</v>
      </c>
      <c r="B104" s="6">
        <v>576</v>
      </c>
      <c r="C104" s="22">
        <v>2.5999999999999999E-2</v>
      </c>
      <c r="D104" s="22">
        <v>9.3799999999999994E-2</v>
      </c>
      <c r="E104" s="22">
        <v>0.125</v>
      </c>
      <c r="F104" s="22">
        <v>0.47399999999999998</v>
      </c>
      <c r="G104" s="22">
        <v>0.25869999999999999</v>
      </c>
      <c r="H104" s="22">
        <v>2.2599999999999999E-2</v>
      </c>
      <c r="I104" s="22">
        <v>0.1226</v>
      </c>
      <c r="J104" s="22">
        <v>0.74960000000000004</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v>0.28570000000000001</v>
      </c>
      <c r="F106" s="22">
        <v>0.42859999999999998</v>
      </c>
      <c r="G106" s="22">
        <v>0.28570000000000001</v>
      </c>
      <c r="H106" s="22" t="s">
        <v>38</v>
      </c>
      <c r="I106" s="22">
        <v>0</v>
      </c>
      <c r="J106" s="22">
        <v>0.71430000000000005</v>
      </c>
    </row>
    <row r="107" spans="1:10" x14ac:dyDescent="0.25">
      <c r="A107" s="7" t="s">
        <v>138</v>
      </c>
      <c r="B107" s="6">
        <v>15</v>
      </c>
      <c r="C107" s="22" t="s">
        <v>38</v>
      </c>
      <c r="D107" s="22" t="s">
        <v>38</v>
      </c>
      <c r="E107" s="22">
        <v>0.1333</v>
      </c>
      <c r="F107" s="22">
        <v>0.6</v>
      </c>
      <c r="G107" s="22">
        <v>0.26669999999999999</v>
      </c>
      <c r="H107" s="22" t="s">
        <v>38</v>
      </c>
      <c r="I107" s="22">
        <v>0</v>
      </c>
      <c r="J107" s="22">
        <v>0.86670000000000003</v>
      </c>
    </row>
    <row r="108" spans="1:10" x14ac:dyDescent="0.25">
      <c r="A108" s="7" t="s">
        <v>139</v>
      </c>
      <c r="B108" s="6">
        <v>12</v>
      </c>
      <c r="C108" s="22" t="s">
        <v>38</v>
      </c>
      <c r="D108" s="22">
        <v>8.3299999999999999E-2</v>
      </c>
      <c r="E108" s="22">
        <v>0.16669999999999999</v>
      </c>
      <c r="F108" s="22">
        <v>0.5</v>
      </c>
      <c r="G108" s="22">
        <v>0.25</v>
      </c>
      <c r="H108" s="22" t="s">
        <v>38</v>
      </c>
      <c r="I108" s="22">
        <v>8.3299999999999999E-2</v>
      </c>
      <c r="J108" s="22">
        <v>0.75</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t="s">
        <v>38</v>
      </c>
      <c r="D110" s="22">
        <v>0.1111</v>
      </c>
      <c r="E110" s="22">
        <v>0.22220000000000001</v>
      </c>
      <c r="F110" s="22">
        <v>0.33329999999999999</v>
      </c>
      <c r="G110" s="22">
        <v>0.33329999999999999</v>
      </c>
      <c r="H110" s="22" t="s">
        <v>38</v>
      </c>
      <c r="I110" s="22">
        <v>0.1111</v>
      </c>
      <c r="J110" s="22">
        <v>0.66669999999999996</v>
      </c>
    </row>
    <row r="111" spans="1:10" ht="30" x14ac:dyDescent="0.25">
      <c r="A111" s="7" t="s">
        <v>142</v>
      </c>
      <c r="B111" s="6">
        <v>25</v>
      </c>
      <c r="C111" s="22">
        <v>0.04</v>
      </c>
      <c r="D111" s="22">
        <v>0.04</v>
      </c>
      <c r="E111" s="22">
        <v>0.2</v>
      </c>
      <c r="F111" s="22">
        <v>0.56000000000000005</v>
      </c>
      <c r="G111" s="22">
        <v>0.16</v>
      </c>
      <c r="H111" s="22" t="s">
        <v>38</v>
      </c>
      <c r="I111" s="22">
        <v>0.08</v>
      </c>
      <c r="J111" s="22">
        <v>0.72</v>
      </c>
    </row>
    <row r="112" spans="1:10" ht="30" x14ac:dyDescent="0.25">
      <c r="A112" s="7" t="s">
        <v>143</v>
      </c>
      <c r="B112" s="6">
        <v>56</v>
      </c>
      <c r="C112" s="22">
        <v>1.7899999999999999E-2</v>
      </c>
      <c r="D112" s="22">
        <v>8.9300000000000004E-2</v>
      </c>
      <c r="E112" s="22">
        <v>0.125</v>
      </c>
      <c r="F112" s="22">
        <v>0.39290000000000003</v>
      </c>
      <c r="G112" s="22">
        <v>0.32140000000000002</v>
      </c>
      <c r="H112" s="22">
        <v>5.3600000000000002E-2</v>
      </c>
      <c r="I112" s="22">
        <v>0.1132</v>
      </c>
      <c r="J112" s="22">
        <v>0.75470000000000004</v>
      </c>
    </row>
    <row r="113" spans="1:10" x14ac:dyDescent="0.25">
      <c r="A113" s="7" t="s">
        <v>144</v>
      </c>
      <c r="B113" s="6">
        <v>39</v>
      </c>
      <c r="C113" s="22" t="s">
        <v>38</v>
      </c>
      <c r="D113" s="22">
        <v>2.5600000000000001E-2</v>
      </c>
      <c r="E113" s="22">
        <v>0.25640000000000002</v>
      </c>
      <c r="F113" s="22">
        <v>0.46150000000000002</v>
      </c>
      <c r="G113" s="22">
        <v>0.23080000000000001</v>
      </c>
      <c r="H113" s="22">
        <v>2.5600000000000001E-2</v>
      </c>
      <c r="I113" s="22">
        <v>2.63E-2</v>
      </c>
      <c r="J113" s="22">
        <v>0.71050000000000002</v>
      </c>
    </row>
    <row r="114" spans="1:10" x14ac:dyDescent="0.25">
      <c r="A114" s="7" t="s">
        <v>145</v>
      </c>
      <c r="B114" s="6">
        <v>375</v>
      </c>
      <c r="C114" s="22">
        <v>4.2700000000000002E-2</v>
      </c>
      <c r="D114" s="22">
        <v>8.2699999999999996E-2</v>
      </c>
      <c r="E114" s="22">
        <v>0.112</v>
      </c>
      <c r="F114" s="22">
        <v>0.47199999999999998</v>
      </c>
      <c r="G114" s="22">
        <v>0.26669999999999999</v>
      </c>
      <c r="H114" s="22">
        <v>2.4E-2</v>
      </c>
      <c r="I114" s="22">
        <v>0.12839999999999999</v>
      </c>
      <c r="J114" s="22">
        <v>0.75680000000000003</v>
      </c>
    </row>
    <row r="115" spans="1:10" ht="30" x14ac:dyDescent="0.25">
      <c r="A115" s="7" t="s">
        <v>146</v>
      </c>
      <c r="B115" s="6">
        <v>726</v>
      </c>
      <c r="C115" s="22">
        <v>3.0300000000000001E-2</v>
      </c>
      <c r="D115" s="22">
        <v>9.3700000000000006E-2</v>
      </c>
      <c r="E115" s="22">
        <v>0.12670000000000001</v>
      </c>
      <c r="F115" s="22">
        <v>0.47249999999999998</v>
      </c>
      <c r="G115" s="22">
        <v>0.25209999999999999</v>
      </c>
      <c r="H115" s="22">
        <v>2.4799999999999999E-2</v>
      </c>
      <c r="I115" s="22">
        <v>0.12709999999999999</v>
      </c>
      <c r="J115" s="22">
        <v>0.7429</v>
      </c>
    </row>
    <row r="116" spans="1:10" x14ac:dyDescent="0.25">
      <c r="A116" s="7" t="s">
        <v>147</v>
      </c>
      <c r="B116" s="6">
        <v>317</v>
      </c>
      <c r="C116" s="22">
        <v>3.4700000000000002E-2</v>
      </c>
      <c r="D116" s="22">
        <v>0.1041</v>
      </c>
      <c r="E116" s="22">
        <v>0.15140000000000001</v>
      </c>
      <c r="F116" s="22">
        <v>0.4637</v>
      </c>
      <c r="G116" s="22">
        <v>0.2177</v>
      </c>
      <c r="H116" s="22">
        <v>2.8400000000000002E-2</v>
      </c>
      <c r="I116" s="22">
        <v>0.1429</v>
      </c>
      <c r="J116" s="22">
        <v>0.70130000000000003</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355</v>
      </c>
      <c r="C118" s="22">
        <v>3.1E-2</v>
      </c>
      <c r="D118" s="22">
        <v>0.1042</v>
      </c>
      <c r="E118" s="22">
        <v>0.13239999999999999</v>
      </c>
      <c r="F118" s="22">
        <v>0.48449999999999999</v>
      </c>
      <c r="G118" s="22">
        <v>0.22539999999999999</v>
      </c>
      <c r="H118" s="22">
        <v>2.2499999999999999E-2</v>
      </c>
      <c r="I118" s="22">
        <v>0.13830000000000001</v>
      </c>
      <c r="J118" s="22">
        <v>0.72619999999999996</v>
      </c>
    </row>
    <row r="119" spans="1:10" ht="30" x14ac:dyDescent="0.25">
      <c r="A119" s="7" t="s">
        <v>150</v>
      </c>
      <c r="B119" s="6">
        <v>365</v>
      </c>
      <c r="C119" s="22">
        <v>3.56E-2</v>
      </c>
      <c r="D119" s="22">
        <v>0.1014</v>
      </c>
      <c r="E119" s="22">
        <v>0.14249999999999999</v>
      </c>
      <c r="F119" s="22">
        <v>0.45750000000000002</v>
      </c>
      <c r="G119" s="22">
        <v>0.22470000000000001</v>
      </c>
      <c r="H119" s="22">
        <v>3.8399999999999997E-2</v>
      </c>
      <c r="I119" s="22">
        <v>0.14249999999999999</v>
      </c>
      <c r="J119" s="22">
        <v>0.70940000000000003</v>
      </c>
    </row>
    <row r="120" spans="1:10" x14ac:dyDescent="0.25">
      <c r="A120" s="7" t="s">
        <v>151</v>
      </c>
      <c r="B120" s="6">
        <v>28</v>
      </c>
      <c r="C120" s="22" t="s">
        <v>38</v>
      </c>
      <c r="D120" s="22">
        <v>0.1071</v>
      </c>
      <c r="E120" s="22">
        <v>7.1400000000000005E-2</v>
      </c>
      <c r="F120" s="22">
        <v>0.46429999999999999</v>
      </c>
      <c r="G120" s="22">
        <v>0.35709999999999997</v>
      </c>
      <c r="H120" s="22" t="s">
        <v>38</v>
      </c>
      <c r="I120" s="22">
        <v>0.1071</v>
      </c>
      <c r="J120" s="22">
        <v>0.82140000000000002</v>
      </c>
    </row>
    <row r="121" spans="1:10" x14ac:dyDescent="0.25">
      <c r="A121" s="7" t="s">
        <v>152</v>
      </c>
      <c r="B121" s="6">
        <v>722</v>
      </c>
      <c r="C121" s="22">
        <v>2.9100000000000001E-2</v>
      </c>
      <c r="D121" s="22">
        <v>9.4200000000000006E-2</v>
      </c>
      <c r="E121" s="22">
        <v>0.12740000000000001</v>
      </c>
      <c r="F121" s="22">
        <v>0.47089999999999999</v>
      </c>
      <c r="G121" s="22">
        <v>0.2535</v>
      </c>
      <c r="H121" s="22">
        <v>2.4899999999999999E-2</v>
      </c>
      <c r="I121" s="22">
        <v>0.12640000000000001</v>
      </c>
      <c r="J121" s="22">
        <v>0.7429</v>
      </c>
    </row>
    <row r="122" spans="1:10" x14ac:dyDescent="0.25">
      <c r="A122" s="7" t="s">
        <v>153</v>
      </c>
      <c r="B122" s="6">
        <v>14</v>
      </c>
      <c r="C122" s="22" t="s">
        <v>38</v>
      </c>
      <c r="D122" s="22">
        <v>0.21429999999999999</v>
      </c>
      <c r="E122" s="22">
        <v>7.1400000000000005E-2</v>
      </c>
      <c r="F122" s="22">
        <v>0.35709999999999997</v>
      </c>
      <c r="G122" s="22">
        <v>0.28570000000000001</v>
      </c>
      <c r="H122" s="22">
        <v>7.1400000000000005E-2</v>
      </c>
      <c r="I122" s="22">
        <v>0.23080000000000001</v>
      </c>
      <c r="J122" s="22">
        <v>0.69230000000000003</v>
      </c>
    </row>
    <row r="123" spans="1:10" x14ac:dyDescent="0.25">
      <c r="A123" s="7" t="s">
        <v>154</v>
      </c>
      <c r="B123" s="6">
        <v>198</v>
      </c>
      <c r="C123" s="22">
        <v>2.53E-2</v>
      </c>
      <c r="D123" s="22">
        <v>8.0799999999999997E-2</v>
      </c>
      <c r="E123" s="22">
        <v>0.16669999999999999</v>
      </c>
      <c r="F123" s="22">
        <v>0.5101</v>
      </c>
      <c r="G123" s="22">
        <v>0.19700000000000001</v>
      </c>
      <c r="H123" s="22">
        <v>2.0199999999999999E-2</v>
      </c>
      <c r="I123" s="22">
        <v>0.1082</v>
      </c>
      <c r="J123" s="22">
        <v>0.72160000000000002</v>
      </c>
    </row>
    <row r="124" spans="1:10" ht="30" x14ac:dyDescent="0.25">
      <c r="A124" s="7" t="s">
        <v>155</v>
      </c>
      <c r="B124" s="6">
        <v>548</v>
      </c>
      <c r="C124" s="22">
        <v>3.2800000000000003E-2</v>
      </c>
      <c r="D124" s="22">
        <v>9.4899999999999998E-2</v>
      </c>
      <c r="E124" s="22">
        <v>0.12039999999999999</v>
      </c>
      <c r="F124" s="22">
        <v>0.45800000000000002</v>
      </c>
      <c r="G124" s="22">
        <v>0.2646</v>
      </c>
      <c r="H124" s="22">
        <v>2.92E-2</v>
      </c>
      <c r="I124" s="22">
        <v>0.13159999999999999</v>
      </c>
      <c r="J124" s="22">
        <v>0.74439999999999995</v>
      </c>
    </row>
    <row r="125" spans="1:10" x14ac:dyDescent="0.25">
      <c r="A125" s="7" t="s">
        <v>156</v>
      </c>
      <c r="B125" s="6">
        <v>40</v>
      </c>
      <c r="C125" s="22" t="s">
        <v>38</v>
      </c>
      <c r="D125" s="22">
        <v>0.125</v>
      </c>
      <c r="E125" s="22">
        <v>7.4999999999999997E-2</v>
      </c>
      <c r="F125" s="22">
        <v>0.55000000000000004</v>
      </c>
      <c r="G125" s="22">
        <v>0.2</v>
      </c>
      <c r="H125" s="22">
        <v>0.05</v>
      </c>
      <c r="I125" s="22">
        <v>0.13159999999999999</v>
      </c>
      <c r="J125" s="22">
        <v>0.78949999999999998</v>
      </c>
    </row>
    <row r="126" spans="1:10" x14ac:dyDescent="0.25">
      <c r="A126" s="7" t="s">
        <v>157</v>
      </c>
      <c r="B126" s="6">
        <v>28</v>
      </c>
      <c r="C126" s="22" t="s">
        <v>38</v>
      </c>
      <c r="D126" s="22">
        <v>0.1071</v>
      </c>
      <c r="E126" s="22">
        <v>7.1400000000000005E-2</v>
      </c>
      <c r="F126" s="22">
        <v>0.46429999999999999</v>
      </c>
      <c r="G126" s="22">
        <v>0.35709999999999997</v>
      </c>
      <c r="H126" s="22" t="s">
        <v>38</v>
      </c>
      <c r="I126" s="22">
        <v>0.1071</v>
      </c>
      <c r="J126" s="22">
        <v>0.82140000000000002</v>
      </c>
    </row>
    <row r="127" spans="1:10" x14ac:dyDescent="0.25">
      <c r="A127" s="7" t="s">
        <v>158</v>
      </c>
      <c r="B127" s="6">
        <v>145</v>
      </c>
      <c r="C127" s="22">
        <v>5.5199999999999999E-2</v>
      </c>
      <c r="D127" s="22">
        <v>0.1241</v>
      </c>
      <c r="E127" s="22">
        <v>0.1172</v>
      </c>
      <c r="F127" s="22">
        <v>0.4</v>
      </c>
      <c r="G127" s="22">
        <v>0.27589999999999998</v>
      </c>
      <c r="H127" s="22">
        <v>2.76E-2</v>
      </c>
      <c r="I127" s="22">
        <v>0.18440000000000001</v>
      </c>
      <c r="J127" s="22">
        <v>0.69499999999999995</v>
      </c>
    </row>
    <row r="128" spans="1:10" x14ac:dyDescent="0.25">
      <c r="A128" s="7" t="s">
        <v>159</v>
      </c>
      <c r="B128" s="6">
        <v>656</v>
      </c>
      <c r="C128" s="22">
        <v>2.9000000000000001E-2</v>
      </c>
      <c r="D128" s="22">
        <v>9.4500000000000001E-2</v>
      </c>
      <c r="E128" s="22">
        <v>0.128</v>
      </c>
      <c r="F128" s="22">
        <v>0.47560000000000002</v>
      </c>
      <c r="G128" s="22">
        <v>0.247</v>
      </c>
      <c r="H128" s="22">
        <v>2.5899999999999999E-2</v>
      </c>
      <c r="I128" s="22">
        <v>0.1268</v>
      </c>
      <c r="J128" s="22">
        <v>0.74180000000000001</v>
      </c>
    </row>
    <row r="129" spans="1:10" x14ac:dyDescent="0.25">
      <c r="A129" s="7" t="s">
        <v>160</v>
      </c>
      <c r="B129" s="6">
        <v>307</v>
      </c>
      <c r="C129" s="22">
        <v>2.6100000000000002E-2</v>
      </c>
      <c r="D129" s="22">
        <v>0.11070000000000001</v>
      </c>
      <c r="E129" s="22">
        <v>0.14660000000000001</v>
      </c>
      <c r="F129" s="22">
        <v>0.4723</v>
      </c>
      <c r="G129" s="22">
        <v>0.20200000000000001</v>
      </c>
      <c r="H129" s="22">
        <v>4.2299999999999997E-2</v>
      </c>
      <c r="I129" s="22">
        <v>0.1429</v>
      </c>
      <c r="J129" s="22">
        <v>0.70409999999999995</v>
      </c>
    </row>
    <row r="130" spans="1:10" x14ac:dyDescent="0.25">
      <c r="A130" s="7" t="s">
        <v>161</v>
      </c>
      <c r="B130" s="6">
        <v>318</v>
      </c>
      <c r="C130" s="22">
        <v>3.1399999999999997E-2</v>
      </c>
      <c r="D130" s="22">
        <v>9.4299999999999995E-2</v>
      </c>
      <c r="E130" s="22">
        <v>0.1321</v>
      </c>
      <c r="F130" s="22">
        <v>0.50309999999999999</v>
      </c>
      <c r="G130" s="22">
        <v>0.217</v>
      </c>
      <c r="H130" s="22">
        <v>2.1999999999999999E-2</v>
      </c>
      <c r="I130" s="22">
        <v>0.12859999999999999</v>
      </c>
      <c r="J130" s="22">
        <v>0.73629999999999995</v>
      </c>
    </row>
    <row r="131" spans="1:10" x14ac:dyDescent="0.25">
      <c r="A131" s="7" t="s">
        <v>162</v>
      </c>
      <c r="B131" s="6">
        <v>62</v>
      </c>
      <c r="C131" s="22">
        <v>3.2300000000000002E-2</v>
      </c>
      <c r="D131" s="22">
        <v>0.1452</v>
      </c>
      <c r="E131" s="22">
        <v>8.0600000000000005E-2</v>
      </c>
      <c r="F131" s="22">
        <v>0.5323</v>
      </c>
      <c r="G131" s="22">
        <v>0.19350000000000001</v>
      </c>
      <c r="H131" s="22">
        <v>1.61E-2</v>
      </c>
      <c r="I131" s="22">
        <v>0.18029999999999999</v>
      </c>
      <c r="J131" s="22">
        <v>0.73770000000000002</v>
      </c>
    </row>
    <row r="132" spans="1:10" x14ac:dyDescent="0.25">
      <c r="A132" s="7" t="s">
        <v>163</v>
      </c>
      <c r="B132" s="6">
        <v>50</v>
      </c>
      <c r="C132" s="22">
        <v>0.04</v>
      </c>
      <c r="D132" s="22">
        <v>0.08</v>
      </c>
      <c r="E132" s="22">
        <v>0.16</v>
      </c>
      <c r="F132" s="22">
        <v>0.38</v>
      </c>
      <c r="G132" s="22">
        <v>0.32</v>
      </c>
      <c r="H132" s="22">
        <v>0.02</v>
      </c>
      <c r="I132" s="22">
        <v>0.12239999999999999</v>
      </c>
      <c r="J132" s="22">
        <v>0.71430000000000005</v>
      </c>
    </row>
    <row r="133" spans="1:10" ht="30" x14ac:dyDescent="0.25">
      <c r="A133" s="7" t="s">
        <v>164</v>
      </c>
      <c r="B133" s="6">
        <v>21</v>
      </c>
      <c r="C133" s="22">
        <v>4.7600000000000003E-2</v>
      </c>
      <c r="D133" s="22">
        <v>0.1905</v>
      </c>
      <c r="E133" s="22" t="s">
        <v>38</v>
      </c>
      <c r="F133" s="22">
        <v>0.47620000000000001</v>
      </c>
      <c r="G133" s="22">
        <v>0.23810000000000001</v>
      </c>
      <c r="H133" s="22">
        <v>4.7600000000000003E-2</v>
      </c>
      <c r="I133" s="22">
        <v>0.25</v>
      </c>
      <c r="J133" s="22">
        <v>0.75</v>
      </c>
    </row>
    <row r="134" spans="1:10" ht="30" x14ac:dyDescent="0.25">
      <c r="A134" s="7" t="s">
        <v>165</v>
      </c>
      <c r="B134" s="6">
        <v>51</v>
      </c>
      <c r="C134" s="22">
        <v>1.9599999999999999E-2</v>
      </c>
      <c r="D134" s="22">
        <v>0.15690000000000001</v>
      </c>
      <c r="E134" s="22">
        <v>0.1176</v>
      </c>
      <c r="F134" s="22">
        <v>0.43140000000000001</v>
      </c>
      <c r="G134" s="22">
        <v>0.1961</v>
      </c>
      <c r="H134" s="22">
        <v>7.8399999999999997E-2</v>
      </c>
      <c r="I134" s="22">
        <v>0.1915</v>
      </c>
      <c r="J134" s="22">
        <v>0.68089999999999995</v>
      </c>
    </row>
    <row r="135" spans="1:10" x14ac:dyDescent="0.25">
      <c r="A135" s="7" t="s">
        <v>166</v>
      </c>
      <c r="B135" s="6">
        <v>27</v>
      </c>
      <c r="C135" s="22">
        <v>0.14810000000000001</v>
      </c>
      <c r="D135" s="22">
        <v>0.25929999999999997</v>
      </c>
      <c r="E135" s="22">
        <v>3.6999999999999998E-2</v>
      </c>
      <c r="F135" s="22">
        <v>0.37040000000000001</v>
      </c>
      <c r="G135" s="22">
        <v>0.1852</v>
      </c>
      <c r="H135" s="22" t="s">
        <v>38</v>
      </c>
      <c r="I135" s="22">
        <v>0.40739999999999998</v>
      </c>
      <c r="J135" s="22">
        <v>0.55559999999999998</v>
      </c>
    </row>
    <row r="136" spans="1:10" x14ac:dyDescent="0.25">
      <c r="A136" s="7" t="s">
        <v>167</v>
      </c>
      <c r="B136" s="6">
        <v>42</v>
      </c>
      <c r="C136" s="22" t="s">
        <v>38</v>
      </c>
      <c r="D136" s="22">
        <v>0.16669999999999999</v>
      </c>
      <c r="E136" s="22">
        <v>7.1400000000000005E-2</v>
      </c>
      <c r="F136" s="22">
        <v>0.54759999999999998</v>
      </c>
      <c r="G136" s="22">
        <v>0.1905</v>
      </c>
      <c r="H136" s="22">
        <v>2.3800000000000002E-2</v>
      </c>
      <c r="I136" s="22">
        <v>0.17069999999999999</v>
      </c>
      <c r="J136" s="22">
        <v>0.75609999999999999</v>
      </c>
    </row>
    <row r="137" spans="1:10" x14ac:dyDescent="0.25">
      <c r="A137" s="7" t="s">
        <v>168</v>
      </c>
      <c r="B137" s="6">
        <v>33</v>
      </c>
      <c r="C137" s="22" t="s">
        <v>38</v>
      </c>
      <c r="D137" s="22">
        <v>0.1212</v>
      </c>
      <c r="E137" s="22">
        <v>0.21210000000000001</v>
      </c>
      <c r="F137" s="22">
        <v>0.36359999999999998</v>
      </c>
      <c r="G137" s="22">
        <v>0.2424</v>
      </c>
      <c r="H137" s="22">
        <v>6.0600000000000001E-2</v>
      </c>
      <c r="I137" s="22">
        <v>0.129</v>
      </c>
      <c r="J137" s="22">
        <v>0.6452</v>
      </c>
    </row>
    <row r="138" spans="1:10" x14ac:dyDescent="0.25">
      <c r="A138" s="7" t="s">
        <v>169</v>
      </c>
      <c r="B138" s="6">
        <v>28</v>
      </c>
      <c r="C138" s="22">
        <v>3.5700000000000003E-2</v>
      </c>
      <c r="D138" s="22">
        <v>0.1071</v>
      </c>
      <c r="E138" s="22">
        <v>0.1071</v>
      </c>
      <c r="F138" s="22">
        <v>0.5</v>
      </c>
      <c r="G138" s="22">
        <v>0.17860000000000001</v>
      </c>
      <c r="H138" s="22">
        <v>7.1400000000000005E-2</v>
      </c>
      <c r="I138" s="22">
        <v>0.15379999999999999</v>
      </c>
      <c r="J138" s="22">
        <v>0.73080000000000001</v>
      </c>
    </row>
    <row r="139" spans="1:10" x14ac:dyDescent="0.25">
      <c r="A139" s="7" t="s">
        <v>170</v>
      </c>
      <c r="B139" s="6">
        <v>5</v>
      </c>
      <c r="C139" s="22" t="s">
        <v>38</v>
      </c>
      <c r="D139" s="22">
        <v>0.4</v>
      </c>
      <c r="E139" s="22">
        <v>0.2</v>
      </c>
      <c r="F139" s="22">
        <v>0.4</v>
      </c>
      <c r="G139" s="22" t="s">
        <v>38</v>
      </c>
      <c r="H139" s="22" t="s">
        <v>38</v>
      </c>
      <c r="I139" s="22">
        <v>0.4</v>
      </c>
      <c r="J139" s="22">
        <v>0.4</v>
      </c>
    </row>
    <row r="140" spans="1:10" x14ac:dyDescent="0.25">
      <c r="A140" s="7" t="s">
        <v>171</v>
      </c>
      <c r="B140" s="6">
        <v>28</v>
      </c>
      <c r="C140" s="22" t="s">
        <v>38</v>
      </c>
      <c r="D140" s="22">
        <v>7.1400000000000005E-2</v>
      </c>
      <c r="E140" s="22">
        <v>3.5700000000000003E-2</v>
      </c>
      <c r="F140" s="22">
        <v>0.60709999999999997</v>
      </c>
      <c r="G140" s="22">
        <v>0.21429999999999999</v>
      </c>
      <c r="H140" s="22">
        <v>7.1400000000000005E-2</v>
      </c>
      <c r="I140" s="22">
        <v>7.6899999999999996E-2</v>
      </c>
      <c r="J140" s="22">
        <v>0.88460000000000005</v>
      </c>
    </row>
    <row r="141" spans="1:10" x14ac:dyDescent="0.25">
      <c r="A141" s="7" t="s">
        <v>172</v>
      </c>
      <c r="B141" s="6">
        <v>656</v>
      </c>
      <c r="C141" s="22">
        <v>2.7400000000000001E-2</v>
      </c>
      <c r="D141" s="22">
        <v>8.9899999999999994E-2</v>
      </c>
      <c r="E141" s="22">
        <v>0.128</v>
      </c>
      <c r="F141" s="22">
        <v>0.48020000000000002</v>
      </c>
      <c r="G141" s="22">
        <v>0.2515</v>
      </c>
      <c r="H141" s="22">
        <v>2.29E-2</v>
      </c>
      <c r="I141" s="22">
        <v>0.1201</v>
      </c>
      <c r="J141" s="22">
        <v>0.74880000000000002</v>
      </c>
    </row>
    <row r="142" spans="1:10" x14ac:dyDescent="0.25">
      <c r="A142" s="7" t="s">
        <v>173</v>
      </c>
      <c r="B142" s="6">
        <v>18</v>
      </c>
      <c r="C142" s="22" t="s">
        <v>38</v>
      </c>
      <c r="D142" s="22">
        <v>0.16669999999999999</v>
      </c>
      <c r="E142" s="22">
        <v>0.22220000000000001</v>
      </c>
      <c r="F142" s="22">
        <v>0.5</v>
      </c>
      <c r="G142" s="22">
        <v>0.1111</v>
      </c>
      <c r="H142" s="22" t="s">
        <v>38</v>
      </c>
      <c r="I142" s="22">
        <v>0.16669999999999999</v>
      </c>
      <c r="J142" s="22">
        <v>0.61109999999999998</v>
      </c>
    </row>
    <row r="143" spans="1:10" ht="30" x14ac:dyDescent="0.25">
      <c r="A143" s="7" t="s">
        <v>174</v>
      </c>
      <c r="B143" s="6">
        <v>58</v>
      </c>
      <c r="C143" s="22">
        <v>3.4500000000000003E-2</v>
      </c>
      <c r="D143" s="22">
        <v>6.9000000000000006E-2</v>
      </c>
      <c r="E143" s="22">
        <v>0.1552</v>
      </c>
      <c r="F143" s="22">
        <v>0.46550000000000002</v>
      </c>
      <c r="G143" s="22">
        <v>0.27589999999999998</v>
      </c>
      <c r="H143" s="22" t="s">
        <v>38</v>
      </c>
      <c r="I143" s="22">
        <v>0.10340000000000001</v>
      </c>
      <c r="J143" s="22">
        <v>0.74139999999999995</v>
      </c>
    </row>
    <row r="144" spans="1:10" ht="30" x14ac:dyDescent="0.25">
      <c r="A144" s="7" t="s">
        <v>175</v>
      </c>
      <c r="B144" s="6">
        <v>117</v>
      </c>
      <c r="C144" s="22">
        <v>4.2700000000000002E-2</v>
      </c>
      <c r="D144" s="22">
        <v>9.4E-2</v>
      </c>
      <c r="E144" s="22">
        <v>0.12820000000000001</v>
      </c>
      <c r="F144" s="22">
        <v>0.45300000000000001</v>
      </c>
      <c r="G144" s="22">
        <v>0.24790000000000001</v>
      </c>
      <c r="H144" s="22">
        <v>3.4200000000000001E-2</v>
      </c>
      <c r="I144" s="22">
        <v>0.1416</v>
      </c>
      <c r="J144" s="22">
        <v>0.72570000000000001</v>
      </c>
    </row>
    <row r="145" spans="1:10" ht="30" x14ac:dyDescent="0.25">
      <c r="A145" s="7" t="s">
        <v>176</v>
      </c>
      <c r="B145" s="6">
        <v>356</v>
      </c>
      <c r="C145" s="22">
        <v>1.9699999999999999E-2</v>
      </c>
      <c r="D145" s="22">
        <v>8.9899999999999994E-2</v>
      </c>
      <c r="E145" s="22">
        <v>0.1236</v>
      </c>
      <c r="F145" s="22">
        <v>0.51400000000000001</v>
      </c>
      <c r="G145" s="22">
        <v>0.2331</v>
      </c>
      <c r="H145" s="22">
        <v>1.9699999999999999E-2</v>
      </c>
      <c r="I145" s="22">
        <v>0.11169999999999999</v>
      </c>
      <c r="J145" s="22">
        <v>0.76219999999999999</v>
      </c>
    </row>
    <row r="146" spans="1:10" ht="30" x14ac:dyDescent="0.25">
      <c r="A146" s="7" t="s">
        <v>177</v>
      </c>
      <c r="B146" s="6">
        <v>28</v>
      </c>
      <c r="C146" s="22">
        <v>7.1400000000000005E-2</v>
      </c>
      <c r="D146" s="22">
        <v>3.5700000000000003E-2</v>
      </c>
      <c r="E146" s="22">
        <v>0.1429</v>
      </c>
      <c r="F146" s="22">
        <v>0.57140000000000002</v>
      </c>
      <c r="G146" s="22">
        <v>0.17860000000000001</v>
      </c>
      <c r="H146" s="22" t="s">
        <v>38</v>
      </c>
      <c r="I146" s="22">
        <v>0.1071</v>
      </c>
      <c r="J146" s="22">
        <v>0.75</v>
      </c>
    </row>
    <row r="147" spans="1:10" ht="30" x14ac:dyDescent="0.25">
      <c r="A147" s="7" t="s">
        <v>178</v>
      </c>
      <c r="B147" s="6">
        <v>5</v>
      </c>
      <c r="C147" s="22">
        <v>0.2</v>
      </c>
      <c r="D147" s="22" t="s">
        <v>38</v>
      </c>
      <c r="E147" s="22" t="s">
        <v>38</v>
      </c>
      <c r="F147" s="22">
        <v>0.6</v>
      </c>
      <c r="G147" s="22">
        <v>0.2</v>
      </c>
      <c r="H147" s="22" t="s">
        <v>38</v>
      </c>
      <c r="I147" s="22">
        <v>0.2</v>
      </c>
      <c r="J147" s="22">
        <v>0.8</v>
      </c>
    </row>
    <row r="148" spans="1:10" ht="30" x14ac:dyDescent="0.25">
      <c r="A148" s="7" t="s">
        <v>179</v>
      </c>
      <c r="B148" s="6">
        <v>20</v>
      </c>
      <c r="C148" s="22" t="s">
        <v>38</v>
      </c>
      <c r="D148" s="22" t="s">
        <v>38</v>
      </c>
      <c r="E148" s="22">
        <v>0.15</v>
      </c>
      <c r="F148" s="22">
        <v>0.5</v>
      </c>
      <c r="G148" s="22">
        <v>0.3</v>
      </c>
      <c r="H148" s="22">
        <v>0.05</v>
      </c>
      <c r="I148" s="22">
        <v>0</v>
      </c>
      <c r="J148" s="22">
        <v>0.84209999999999996</v>
      </c>
    </row>
    <row r="149" spans="1:10" x14ac:dyDescent="0.25">
      <c r="A149" s="7" t="s">
        <v>180</v>
      </c>
      <c r="B149" s="6">
        <v>69</v>
      </c>
      <c r="C149" s="22" t="s">
        <v>38</v>
      </c>
      <c r="D149" s="22">
        <v>0.13039999999999999</v>
      </c>
      <c r="E149" s="22">
        <v>0.1159</v>
      </c>
      <c r="F149" s="22">
        <v>0.33329999999999999</v>
      </c>
      <c r="G149" s="22">
        <v>0.37680000000000002</v>
      </c>
      <c r="H149" s="22">
        <v>4.3499999999999997E-2</v>
      </c>
      <c r="I149" s="22">
        <v>0.13639999999999999</v>
      </c>
      <c r="J149" s="22">
        <v>0.74239999999999995</v>
      </c>
    </row>
    <row r="150" spans="1:10" ht="30" x14ac:dyDescent="0.25">
      <c r="A150" s="7" t="s">
        <v>181</v>
      </c>
      <c r="B150" s="6">
        <v>13</v>
      </c>
      <c r="C150" s="22" t="s">
        <v>38</v>
      </c>
      <c r="D150" s="22">
        <v>0.15379999999999999</v>
      </c>
      <c r="E150" s="22" t="s">
        <v>38</v>
      </c>
      <c r="F150" s="22">
        <v>0.53849999999999998</v>
      </c>
      <c r="G150" s="22">
        <v>0.23080000000000001</v>
      </c>
      <c r="H150" s="22">
        <v>7.6899999999999996E-2</v>
      </c>
      <c r="I150" s="22">
        <v>0.16669999999999999</v>
      </c>
      <c r="J150" s="22">
        <v>0.83330000000000004</v>
      </c>
    </row>
    <row r="151" spans="1:10" x14ac:dyDescent="0.25">
      <c r="A151" s="7" t="s">
        <v>182</v>
      </c>
      <c r="B151" s="6">
        <v>42</v>
      </c>
      <c r="C151" s="22" t="s">
        <v>38</v>
      </c>
      <c r="D151" s="22">
        <v>7.1400000000000005E-2</v>
      </c>
      <c r="E151" s="22">
        <v>0.1429</v>
      </c>
      <c r="F151" s="22">
        <v>0.47620000000000001</v>
      </c>
      <c r="G151" s="22">
        <v>0.3095</v>
      </c>
      <c r="H151" s="22" t="s">
        <v>38</v>
      </c>
      <c r="I151" s="22">
        <v>7.1400000000000005E-2</v>
      </c>
      <c r="J151" s="22">
        <v>0.78569999999999995</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0.1</v>
      </c>
      <c r="D153" s="22">
        <v>0.4</v>
      </c>
      <c r="E153" s="22" t="s">
        <v>38</v>
      </c>
      <c r="F153" s="22">
        <v>0.3</v>
      </c>
      <c r="G153" s="22">
        <v>0.1</v>
      </c>
      <c r="H153" s="22">
        <v>0.1</v>
      </c>
      <c r="I153" s="22">
        <v>0.55559999999999998</v>
      </c>
      <c r="J153" s="22">
        <v>0.44440000000000002</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27</v>
      </c>
      <c r="C155" s="22">
        <v>0.1111</v>
      </c>
      <c r="D155" s="22">
        <v>3.6999999999999998E-2</v>
      </c>
      <c r="E155" s="22">
        <v>0.1111</v>
      </c>
      <c r="F155" s="22">
        <v>0.40739999999999998</v>
      </c>
      <c r="G155" s="22">
        <v>0.33329999999999999</v>
      </c>
      <c r="H155" s="22" t="s">
        <v>38</v>
      </c>
      <c r="I155" s="22">
        <v>0.14810000000000001</v>
      </c>
      <c r="J155" s="22">
        <v>0.74070000000000003</v>
      </c>
    </row>
  </sheetData>
  <hyperlinks>
    <hyperlink ref="A1" location="Contents!A1" display="Select here to return to the contents page" xr:uid="{1322D0CD-AF1C-4ED9-AD9C-CBC89558DC19}"/>
  </hyperlink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946157-3FDE-48AD-AC9A-32A32EA73962}">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225</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769</v>
      </c>
      <c r="C5" s="22">
        <v>0.2029</v>
      </c>
      <c r="D5" s="22">
        <v>0.27050000000000002</v>
      </c>
      <c r="E5" s="22">
        <v>8.9700000000000002E-2</v>
      </c>
      <c r="F5" s="22">
        <v>0.27439999999999998</v>
      </c>
      <c r="G5" s="22">
        <v>0.15989999999999999</v>
      </c>
      <c r="H5" s="22">
        <v>2.5999999999999999E-3</v>
      </c>
      <c r="I5" s="22">
        <v>0.47460000000000002</v>
      </c>
      <c r="J5" s="22">
        <v>0.4355</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6</v>
      </c>
      <c r="C16" s="22">
        <v>0.16669999999999999</v>
      </c>
      <c r="D16" s="22" t="s">
        <v>38</v>
      </c>
      <c r="E16" s="22">
        <v>0.16669999999999999</v>
      </c>
      <c r="F16" s="22">
        <v>0.5</v>
      </c>
      <c r="G16" s="22">
        <v>0.16669999999999999</v>
      </c>
      <c r="H16" s="22" t="s">
        <v>38</v>
      </c>
      <c r="I16" s="22">
        <v>0.16669999999999999</v>
      </c>
      <c r="J16" s="22">
        <v>0.66669999999999996</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45</v>
      </c>
      <c r="C20" s="22">
        <v>0.31109999999999999</v>
      </c>
      <c r="D20" s="22">
        <v>0.26669999999999999</v>
      </c>
      <c r="E20" s="22">
        <v>2.2200000000000001E-2</v>
      </c>
      <c r="F20" s="22">
        <v>0.24440000000000001</v>
      </c>
      <c r="G20" s="22">
        <v>0.15559999999999999</v>
      </c>
      <c r="H20" s="22" t="s">
        <v>38</v>
      </c>
      <c r="I20" s="22">
        <v>0.57779999999999998</v>
      </c>
      <c r="J20" s="22">
        <v>0.4</v>
      </c>
    </row>
    <row r="21" spans="1:10" x14ac:dyDescent="0.25">
      <c r="A21" s="7" t="s">
        <v>52</v>
      </c>
      <c r="B21" s="6">
        <v>388</v>
      </c>
      <c r="C21" s="22">
        <v>0.19589999999999999</v>
      </c>
      <c r="D21" s="22">
        <v>0.24740000000000001</v>
      </c>
      <c r="E21" s="22">
        <v>0.10050000000000001</v>
      </c>
      <c r="F21" s="22">
        <v>0.25</v>
      </c>
      <c r="G21" s="22">
        <v>0.2036</v>
      </c>
      <c r="H21" s="22">
        <v>2.5999999999999999E-3</v>
      </c>
      <c r="I21" s="22">
        <v>0.44440000000000002</v>
      </c>
      <c r="J21" s="22">
        <v>0.45479999999999998</v>
      </c>
    </row>
    <row r="22" spans="1:10" x14ac:dyDescent="0.25">
      <c r="A22" s="7" t="s">
        <v>53</v>
      </c>
      <c r="B22" s="6">
        <v>284</v>
      </c>
      <c r="C22" s="22">
        <v>0.19370000000000001</v>
      </c>
      <c r="D22" s="22">
        <v>0.30630000000000002</v>
      </c>
      <c r="E22" s="22">
        <v>8.1000000000000003E-2</v>
      </c>
      <c r="F22" s="22">
        <v>0.30280000000000001</v>
      </c>
      <c r="G22" s="22">
        <v>0.11269999999999999</v>
      </c>
      <c r="H22" s="22">
        <v>3.5000000000000001E-3</v>
      </c>
      <c r="I22" s="22">
        <v>0.50180000000000002</v>
      </c>
      <c r="J22" s="22">
        <v>0.41699999999999998</v>
      </c>
    </row>
    <row r="23" spans="1:10" x14ac:dyDescent="0.25">
      <c r="A23" s="7" t="s">
        <v>54</v>
      </c>
      <c r="B23" s="6">
        <v>347</v>
      </c>
      <c r="C23" s="22">
        <v>0.14990000000000001</v>
      </c>
      <c r="D23" s="22">
        <v>0.29110000000000003</v>
      </c>
      <c r="E23" s="22">
        <v>0.1095</v>
      </c>
      <c r="F23" s="22">
        <v>0.29680000000000001</v>
      </c>
      <c r="G23" s="22">
        <v>0.14990000000000001</v>
      </c>
      <c r="H23" s="22">
        <v>2.8999999999999998E-3</v>
      </c>
      <c r="I23" s="22">
        <v>0.44219999999999998</v>
      </c>
      <c r="J23" s="22">
        <v>0.44800000000000001</v>
      </c>
    </row>
    <row r="24" spans="1:10" x14ac:dyDescent="0.25">
      <c r="A24" s="7" t="s">
        <v>55</v>
      </c>
      <c r="B24" s="6">
        <v>360</v>
      </c>
      <c r="C24" s="22">
        <v>0.2389</v>
      </c>
      <c r="D24" s="22">
        <v>0.25559999999999999</v>
      </c>
      <c r="E24" s="22">
        <v>7.4999999999999997E-2</v>
      </c>
      <c r="F24" s="22">
        <v>0.25559999999999999</v>
      </c>
      <c r="G24" s="22">
        <v>0.17219999999999999</v>
      </c>
      <c r="H24" s="22">
        <v>2.8E-3</v>
      </c>
      <c r="I24" s="22">
        <v>0.49580000000000002</v>
      </c>
      <c r="J24" s="22">
        <v>0.42899999999999999</v>
      </c>
    </row>
    <row r="25" spans="1:10" ht="30" x14ac:dyDescent="0.25">
      <c r="A25" s="7" t="s">
        <v>56</v>
      </c>
      <c r="B25" s="6">
        <v>150</v>
      </c>
      <c r="C25" s="22">
        <v>0.2</v>
      </c>
      <c r="D25" s="22">
        <v>0.28670000000000001</v>
      </c>
      <c r="E25" s="22">
        <v>8.6699999999999999E-2</v>
      </c>
      <c r="F25" s="22">
        <v>0.27329999999999999</v>
      </c>
      <c r="G25" s="22">
        <v>0.14000000000000001</v>
      </c>
      <c r="H25" s="22">
        <v>1.3299999999999999E-2</v>
      </c>
      <c r="I25" s="22">
        <v>0.49320000000000003</v>
      </c>
      <c r="J25" s="22">
        <v>0.41889999999999999</v>
      </c>
    </row>
    <row r="26" spans="1:10" ht="30" x14ac:dyDescent="0.25">
      <c r="A26" s="7" t="s">
        <v>57</v>
      </c>
      <c r="B26" s="6">
        <v>128</v>
      </c>
      <c r="C26" s="22">
        <v>0.2109</v>
      </c>
      <c r="D26" s="22">
        <v>0.2109</v>
      </c>
      <c r="E26" s="22">
        <v>9.3799999999999994E-2</v>
      </c>
      <c r="F26" s="22">
        <v>0.2656</v>
      </c>
      <c r="G26" s="22">
        <v>0.2109</v>
      </c>
      <c r="H26" s="22">
        <v>7.7999999999999996E-3</v>
      </c>
      <c r="I26" s="22">
        <v>0.42520000000000002</v>
      </c>
      <c r="J26" s="22">
        <v>0.4803</v>
      </c>
    </row>
    <row r="27" spans="1:10" ht="30" x14ac:dyDescent="0.25">
      <c r="A27" s="7" t="s">
        <v>58</v>
      </c>
      <c r="B27" s="6">
        <v>54</v>
      </c>
      <c r="C27" s="22">
        <v>0.1852</v>
      </c>
      <c r="D27" s="22">
        <v>0.20369999999999999</v>
      </c>
      <c r="E27" s="22">
        <v>7.4099999999999999E-2</v>
      </c>
      <c r="F27" s="22">
        <v>0.37040000000000001</v>
      </c>
      <c r="G27" s="22">
        <v>0.16669999999999999</v>
      </c>
      <c r="H27" s="22" t="s">
        <v>38</v>
      </c>
      <c r="I27" s="22">
        <v>0.38890000000000002</v>
      </c>
      <c r="J27" s="22">
        <v>0.53700000000000003</v>
      </c>
    </row>
    <row r="28" spans="1:10" ht="30" x14ac:dyDescent="0.25">
      <c r="A28" s="7" t="s">
        <v>59</v>
      </c>
      <c r="B28" s="6">
        <v>114</v>
      </c>
      <c r="C28" s="22">
        <v>0.20180000000000001</v>
      </c>
      <c r="D28" s="22">
        <v>0.307</v>
      </c>
      <c r="E28" s="22">
        <v>0.114</v>
      </c>
      <c r="F28" s="22">
        <v>0.307</v>
      </c>
      <c r="G28" s="22">
        <v>7.0199999999999999E-2</v>
      </c>
      <c r="H28" s="22" t="s">
        <v>38</v>
      </c>
      <c r="I28" s="22">
        <v>0.50880000000000003</v>
      </c>
      <c r="J28" s="22">
        <v>0.37719999999999998</v>
      </c>
    </row>
    <row r="29" spans="1:10" ht="30" x14ac:dyDescent="0.25">
      <c r="A29" s="7" t="s">
        <v>60</v>
      </c>
      <c r="B29" s="6">
        <v>199</v>
      </c>
      <c r="C29" s="22">
        <v>0.22109999999999999</v>
      </c>
      <c r="D29" s="22">
        <v>0.26629999999999998</v>
      </c>
      <c r="E29" s="22">
        <v>9.5500000000000002E-2</v>
      </c>
      <c r="F29" s="22">
        <v>0.27639999999999998</v>
      </c>
      <c r="G29" s="22">
        <v>0.14069999999999999</v>
      </c>
      <c r="H29" s="22" t="s">
        <v>38</v>
      </c>
      <c r="I29" s="22">
        <v>0.4874</v>
      </c>
      <c r="J29" s="22">
        <v>0.41710000000000003</v>
      </c>
    </row>
    <row r="30" spans="1:10" ht="30" x14ac:dyDescent="0.25">
      <c r="A30" s="7" t="s">
        <v>61</v>
      </c>
      <c r="B30" s="6">
        <v>234</v>
      </c>
      <c r="C30" s="22">
        <v>0.14960000000000001</v>
      </c>
      <c r="D30" s="22">
        <v>0.2051</v>
      </c>
      <c r="E30" s="22">
        <v>9.4E-2</v>
      </c>
      <c r="F30" s="22">
        <v>0.29060000000000002</v>
      </c>
      <c r="G30" s="22">
        <v>0.26069999999999999</v>
      </c>
      <c r="H30" s="22" t="s">
        <v>38</v>
      </c>
      <c r="I30" s="22">
        <v>0.35470000000000002</v>
      </c>
      <c r="J30" s="22">
        <v>0.55130000000000001</v>
      </c>
    </row>
    <row r="31" spans="1:10" x14ac:dyDescent="0.25">
      <c r="A31" s="7" t="s">
        <v>62</v>
      </c>
      <c r="B31" s="6">
        <v>59</v>
      </c>
      <c r="C31" s="22">
        <v>8.4699999999999998E-2</v>
      </c>
      <c r="D31" s="22">
        <v>0.2034</v>
      </c>
      <c r="E31" s="22">
        <v>5.0799999999999998E-2</v>
      </c>
      <c r="F31" s="22">
        <v>0.35589999999999999</v>
      </c>
      <c r="G31" s="22">
        <v>0.30509999999999998</v>
      </c>
      <c r="H31" s="22" t="s">
        <v>38</v>
      </c>
      <c r="I31" s="22">
        <v>0.28810000000000002</v>
      </c>
      <c r="J31" s="22">
        <v>0.66100000000000003</v>
      </c>
    </row>
    <row r="32" spans="1:10" x14ac:dyDescent="0.25">
      <c r="A32" s="7" t="s">
        <v>63</v>
      </c>
      <c r="B32" s="6">
        <v>67</v>
      </c>
      <c r="C32" s="22">
        <v>0.23880000000000001</v>
      </c>
      <c r="D32" s="22">
        <v>0.25369999999999998</v>
      </c>
      <c r="E32" s="22">
        <v>8.9599999999999999E-2</v>
      </c>
      <c r="F32" s="22">
        <v>0.25369999999999998</v>
      </c>
      <c r="G32" s="22">
        <v>0.16420000000000001</v>
      </c>
      <c r="H32" s="22" t="s">
        <v>38</v>
      </c>
      <c r="I32" s="22">
        <v>0.49249999999999999</v>
      </c>
      <c r="J32" s="22">
        <v>0.41789999999999999</v>
      </c>
    </row>
    <row r="33" spans="1:10" x14ac:dyDescent="0.25">
      <c r="A33" s="7" t="s">
        <v>64</v>
      </c>
      <c r="B33" s="6">
        <v>89</v>
      </c>
      <c r="C33" s="22">
        <v>0.25840000000000002</v>
      </c>
      <c r="D33" s="22">
        <v>0.2472</v>
      </c>
      <c r="E33" s="22">
        <v>0.1236</v>
      </c>
      <c r="F33" s="22">
        <v>0.2472</v>
      </c>
      <c r="G33" s="22">
        <v>0.1236</v>
      </c>
      <c r="H33" s="22" t="s">
        <v>38</v>
      </c>
      <c r="I33" s="22">
        <v>0.50560000000000005</v>
      </c>
      <c r="J33" s="22">
        <v>0.37080000000000002</v>
      </c>
    </row>
    <row r="34" spans="1:10" x14ac:dyDescent="0.25">
      <c r="A34" s="7" t="s">
        <v>65</v>
      </c>
      <c r="B34" s="6">
        <v>63</v>
      </c>
      <c r="C34" s="22">
        <v>0.22220000000000001</v>
      </c>
      <c r="D34" s="22">
        <v>0.3175</v>
      </c>
      <c r="E34" s="22">
        <v>6.3500000000000001E-2</v>
      </c>
      <c r="F34" s="22">
        <v>0.22220000000000001</v>
      </c>
      <c r="G34" s="22">
        <v>0.17460000000000001</v>
      </c>
      <c r="H34" s="22" t="s">
        <v>38</v>
      </c>
      <c r="I34" s="22">
        <v>0.53969999999999996</v>
      </c>
      <c r="J34" s="22">
        <v>0.39679999999999999</v>
      </c>
    </row>
    <row r="35" spans="1:10" x14ac:dyDescent="0.25">
      <c r="A35" s="7" t="s">
        <v>66</v>
      </c>
      <c r="B35" s="6">
        <v>44</v>
      </c>
      <c r="C35" s="22">
        <v>0.13639999999999999</v>
      </c>
      <c r="D35" s="22">
        <v>0.2727</v>
      </c>
      <c r="E35" s="22">
        <v>0.15909999999999999</v>
      </c>
      <c r="F35" s="22">
        <v>0.2727</v>
      </c>
      <c r="G35" s="22">
        <v>0.15909999999999999</v>
      </c>
      <c r="H35" s="22" t="s">
        <v>38</v>
      </c>
      <c r="I35" s="22">
        <v>0.40910000000000002</v>
      </c>
      <c r="J35" s="22">
        <v>0.43180000000000002</v>
      </c>
    </row>
    <row r="36" spans="1:10" x14ac:dyDescent="0.25">
      <c r="A36" s="7" t="s">
        <v>67</v>
      </c>
      <c r="B36" s="6">
        <v>37</v>
      </c>
      <c r="C36" s="22">
        <v>0.1081</v>
      </c>
      <c r="D36" s="22">
        <v>0.35139999999999999</v>
      </c>
      <c r="E36" s="22">
        <v>5.4100000000000002E-2</v>
      </c>
      <c r="F36" s="22">
        <v>0.32429999999999998</v>
      </c>
      <c r="G36" s="22">
        <v>0.16220000000000001</v>
      </c>
      <c r="H36" s="22" t="s">
        <v>38</v>
      </c>
      <c r="I36" s="22">
        <v>0.45950000000000002</v>
      </c>
      <c r="J36" s="22">
        <v>0.48649999999999999</v>
      </c>
    </row>
    <row r="37" spans="1:10" x14ac:dyDescent="0.25">
      <c r="A37" s="7" t="s">
        <v>68</v>
      </c>
      <c r="B37" s="6">
        <v>36</v>
      </c>
      <c r="C37" s="22">
        <v>0.25</v>
      </c>
      <c r="D37" s="22">
        <v>0.38890000000000002</v>
      </c>
      <c r="E37" s="22">
        <v>0.1111</v>
      </c>
      <c r="F37" s="22">
        <v>0.1111</v>
      </c>
      <c r="G37" s="22">
        <v>0.1389</v>
      </c>
      <c r="H37" s="22" t="s">
        <v>38</v>
      </c>
      <c r="I37" s="22">
        <v>0.63890000000000002</v>
      </c>
      <c r="J37" s="22">
        <v>0.25</v>
      </c>
    </row>
    <row r="38" spans="1:10" x14ac:dyDescent="0.25">
      <c r="A38" s="7" t="s">
        <v>69</v>
      </c>
      <c r="B38" s="6">
        <v>91</v>
      </c>
      <c r="C38" s="22">
        <v>0.1978</v>
      </c>
      <c r="D38" s="22">
        <v>0.36259999999999998</v>
      </c>
      <c r="E38" s="22">
        <v>0.1648</v>
      </c>
      <c r="F38" s="22">
        <v>0.17580000000000001</v>
      </c>
      <c r="G38" s="22">
        <v>8.7900000000000006E-2</v>
      </c>
      <c r="H38" s="22">
        <v>1.0999999999999999E-2</v>
      </c>
      <c r="I38" s="22">
        <v>0.56669999999999998</v>
      </c>
      <c r="J38" s="22">
        <v>0.26669999999999999</v>
      </c>
    </row>
    <row r="39" spans="1:10" x14ac:dyDescent="0.25">
      <c r="A39" s="7" t="s">
        <v>70</v>
      </c>
      <c r="B39" s="6">
        <v>27</v>
      </c>
      <c r="C39" s="22">
        <v>0.25929999999999997</v>
      </c>
      <c r="D39" s="22">
        <v>0.25929999999999997</v>
      </c>
      <c r="E39" s="22">
        <v>3.6999999999999998E-2</v>
      </c>
      <c r="F39" s="22">
        <v>0.40739999999999998</v>
      </c>
      <c r="G39" s="22">
        <v>3.6999999999999998E-2</v>
      </c>
      <c r="H39" s="22" t="s">
        <v>38</v>
      </c>
      <c r="I39" s="22">
        <v>0.51849999999999996</v>
      </c>
      <c r="J39" s="22">
        <v>0.44440000000000002</v>
      </c>
    </row>
    <row r="40" spans="1:10" x14ac:dyDescent="0.25">
      <c r="A40" s="7" t="s">
        <v>71</v>
      </c>
      <c r="B40" s="6">
        <v>59</v>
      </c>
      <c r="C40" s="22">
        <v>0.28810000000000002</v>
      </c>
      <c r="D40" s="22">
        <v>0.1017</v>
      </c>
      <c r="E40" s="22">
        <v>6.7799999999999999E-2</v>
      </c>
      <c r="F40" s="22">
        <v>0.37290000000000001</v>
      </c>
      <c r="G40" s="22">
        <v>0.16950000000000001</v>
      </c>
      <c r="H40" s="22" t="s">
        <v>38</v>
      </c>
      <c r="I40" s="22">
        <v>0.38979999999999998</v>
      </c>
      <c r="J40" s="22">
        <v>0.54239999999999999</v>
      </c>
    </row>
    <row r="41" spans="1:10" x14ac:dyDescent="0.25">
      <c r="A41" s="7" t="s">
        <v>72</v>
      </c>
      <c r="B41" s="6">
        <v>121</v>
      </c>
      <c r="C41" s="22">
        <v>0.1653</v>
      </c>
      <c r="D41" s="22">
        <v>0.2893</v>
      </c>
      <c r="E41" s="22">
        <v>6.6100000000000006E-2</v>
      </c>
      <c r="F41" s="22">
        <v>0.26450000000000001</v>
      </c>
      <c r="G41" s="22">
        <v>0.20660000000000001</v>
      </c>
      <c r="H41" s="22">
        <v>8.3000000000000001E-3</v>
      </c>
      <c r="I41" s="22">
        <v>0.45829999999999999</v>
      </c>
      <c r="J41" s="22">
        <v>0.47499999999999998</v>
      </c>
    </row>
    <row r="42" spans="1:10" x14ac:dyDescent="0.25">
      <c r="A42" s="7" t="s">
        <v>73</v>
      </c>
      <c r="B42" s="6">
        <v>121</v>
      </c>
      <c r="C42" s="22">
        <v>0.1653</v>
      </c>
      <c r="D42" s="22">
        <v>0.2893</v>
      </c>
      <c r="E42" s="22">
        <v>0.124</v>
      </c>
      <c r="F42" s="22">
        <v>0.25619999999999998</v>
      </c>
      <c r="G42" s="22">
        <v>0.1653</v>
      </c>
      <c r="H42" s="22" t="s">
        <v>38</v>
      </c>
      <c r="I42" s="22">
        <v>0.45450000000000002</v>
      </c>
      <c r="J42" s="22">
        <v>0.42149999999999999</v>
      </c>
    </row>
    <row r="43" spans="1:10" x14ac:dyDescent="0.25">
      <c r="A43" s="7" t="s">
        <v>74</v>
      </c>
      <c r="B43" s="6">
        <v>377</v>
      </c>
      <c r="C43" s="22">
        <v>0.1963</v>
      </c>
      <c r="D43" s="22">
        <v>0.24929999999999999</v>
      </c>
      <c r="E43" s="22">
        <v>7.4300000000000005E-2</v>
      </c>
      <c r="F43" s="22">
        <v>0.2918</v>
      </c>
      <c r="G43" s="22">
        <v>0.1857</v>
      </c>
      <c r="H43" s="22">
        <v>2.7000000000000001E-3</v>
      </c>
      <c r="I43" s="22">
        <v>0.44679999999999997</v>
      </c>
      <c r="J43" s="22">
        <v>0.47870000000000001</v>
      </c>
    </row>
    <row r="44" spans="1:10" x14ac:dyDescent="0.25">
      <c r="A44" s="7" t="s">
        <v>75</v>
      </c>
      <c r="B44" s="6">
        <v>19</v>
      </c>
      <c r="C44" s="22">
        <v>0.1053</v>
      </c>
      <c r="D44" s="22">
        <v>0.1053</v>
      </c>
      <c r="E44" s="22">
        <v>0.1053</v>
      </c>
      <c r="F44" s="22">
        <v>0.42109999999999997</v>
      </c>
      <c r="G44" s="22">
        <v>0.26319999999999999</v>
      </c>
      <c r="H44" s="22" t="s">
        <v>38</v>
      </c>
      <c r="I44" s="22">
        <v>0.21049999999999999</v>
      </c>
      <c r="J44" s="22">
        <v>0.68420000000000003</v>
      </c>
    </row>
    <row r="45" spans="1:10" x14ac:dyDescent="0.25">
      <c r="A45" s="7" t="s">
        <v>76</v>
      </c>
      <c r="B45" s="6">
        <v>17</v>
      </c>
      <c r="C45" s="22">
        <v>5.8799999999999998E-2</v>
      </c>
      <c r="D45" s="22">
        <v>0.52939999999999998</v>
      </c>
      <c r="E45" s="22">
        <v>0.1176</v>
      </c>
      <c r="F45" s="22">
        <v>0.23530000000000001</v>
      </c>
      <c r="G45" s="22">
        <v>5.8799999999999998E-2</v>
      </c>
      <c r="H45" s="22" t="s">
        <v>38</v>
      </c>
      <c r="I45" s="22">
        <v>0.58819999999999995</v>
      </c>
      <c r="J45" s="22">
        <v>0.29409999999999997</v>
      </c>
    </row>
    <row r="46" spans="1:10" x14ac:dyDescent="0.25">
      <c r="A46" s="7" t="s">
        <v>77</v>
      </c>
      <c r="B46" s="6">
        <v>44</v>
      </c>
      <c r="C46" s="22">
        <v>0.18179999999999999</v>
      </c>
      <c r="D46" s="22">
        <v>0.2273</v>
      </c>
      <c r="E46" s="22">
        <v>0.13639999999999999</v>
      </c>
      <c r="F46" s="22">
        <v>0.15909999999999999</v>
      </c>
      <c r="G46" s="22">
        <v>0.29549999999999998</v>
      </c>
      <c r="H46" s="22" t="s">
        <v>38</v>
      </c>
      <c r="I46" s="22">
        <v>0.40910000000000002</v>
      </c>
      <c r="J46" s="22">
        <v>0.45450000000000002</v>
      </c>
    </row>
    <row r="47" spans="1:10" x14ac:dyDescent="0.25">
      <c r="A47" s="7" t="s">
        <v>78</v>
      </c>
      <c r="B47" s="6">
        <v>90</v>
      </c>
      <c r="C47" s="22">
        <v>0.21110000000000001</v>
      </c>
      <c r="D47" s="22">
        <v>0.3</v>
      </c>
      <c r="E47" s="22">
        <v>6.6699999999999995E-2</v>
      </c>
      <c r="F47" s="22">
        <v>0.31109999999999999</v>
      </c>
      <c r="G47" s="22">
        <v>0.1111</v>
      </c>
      <c r="H47" s="22" t="s">
        <v>38</v>
      </c>
      <c r="I47" s="22">
        <v>0.5111</v>
      </c>
      <c r="J47" s="22">
        <v>0.42220000000000002</v>
      </c>
    </row>
    <row r="48" spans="1:10" x14ac:dyDescent="0.25">
      <c r="A48" s="7" t="s">
        <v>79</v>
      </c>
      <c r="B48" s="6">
        <v>206</v>
      </c>
      <c r="C48" s="22">
        <v>0.2379</v>
      </c>
      <c r="D48" s="22">
        <v>0.2621</v>
      </c>
      <c r="E48" s="22">
        <v>8.7400000000000005E-2</v>
      </c>
      <c r="F48" s="22">
        <v>0.2767</v>
      </c>
      <c r="G48" s="22">
        <v>0.13589999999999999</v>
      </c>
      <c r="H48" s="22" t="s">
        <v>38</v>
      </c>
      <c r="I48" s="22">
        <v>0.5</v>
      </c>
      <c r="J48" s="22">
        <v>0.41260000000000002</v>
      </c>
    </row>
    <row r="49" spans="1:10" x14ac:dyDescent="0.25">
      <c r="A49" s="7" t="s">
        <v>80</v>
      </c>
      <c r="B49" s="6">
        <v>128</v>
      </c>
      <c r="C49" s="22">
        <v>0.1875</v>
      </c>
      <c r="D49" s="22">
        <v>0.25779999999999997</v>
      </c>
      <c r="E49" s="22">
        <v>8.5900000000000004E-2</v>
      </c>
      <c r="F49" s="22">
        <v>0.2344</v>
      </c>
      <c r="G49" s="22">
        <v>0.2344</v>
      </c>
      <c r="H49" s="22" t="s">
        <v>38</v>
      </c>
      <c r="I49" s="22">
        <v>0.44529999999999997</v>
      </c>
      <c r="J49" s="22">
        <v>0.46879999999999999</v>
      </c>
    </row>
    <row r="50" spans="1:10" x14ac:dyDescent="0.25">
      <c r="A50" s="7" t="s">
        <v>81</v>
      </c>
      <c r="B50" s="6">
        <v>71</v>
      </c>
      <c r="C50" s="22">
        <v>0.1268</v>
      </c>
      <c r="D50" s="22">
        <v>0.2535</v>
      </c>
      <c r="E50" s="22">
        <v>8.4500000000000006E-2</v>
      </c>
      <c r="F50" s="22">
        <v>0.35210000000000002</v>
      </c>
      <c r="G50" s="22">
        <v>0.18310000000000001</v>
      </c>
      <c r="H50" s="22" t="s">
        <v>38</v>
      </c>
      <c r="I50" s="22">
        <v>0.38030000000000003</v>
      </c>
      <c r="J50" s="22">
        <v>0.53520000000000001</v>
      </c>
    </row>
    <row r="51" spans="1:10" x14ac:dyDescent="0.25">
      <c r="A51" s="7" t="s">
        <v>82</v>
      </c>
      <c r="B51" s="6">
        <v>57</v>
      </c>
      <c r="C51" s="22">
        <v>0.12280000000000001</v>
      </c>
      <c r="D51" s="22">
        <v>0.26319999999999999</v>
      </c>
      <c r="E51" s="22">
        <v>0.12280000000000001</v>
      </c>
      <c r="F51" s="22">
        <v>0.28070000000000001</v>
      </c>
      <c r="G51" s="22">
        <v>0.1754</v>
      </c>
      <c r="H51" s="22">
        <v>3.5099999999999999E-2</v>
      </c>
      <c r="I51" s="22">
        <v>0.4</v>
      </c>
      <c r="J51" s="22">
        <v>0.47270000000000001</v>
      </c>
    </row>
    <row r="52" spans="1:10" x14ac:dyDescent="0.25">
      <c r="A52" s="7" t="s">
        <v>83</v>
      </c>
      <c r="B52" s="6">
        <v>6</v>
      </c>
      <c r="C52" s="22">
        <v>0.5</v>
      </c>
      <c r="D52" s="22">
        <v>0.5</v>
      </c>
      <c r="E52" s="22" t="s">
        <v>38</v>
      </c>
      <c r="F52" s="22" t="s">
        <v>38</v>
      </c>
      <c r="G52" s="22" t="s">
        <v>38</v>
      </c>
      <c r="H52" s="22" t="s">
        <v>38</v>
      </c>
      <c r="I52" s="22">
        <v>1</v>
      </c>
      <c r="J52" s="22">
        <v>0</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2</v>
      </c>
      <c r="C55" s="22" t="s">
        <v>39</v>
      </c>
      <c r="D55" s="22" t="s">
        <v>39</v>
      </c>
      <c r="E55" s="22" t="s">
        <v>39</v>
      </c>
      <c r="F55" s="22" t="s">
        <v>39</v>
      </c>
      <c r="G55" s="22" t="s">
        <v>39</v>
      </c>
      <c r="H55" s="22" t="s">
        <v>39</v>
      </c>
      <c r="I55" s="22" t="s">
        <v>39</v>
      </c>
      <c r="J55" s="22" t="s">
        <v>39</v>
      </c>
    </row>
    <row r="56" spans="1:10" x14ac:dyDescent="0.25">
      <c r="A56" s="7" t="s">
        <v>87</v>
      </c>
      <c r="B56" s="6">
        <v>43</v>
      </c>
      <c r="C56" s="22">
        <v>0.3256</v>
      </c>
      <c r="D56" s="22">
        <v>0.27910000000000001</v>
      </c>
      <c r="E56" s="22">
        <v>2.3300000000000001E-2</v>
      </c>
      <c r="F56" s="22">
        <v>0.20930000000000001</v>
      </c>
      <c r="G56" s="22">
        <v>0.1628</v>
      </c>
      <c r="H56" s="22" t="s">
        <v>38</v>
      </c>
      <c r="I56" s="22">
        <v>0.60470000000000002</v>
      </c>
      <c r="J56" s="22">
        <v>0.37209999999999999</v>
      </c>
    </row>
    <row r="57" spans="1:10" x14ac:dyDescent="0.25">
      <c r="A57" s="7" t="s">
        <v>88</v>
      </c>
      <c r="B57" s="6">
        <v>87</v>
      </c>
      <c r="C57" s="22">
        <v>0.2414</v>
      </c>
      <c r="D57" s="22">
        <v>0.1724</v>
      </c>
      <c r="E57" s="22">
        <v>0.1149</v>
      </c>
      <c r="F57" s="22">
        <v>0.21840000000000001</v>
      </c>
      <c r="G57" s="22">
        <v>0.25290000000000001</v>
      </c>
      <c r="H57" s="22" t="s">
        <v>38</v>
      </c>
      <c r="I57" s="22">
        <v>0.4138</v>
      </c>
      <c r="J57" s="22">
        <v>0.4713</v>
      </c>
    </row>
    <row r="58" spans="1:10" x14ac:dyDescent="0.25">
      <c r="A58" s="7" t="s">
        <v>89</v>
      </c>
      <c r="B58" s="6">
        <v>134</v>
      </c>
      <c r="C58" s="22">
        <v>0.17910000000000001</v>
      </c>
      <c r="D58" s="22">
        <v>0.26119999999999999</v>
      </c>
      <c r="E58" s="22">
        <v>6.7199999999999996E-2</v>
      </c>
      <c r="F58" s="22">
        <v>0.26869999999999999</v>
      </c>
      <c r="G58" s="22">
        <v>0.21640000000000001</v>
      </c>
      <c r="H58" s="22">
        <v>7.4999999999999997E-3</v>
      </c>
      <c r="I58" s="22">
        <v>0.44359999999999999</v>
      </c>
      <c r="J58" s="22">
        <v>0.48870000000000002</v>
      </c>
    </row>
    <row r="59" spans="1:10" x14ac:dyDescent="0.25">
      <c r="A59" s="7" t="s">
        <v>90</v>
      </c>
      <c r="B59" s="6">
        <v>167</v>
      </c>
      <c r="C59" s="22">
        <v>0.18559999999999999</v>
      </c>
      <c r="D59" s="22">
        <v>0.27539999999999998</v>
      </c>
      <c r="E59" s="22">
        <v>0.1198</v>
      </c>
      <c r="F59" s="22">
        <v>0.2515</v>
      </c>
      <c r="G59" s="22">
        <v>0.16769999999999999</v>
      </c>
      <c r="H59" s="22" t="s">
        <v>38</v>
      </c>
      <c r="I59" s="22">
        <v>0.46110000000000001</v>
      </c>
      <c r="J59" s="22">
        <v>0.41920000000000002</v>
      </c>
    </row>
    <row r="60" spans="1:10" x14ac:dyDescent="0.25">
      <c r="A60" s="7" t="s">
        <v>91</v>
      </c>
      <c r="B60" s="6">
        <v>176</v>
      </c>
      <c r="C60" s="22">
        <v>0.19889999999999999</v>
      </c>
      <c r="D60" s="22">
        <v>0.31819999999999998</v>
      </c>
      <c r="E60" s="22">
        <v>0.108</v>
      </c>
      <c r="F60" s="22">
        <v>0.24429999999999999</v>
      </c>
      <c r="G60" s="22">
        <v>0.125</v>
      </c>
      <c r="H60" s="22">
        <v>5.7000000000000002E-3</v>
      </c>
      <c r="I60" s="22">
        <v>0.52</v>
      </c>
      <c r="J60" s="22">
        <v>0.37140000000000001</v>
      </c>
    </row>
    <row r="61" spans="1:10" x14ac:dyDescent="0.25">
      <c r="A61" s="7" t="s">
        <v>92</v>
      </c>
      <c r="B61" s="6">
        <v>102</v>
      </c>
      <c r="C61" s="22">
        <v>0.1961</v>
      </c>
      <c r="D61" s="22">
        <v>0.2843</v>
      </c>
      <c r="E61" s="22">
        <v>3.9199999999999999E-2</v>
      </c>
      <c r="F61" s="22">
        <v>0.39219999999999999</v>
      </c>
      <c r="G61" s="22">
        <v>8.8200000000000001E-2</v>
      </c>
      <c r="H61" s="22" t="s">
        <v>38</v>
      </c>
      <c r="I61" s="22">
        <v>0.48039999999999999</v>
      </c>
      <c r="J61" s="22">
        <v>0.48039999999999999</v>
      </c>
    </row>
    <row r="62" spans="1:10" x14ac:dyDescent="0.25">
      <c r="A62" s="7" t="s">
        <v>93</v>
      </c>
      <c r="B62" s="6">
        <v>6</v>
      </c>
      <c r="C62" s="22" t="s">
        <v>38</v>
      </c>
      <c r="D62" s="22">
        <v>0.33329999999999999</v>
      </c>
      <c r="E62" s="22" t="s">
        <v>38</v>
      </c>
      <c r="F62" s="22">
        <v>0.5</v>
      </c>
      <c r="G62" s="22">
        <v>0.16669999999999999</v>
      </c>
      <c r="H62" s="22" t="s">
        <v>38</v>
      </c>
      <c r="I62" s="22">
        <v>0.33329999999999999</v>
      </c>
      <c r="J62" s="22">
        <v>0.66669999999999996</v>
      </c>
    </row>
    <row r="63" spans="1:10" x14ac:dyDescent="0.25">
      <c r="A63" s="7" t="s">
        <v>94</v>
      </c>
      <c r="B63" s="6">
        <v>347</v>
      </c>
      <c r="C63" s="22">
        <v>0.14990000000000001</v>
      </c>
      <c r="D63" s="22">
        <v>0.29110000000000003</v>
      </c>
      <c r="E63" s="22">
        <v>0.1095</v>
      </c>
      <c r="F63" s="22">
        <v>0.29680000000000001</v>
      </c>
      <c r="G63" s="22">
        <v>0.14990000000000001</v>
      </c>
      <c r="H63" s="22">
        <v>2.8999999999999998E-3</v>
      </c>
      <c r="I63" s="22">
        <v>0.44219999999999998</v>
      </c>
      <c r="J63" s="22">
        <v>0.44800000000000001</v>
      </c>
    </row>
    <row r="64" spans="1:10" x14ac:dyDescent="0.25">
      <c r="A64" s="7" t="s">
        <v>95</v>
      </c>
      <c r="B64" s="6">
        <v>360</v>
      </c>
      <c r="C64" s="22">
        <v>0.2389</v>
      </c>
      <c r="D64" s="22">
        <v>0.25559999999999999</v>
      </c>
      <c r="E64" s="22">
        <v>7.4999999999999997E-2</v>
      </c>
      <c r="F64" s="22">
        <v>0.25559999999999999</v>
      </c>
      <c r="G64" s="22">
        <v>0.17219999999999999</v>
      </c>
      <c r="H64" s="22">
        <v>2.8E-3</v>
      </c>
      <c r="I64" s="22">
        <v>0.49580000000000002</v>
      </c>
      <c r="J64" s="22">
        <v>0.42899999999999999</v>
      </c>
    </row>
    <row r="65" spans="1:10" x14ac:dyDescent="0.25">
      <c r="A65" s="7" t="s">
        <v>96</v>
      </c>
      <c r="B65" s="6">
        <v>6</v>
      </c>
      <c r="C65" s="22">
        <v>0.16669999999999999</v>
      </c>
      <c r="D65" s="22">
        <v>0.5</v>
      </c>
      <c r="E65" s="22" t="s">
        <v>38</v>
      </c>
      <c r="F65" s="22">
        <v>0.16669999999999999</v>
      </c>
      <c r="G65" s="22">
        <v>0.16669999999999999</v>
      </c>
      <c r="H65" s="22" t="s">
        <v>38</v>
      </c>
      <c r="I65" s="22">
        <v>0.66669999999999996</v>
      </c>
      <c r="J65" s="22">
        <v>0.33329999999999999</v>
      </c>
    </row>
    <row r="66" spans="1:10" x14ac:dyDescent="0.25">
      <c r="A66" s="7" t="s">
        <v>97</v>
      </c>
      <c r="B66" s="6">
        <v>430</v>
      </c>
      <c r="C66" s="22">
        <v>0.1721</v>
      </c>
      <c r="D66" s="22">
        <v>0.28599999999999998</v>
      </c>
      <c r="E66" s="22">
        <v>8.14E-2</v>
      </c>
      <c r="F66" s="22">
        <v>0.28370000000000001</v>
      </c>
      <c r="G66" s="22">
        <v>0.1767</v>
      </c>
      <c r="H66" s="22" t="s">
        <v>38</v>
      </c>
      <c r="I66" s="22">
        <v>0.45810000000000001</v>
      </c>
      <c r="J66" s="22">
        <v>0.46050000000000002</v>
      </c>
    </row>
    <row r="67" spans="1:10" ht="30" x14ac:dyDescent="0.25">
      <c r="A67" s="7" t="s">
        <v>98</v>
      </c>
      <c r="B67" s="6">
        <v>128</v>
      </c>
      <c r="C67" s="22">
        <v>0.2031</v>
      </c>
      <c r="D67" s="22">
        <v>0.2344</v>
      </c>
      <c r="E67" s="22">
        <v>0.125</v>
      </c>
      <c r="F67" s="22">
        <v>0.25779999999999997</v>
      </c>
      <c r="G67" s="22">
        <v>0.1797</v>
      </c>
      <c r="H67" s="22" t="s">
        <v>38</v>
      </c>
      <c r="I67" s="22">
        <v>0.4375</v>
      </c>
      <c r="J67" s="22">
        <v>0.4375</v>
      </c>
    </row>
    <row r="68" spans="1:10" ht="30" x14ac:dyDescent="0.25">
      <c r="A68" s="7" t="s">
        <v>99</v>
      </c>
      <c r="B68" s="6">
        <v>116</v>
      </c>
      <c r="C68" s="22">
        <v>0.18099999999999999</v>
      </c>
      <c r="D68" s="22">
        <v>0.27589999999999998</v>
      </c>
      <c r="E68" s="22">
        <v>7.7600000000000002E-2</v>
      </c>
      <c r="F68" s="22">
        <v>0.29310000000000003</v>
      </c>
      <c r="G68" s="22">
        <v>0.1552</v>
      </c>
      <c r="H68" s="22">
        <v>1.72E-2</v>
      </c>
      <c r="I68" s="22">
        <v>0.46489999999999998</v>
      </c>
      <c r="J68" s="22">
        <v>0.45610000000000001</v>
      </c>
    </row>
    <row r="69" spans="1:10" ht="30" x14ac:dyDescent="0.25">
      <c r="A69" s="7" t="s">
        <v>100</v>
      </c>
      <c r="B69" s="6">
        <v>34</v>
      </c>
      <c r="C69" s="22">
        <v>0.26469999999999999</v>
      </c>
      <c r="D69" s="22">
        <v>0.32350000000000001</v>
      </c>
      <c r="E69" s="22">
        <v>0.1176</v>
      </c>
      <c r="F69" s="22">
        <v>0.2059</v>
      </c>
      <c r="G69" s="22">
        <v>8.8200000000000001E-2</v>
      </c>
      <c r="H69" s="22" t="s">
        <v>38</v>
      </c>
      <c r="I69" s="22">
        <v>0.58819999999999995</v>
      </c>
      <c r="J69" s="22">
        <v>0.29409999999999997</v>
      </c>
    </row>
    <row r="70" spans="1:10" x14ac:dyDescent="0.25">
      <c r="A70" s="7" t="s">
        <v>101</v>
      </c>
      <c r="B70" s="6">
        <v>26</v>
      </c>
      <c r="C70" s="22">
        <v>0.30769999999999997</v>
      </c>
      <c r="D70" s="22">
        <v>0.1154</v>
      </c>
      <c r="E70" s="22">
        <v>0.1923</v>
      </c>
      <c r="F70" s="22">
        <v>0.1923</v>
      </c>
      <c r="G70" s="22">
        <v>0.1923</v>
      </c>
      <c r="H70" s="22" t="s">
        <v>38</v>
      </c>
      <c r="I70" s="22">
        <v>0.42309999999999998</v>
      </c>
      <c r="J70" s="22">
        <v>0.3846</v>
      </c>
    </row>
    <row r="71" spans="1:10" x14ac:dyDescent="0.25">
      <c r="A71" s="7" t="s">
        <v>102</v>
      </c>
      <c r="B71" s="6">
        <v>42</v>
      </c>
      <c r="C71" s="22">
        <v>0.23810000000000001</v>
      </c>
      <c r="D71" s="22">
        <v>0.16669999999999999</v>
      </c>
      <c r="E71" s="22">
        <v>9.5200000000000007E-2</v>
      </c>
      <c r="F71" s="22">
        <v>0.3095</v>
      </c>
      <c r="G71" s="22">
        <v>0.1905</v>
      </c>
      <c r="H71" s="22" t="s">
        <v>38</v>
      </c>
      <c r="I71" s="22">
        <v>0.40479999999999999</v>
      </c>
      <c r="J71" s="22">
        <v>0.5</v>
      </c>
    </row>
    <row r="72" spans="1:10" x14ac:dyDescent="0.25">
      <c r="A72" s="7" t="s">
        <v>103</v>
      </c>
      <c r="B72" s="6">
        <v>43</v>
      </c>
      <c r="C72" s="22">
        <v>0.186</v>
      </c>
      <c r="D72" s="22">
        <v>0.186</v>
      </c>
      <c r="E72" s="22">
        <v>4.65E-2</v>
      </c>
      <c r="F72" s="22">
        <v>0.30230000000000001</v>
      </c>
      <c r="G72" s="22">
        <v>0.25580000000000003</v>
      </c>
      <c r="H72" s="22">
        <v>2.3300000000000001E-2</v>
      </c>
      <c r="I72" s="22">
        <v>0.38100000000000001</v>
      </c>
      <c r="J72" s="22">
        <v>0.57140000000000002</v>
      </c>
    </row>
    <row r="73" spans="1:10" x14ac:dyDescent="0.25">
      <c r="A73" s="7" t="s">
        <v>104</v>
      </c>
      <c r="B73" s="6">
        <v>62</v>
      </c>
      <c r="C73" s="22">
        <v>0.1774</v>
      </c>
      <c r="D73" s="22">
        <v>0.2419</v>
      </c>
      <c r="E73" s="22">
        <v>8.0600000000000005E-2</v>
      </c>
      <c r="F73" s="22">
        <v>0.2742</v>
      </c>
      <c r="G73" s="22">
        <v>0.2258</v>
      </c>
      <c r="H73" s="22" t="s">
        <v>38</v>
      </c>
      <c r="I73" s="22">
        <v>0.4194</v>
      </c>
      <c r="J73" s="22">
        <v>0.5</v>
      </c>
    </row>
    <row r="74" spans="1:10" x14ac:dyDescent="0.25">
      <c r="A74" s="7" t="s">
        <v>105</v>
      </c>
      <c r="B74" s="6">
        <v>516</v>
      </c>
      <c r="C74" s="22">
        <v>0.1938</v>
      </c>
      <c r="D74" s="22">
        <v>0.2888</v>
      </c>
      <c r="E74" s="22">
        <v>8.9099999999999999E-2</v>
      </c>
      <c r="F74" s="22">
        <v>0.26939999999999997</v>
      </c>
      <c r="G74" s="22">
        <v>0.157</v>
      </c>
      <c r="H74" s="22">
        <v>1.9E-3</v>
      </c>
      <c r="I74" s="22">
        <v>0.48349999999999999</v>
      </c>
      <c r="J74" s="22">
        <v>0.42720000000000002</v>
      </c>
    </row>
    <row r="75" spans="1:10" x14ac:dyDescent="0.25">
      <c r="A75" s="7" t="s">
        <v>106</v>
      </c>
      <c r="B75" s="6">
        <v>14</v>
      </c>
      <c r="C75" s="22">
        <v>0.1429</v>
      </c>
      <c r="D75" s="22">
        <v>0.28570000000000001</v>
      </c>
      <c r="E75" s="22">
        <v>0.21429999999999999</v>
      </c>
      <c r="F75" s="22">
        <v>0.28570000000000001</v>
      </c>
      <c r="G75" s="22">
        <v>7.1400000000000005E-2</v>
      </c>
      <c r="H75" s="22" t="s">
        <v>38</v>
      </c>
      <c r="I75" s="22">
        <v>0.42859999999999998</v>
      </c>
      <c r="J75" s="22">
        <v>0.35709999999999997</v>
      </c>
    </row>
    <row r="76" spans="1:10" x14ac:dyDescent="0.25">
      <c r="A76" s="7" t="s">
        <v>107</v>
      </c>
      <c r="B76" s="6">
        <v>50</v>
      </c>
      <c r="C76" s="22">
        <v>0.3</v>
      </c>
      <c r="D76" s="22">
        <v>0.26</v>
      </c>
      <c r="E76" s="22">
        <v>0.1</v>
      </c>
      <c r="F76" s="22">
        <v>0.26</v>
      </c>
      <c r="G76" s="22">
        <v>0.08</v>
      </c>
      <c r="H76" s="22" t="s">
        <v>38</v>
      </c>
      <c r="I76" s="22">
        <v>0.56000000000000005</v>
      </c>
      <c r="J76" s="22">
        <v>0.34</v>
      </c>
    </row>
    <row r="77" spans="1:10" x14ac:dyDescent="0.25">
      <c r="A77" s="7" t="s">
        <v>108</v>
      </c>
      <c r="B77" s="6">
        <v>50</v>
      </c>
      <c r="C77" s="22">
        <v>0.12</v>
      </c>
      <c r="D77" s="22">
        <v>0.36</v>
      </c>
      <c r="E77" s="22">
        <v>0.1</v>
      </c>
      <c r="F77" s="22">
        <v>0.36</v>
      </c>
      <c r="G77" s="22">
        <v>0.06</v>
      </c>
      <c r="H77" s="22" t="s">
        <v>38</v>
      </c>
      <c r="I77" s="22">
        <v>0.48</v>
      </c>
      <c r="J77" s="22">
        <v>0.42</v>
      </c>
    </row>
    <row r="78" spans="1:10" x14ac:dyDescent="0.25">
      <c r="A78" s="7" t="s">
        <v>109</v>
      </c>
      <c r="B78" s="6">
        <v>71</v>
      </c>
      <c r="C78" s="22">
        <v>0.28170000000000001</v>
      </c>
      <c r="D78" s="22">
        <v>0.2394</v>
      </c>
      <c r="E78" s="22">
        <v>5.6300000000000003E-2</v>
      </c>
      <c r="F78" s="22">
        <v>0.2676</v>
      </c>
      <c r="G78" s="22">
        <v>0.15490000000000001</v>
      </c>
      <c r="H78" s="22" t="s">
        <v>38</v>
      </c>
      <c r="I78" s="22">
        <v>0.52110000000000001</v>
      </c>
      <c r="J78" s="22">
        <v>0.42249999999999999</v>
      </c>
    </row>
    <row r="79" spans="1:10" x14ac:dyDescent="0.25">
      <c r="A79" s="7" t="s">
        <v>110</v>
      </c>
      <c r="B79" s="6">
        <v>68</v>
      </c>
      <c r="C79" s="22">
        <v>0.17649999999999999</v>
      </c>
      <c r="D79" s="22">
        <v>0.26469999999999999</v>
      </c>
      <c r="E79" s="22">
        <v>0.1176</v>
      </c>
      <c r="F79" s="22">
        <v>0.27939999999999998</v>
      </c>
      <c r="G79" s="22">
        <v>0.1618</v>
      </c>
      <c r="H79" s="22" t="s">
        <v>38</v>
      </c>
      <c r="I79" s="22">
        <v>0.44119999999999998</v>
      </c>
      <c r="J79" s="22">
        <v>0.44119999999999998</v>
      </c>
    </row>
    <row r="80" spans="1:10" x14ac:dyDescent="0.25">
      <c r="A80" s="7" t="s">
        <v>111</v>
      </c>
      <c r="B80" s="6">
        <v>60</v>
      </c>
      <c r="C80" s="22">
        <v>0.2</v>
      </c>
      <c r="D80" s="22">
        <v>0.3</v>
      </c>
      <c r="E80" s="22">
        <v>0.1167</v>
      </c>
      <c r="F80" s="22">
        <v>0.2833</v>
      </c>
      <c r="G80" s="22">
        <v>0.1</v>
      </c>
      <c r="H80" s="22" t="s">
        <v>38</v>
      </c>
      <c r="I80" s="22">
        <v>0.5</v>
      </c>
      <c r="J80" s="22">
        <v>0.38329999999999997</v>
      </c>
    </row>
    <row r="81" spans="1:10" x14ac:dyDescent="0.25">
      <c r="A81" s="7" t="s">
        <v>112</v>
      </c>
      <c r="B81" s="6">
        <v>52</v>
      </c>
      <c r="C81" s="22">
        <v>0.1154</v>
      </c>
      <c r="D81" s="22">
        <v>0.1923</v>
      </c>
      <c r="E81" s="22">
        <v>0.1346</v>
      </c>
      <c r="F81" s="22">
        <v>0.26919999999999999</v>
      </c>
      <c r="G81" s="22">
        <v>0.28849999999999998</v>
      </c>
      <c r="H81" s="22" t="s">
        <v>38</v>
      </c>
      <c r="I81" s="22">
        <v>0.30769999999999997</v>
      </c>
      <c r="J81" s="22">
        <v>0.55769999999999997</v>
      </c>
    </row>
    <row r="82" spans="1:10" x14ac:dyDescent="0.25">
      <c r="A82" s="7" t="s">
        <v>113</v>
      </c>
      <c r="B82" s="6">
        <v>41</v>
      </c>
      <c r="C82" s="22">
        <v>0.2195</v>
      </c>
      <c r="D82" s="22">
        <v>0.1951</v>
      </c>
      <c r="E82" s="22">
        <v>0.14630000000000001</v>
      </c>
      <c r="F82" s="22">
        <v>0.26829999999999998</v>
      </c>
      <c r="G82" s="22">
        <v>0.17069999999999999</v>
      </c>
      <c r="H82" s="22" t="s">
        <v>38</v>
      </c>
      <c r="I82" s="22">
        <v>0.41460000000000002</v>
      </c>
      <c r="J82" s="22">
        <v>0.439</v>
      </c>
    </row>
    <row r="83" spans="1:10" x14ac:dyDescent="0.25">
      <c r="A83" s="7" t="s">
        <v>114</v>
      </c>
      <c r="B83" s="6">
        <v>33</v>
      </c>
      <c r="C83" s="22">
        <v>0.1212</v>
      </c>
      <c r="D83" s="22">
        <v>0.30299999999999999</v>
      </c>
      <c r="E83" s="22">
        <v>9.0899999999999995E-2</v>
      </c>
      <c r="F83" s="22">
        <v>0.18179999999999999</v>
      </c>
      <c r="G83" s="22">
        <v>0.30299999999999999</v>
      </c>
      <c r="H83" s="22" t="s">
        <v>38</v>
      </c>
      <c r="I83" s="22">
        <v>0.42420000000000002</v>
      </c>
      <c r="J83" s="22">
        <v>0.48480000000000001</v>
      </c>
    </row>
    <row r="84" spans="1:10" x14ac:dyDescent="0.25">
      <c r="A84" s="7" t="s">
        <v>115</v>
      </c>
      <c r="B84" s="6">
        <v>28</v>
      </c>
      <c r="C84" s="22">
        <v>0.28570000000000001</v>
      </c>
      <c r="D84" s="22">
        <v>0.17860000000000001</v>
      </c>
      <c r="E84" s="22" t="s">
        <v>38</v>
      </c>
      <c r="F84" s="22">
        <v>0.46429999999999999</v>
      </c>
      <c r="G84" s="22">
        <v>7.1400000000000005E-2</v>
      </c>
      <c r="H84" s="22" t="s">
        <v>38</v>
      </c>
      <c r="I84" s="22">
        <v>0.46429999999999999</v>
      </c>
      <c r="J84" s="22">
        <v>0.53569999999999995</v>
      </c>
    </row>
    <row r="85" spans="1:10" x14ac:dyDescent="0.25">
      <c r="A85" s="7" t="s">
        <v>116</v>
      </c>
      <c r="B85" s="6">
        <v>80</v>
      </c>
      <c r="C85" s="22">
        <v>0.1</v>
      </c>
      <c r="D85" s="22">
        <v>0.1875</v>
      </c>
      <c r="E85" s="22">
        <v>7.4999999999999997E-2</v>
      </c>
      <c r="F85" s="22">
        <v>0.3</v>
      </c>
      <c r="G85" s="22">
        <v>0.33750000000000002</v>
      </c>
      <c r="H85" s="22" t="s">
        <v>38</v>
      </c>
      <c r="I85" s="22">
        <v>0.28749999999999998</v>
      </c>
      <c r="J85" s="22">
        <v>0.63749999999999996</v>
      </c>
    </row>
    <row r="86" spans="1:10" x14ac:dyDescent="0.25">
      <c r="A86" s="7" t="s">
        <v>117</v>
      </c>
      <c r="B86" s="6">
        <v>9</v>
      </c>
      <c r="C86" s="22">
        <v>0.22220000000000001</v>
      </c>
      <c r="D86" s="22">
        <v>0.22220000000000001</v>
      </c>
      <c r="E86" s="22" t="s">
        <v>38</v>
      </c>
      <c r="F86" s="22">
        <v>0.55559999999999998</v>
      </c>
      <c r="G86" s="22" t="s">
        <v>38</v>
      </c>
      <c r="H86" s="22" t="s">
        <v>38</v>
      </c>
      <c r="I86" s="22">
        <v>0.44440000000000002</v>
      </c>
      <c r="J86" s="22">
        <v>0.55559999999999998</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0.42859999999999998</v>
      </c>
      <c r="D98" s="22">
        <v>0.1429</v>
      </c>
      <c r="E98" s="22">
        <v>0.1429</v>
      </c>
      <c r="F98" s="22">
        <v>0.28570000000000001</v>
      </c>
      <c r="G98" s="22" t="s">
        <v>38</v>
      </c>
      <c r="H98" s="22" t="s">
        <v>38</v>
      </c>
      <c r="I98" s="22">
        <v>0.57140000000000002</v>
      </c>
      <c r="J98" s="22">
        <v>0.28570000000000001</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689</v>
      </c>
      <c r="C103" s="22">
        <v>0.19009999999999999</v>
      </c>
      <c r="D103" s="22">
        <v>0.27579999999999999</v>
      </c>
      <c r="E103" s="22">
        <v>0.09</v>
      </c>
      <c r="F103" s="22">
        <v>0.27429999999999999</v>
      </c>
      <c r="G103" s="22">
        <v>0.16689999999999999</v>
      </c>
      <c r="H103" s="22">
        <v>2.8999999999999998E-3</v>
      </c>
      <c r="I103" s="22">
        <v>0.4672</v>
      </c>
      <c r="J103" s="22">
        <v>0.4425</v>
      </c>
    </row>
    <row r="104" spans="1:10" ht="30" x14ac:dyDescent="0.25">
      <c r="A104" s="7" t="s">
        <v>135</v>
      </c>
      <c r="B104" s="6">
        <v>575</v>
      </c>
      <c r="C104" s="22">
        <v>0.20169999999999999</v>
      </c>
      <c r="D104" s="22">
        <v>0.27829999999999999</v>
      </c>
      <c r="E104" s="22">
        <v>8.6999999999999994E-2</v>
      </c>
      <c r="F104" s="22">
        <v>0.2626</v>
      </c>
      <c r="G104" s="22">
        <v>0.16700000000000001</v>
      </c>
      <c r="H104" s="22">
        <v>3.5000000000000001E-3</v>
      </c>
      <c r="I104" s="22">
        <v>0.48170000000000002</v>
      </c>
      <c r="J104" s="22">
        <v>0.43109999999999998</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v>0.1429</v>
      </c>
      <c r="D106" s="22">
        <v>0.28570000000000001</v>
      </c>
      <c r="E106" s="22" t="s">
        <v>38</v>
      </c>
      <c r="F106" s="22">
        <v>0.28570000000000001</v>
      </c>
      <c r="G106" s="22">
        <v>0.28570000000000001</v>
      </c>
      <c r="H106" s="22" t="s">
        <v>38</v>
      </c>
      <c r="I106" s="22">
        <v>0.42859999999999998</v>
      </c>
      <c r="J106" s="22">
        <v>0.57140000000000002</v>
      </c>
    </row>
    <row r="107" spans="1:10" x14ac:dyDescent="0.25">
      <c r="A107" s="7" t="s">
        <v>138</v>
      </c>
      <c r="B107" s="6">
        <v>15</v>
      </c>
      <c r="C107" s="22">
        <v>6.6699999999999995E-2</v>
      </c>
      <c r="D107" s="22">
        <v>0.2</v>
      </c>
      <c r="E107" s="22">
        <v>0.1333</v>
      </c>
      <c r="F107" s="22">
        <v>0.33329999999999999</v>
      </c>
      <c r="G107" s="22">
        <v>0.26669999999999999</v>
      </c>
      <c r="H107" s="22" t="s">
        <v>38</v>
      </c>
      <c r="I107" s="22">
        <v>0.26669999999999999</v>
      </c>
      <c r="J107" s="22">
        <v>0.6</v>
      </c>
    </row>
    <row r="108" spans="1:10" x14ac:dyDescent="0.25">
      <c r="A108" s="7" t="s">
        <v>139</v>
      </c>
      <c r="B108" s="6">
        <v>13</v>
      </c>
      <c r="C108" s="22">
        <v>0.23080000000000001</v>
      </c>
      <c r="D108" s="22">
        <v>0.23080000000000001</v>
      </c>
      <c r="E108" s="22" t="s">
        <v>38</v>
      </c>
      <c r="F108" s="22">
        <v>0.46150000000000002</v>
      </c>
      <c r="G108" s="22">
        <v>7.6899999999999996E-2</v>
      </c>
      <c r="H108" s="22" t="s">
        <v>38</v>
      </c>
      <c r="I108" s="22">
        <v>0.46150000000000002</v>
      </c>
      <c r="J108" s="22">
        <v>0.53849999999999998</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0.33329999999999999</v>
      </c>
      <c r="D110" s="22">
        <v>0.33329999999999999</v>
      </c>
      <c r="E110" s="22" t="s">
        <v>38</v>
      </c>
      <c r="F110" s="22">
        <v>0.22220000000000001</v>
      </c>
      <c r="G110" s="22">
        <v>0.1111</v>
      </c>
      <c r="H110" s="22" t="s">
        <v>38</v>
      </c>
      <c r="I110" s="22">
        <v>0.66669999999999996</v>
      </c>
      <c r="J110" s="22">
        <v>0.33329999999999999</v>
      </c>
    </row>
    <row r="111" spans="1:10" ht="30" x14ac:dyDescent="0.25">
      <c r="A111" s="7" t="s">
        <v>142</v>
      </c>
      <c r="B111" s="6">
        <v>25</v>
      </c>
      <c r="C111" s="22">
        <v>0.08</v>
      </c>
      <c r="D111" s="22">
        <v>0.32</v>
      </c>
      <c r="E111" s="22">
        <v>0.04</v>
      </c>
      <c r="F111" s="22">
        <v>0.32</v>
      </c>
      <c r="G111" s="22">
        <v>0.24</v>
      </c>
      <c r="H111" s="22" t="s">
        <v>38</v>
      </c>
      <c r="I111" s="22">
        <v>0.4</v>
      </c>
      <c r="J111" s="22">
        <v>0.56000000000000005</v>
      </c>
    </row>
    <row r="112" spans="1:10" ht="30" x14ac:dyDescent="0.25">
      <c r="A112" s="7" t="s">
        <v>143</v>
      </c>
      <c r="B112" s="6">
        <v>57</v>
      </c>
      <c r="C112" s="22">
        <v>0.193</v>
      </c>
      <c r="D112" s="22">
        <v>0.28070000000000001</v>
      </c>
      <c r="E112" s="22">
        <v>0.1754</v>
      </c>
      <c r="F112" s="22">
        <v>0.21049999999999999</v>
      </c>
      <c r="G112" s="22">
        <v>0.1404</v>
      </c>
      <c r="H112" s="22" t="s">
        <v>38</v>
      </c>
      <c r="I112" s="22">
        <v>0.47370000000000001</v>
      </c>
      <c r="J112" s="22">
        <v>0.35089999999999999</v>
      </c>
    </row>
    <row r="113" spans="1:10" x14ac:dyDescent="0.25">
      <c r="A113" s="7" t="s">
        <v>144</v>
      </c>
      <c r="B113" s="6">
        <v>39</v>
      </c>
      <c r="C113" s="22">
        <v>0.17949999999999999</v>
      </c>
      <c r="D113" s="22">
        <v>0.28210000000000002</v>
      </c>
      <c r="E113" s="22">
        <v>0.1026</v>
      </c>
      <c r="F113" s="22">
        <v>0.28210000000000002</v>
      </c>
      <c r="G113" s="22">
        <v>0.15379999999999999</v>
      </c>
      <c r="H113" s="22" t="s">
        <v>38</v>
      </c>
      <c r="I113" s="22">
        <v>0.46150000000000002</v>
      </c>
      <c r="J113" s="22">
        <v>0.43590000000000001</v>
      </c>
    </row>
    <row r="114" spans="1:10" x14ac:dyDescent="0.25">
      <c r="A114" s="7" t="s">
        <v>145</v>
      </c>
      <c r="B114" s="6">
        <v>377</v>
      </c>
      <c r="C114" s="22">
        <v>0.1963</v>
      </c>
      <c r="D114" s="22">
        <v>0.24929999999999999</v>
      </c>
      <c r="E114" s="22">
        <v>7.4300000000000005E-2</v>
      </c>
      <c r="F114" s="22">
        <v>0.2918</v>
      </c>
      <c r="G114" s="22">
        <v>0.1857</v>
      </c>
      <c r="H114" s="22">
        <v>2.7000000000000001E-3</v>
      </c>
      <c r="I114" s="22">
        <v>0.44679999999999997</v>
      </c>
      <c r="J114" s="22">
        <v>0.47870000000000001</v>
      </c>
    </row>
    <row r="115" spans="1:10" ht="30" x14ac:dyDescent="0.25">
      <c r="A115" s="7" t="s">
        <v>146</v>
      </c>
      <c r="B115" s="6">
        <v>726</v>
      </c>
      <c r="C115" s="22">
        <v>0.2039</v>
      </c>
      <c r="D115" s="22">
        <v>0.27129999999999999</v>
      </c>
      <c r="E115" s="22">
        <v>9.3700000000000006E-2</v>
      </c>
      <c r="F115" s="22">
        <v>0.26860000000000001</v>
      </c>
      <c r="G115" s="22">
        <v>0.1598</v>
      </c>
      <c r="H115" s="22">
        <v>2.8E-3</v>
      </c>
      <c r="I115" s="22">
        <v>0.47649999999999998</v>
      </c>
      <c r="J115" s="22">
        <v>0.42959999999999998</v>
      </c>
    </row>
    <row r="116" spans="1:10" x14ac:dyDescent="0.25">
      <c r="A116" s="7" t="s">
        <v>147</v>
      </c>
      <c r="B116" s="6">
        <v>318</v>
      </c>
      <c r="C116" s="22">
        <v>0.21379999999999999</v>
      </c>
      <c r="D116" s="22">
        <v>0.30499999999999999</v>
      </c>
      <c r="E116" s="22">
        <v>0.1038</v>
      </c>
      <c r="F116" s="22">
        <v>0.23580000000000001</v>
      </c>
      <c r="G116" s="22">
        <v>0.14149999999999999</v>
      </c>
      <c r="H116" s="22" t="s">
        <v>38</v>
      </c>
      <c r="I116" s="22">
        <v>0.51890000000000003</v>
      </c>
      <c r="J116" s="22">
        <v>0.37740000000000001</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354</v>
      </c>
      <c r="C118" s="22">
        <v>0.2147</v>
      </c>
      <c r="D118" s="22">
        <v>0.27400000000000002</v>
      </c>
      <c r="E118" s="22">
        <v>9.3200000000000005E-2</v>
      </c>
      <c r="F118" s="22">
        <v>0.26840000000000003</v>
      </c>
      <c r="G118" s="22">
        <v>0.1469</v>
      </c>
      <c r="H118" s="22">
        <v>2.8E-3</v>
      </c>
      <c r="I118" s="22">
        <v>0.49009999999999998</v>
      </c>
      <c r="J118" s="22">
        <v>0.41639999999999999</v>
      </c>
    </row>
    <row r="119" spans="1:10" ht="30" x14ac:dyDescent="0.25">
      <c r="A119" s="7" t="s">
        <v>150</v>
      </c>
      <c r="B119" s="6">
        <v>364</v>
      </c>
      <c r="C119" s="22">
        <v>0.20330000000000001</v>
      </c>
      <c r="D119" s="22">
        <v>0.25</v>
      </c>
      <c r="E119" s="22">
        <v>0.10440000000000001</v>
      </c>
      <c r="F119" s="22">
        <v>0.2747</v>
      </c>
      <c r="G119" s="22">
        <v>0.1648</v>
      </c>
      <c r="H119" s="22">
        <v>2.7000000000000001E-3</v>
      </c>
      <c r="I119" s="22">
        <v>0.45450000000000002</v>
      </c>
      <c r="J119" s="22">
        <v>0.44080000000000003</v>
      </c>
    </row>
    <row r="120" spans="1:10" x14ac:dyDescent="0.25">
      <c r="A120" s="7" t="s">
        <v>151</v>
      </c>
      <c r="B120" s="6">
        <v>28</v>
      </c>
      <c r="C120" s="22">
        <v>0.17860000000000001</v>
      </c>
      <c r="D120" s="22">
        <v>0.17860000000000001</v>
      </c>
      <c r="E120" s="22">
        <v>7.1400000000000005E-2</v>
      </c>
      <c r="F120" s="22">
        <v>0.32140000000000002</v>
      </c>
      <c r="G120" s="22">
        <v>0.25</v>
      </c>
      <c r="H120" s="22" t="s">
        <v>38</v>
      </c>
      <c r="I120" s="22">
        <v>0.35709999999999997</v>
      </c>
      <c r="J120" s="22">
        <v>0.57140000000000002</v>
      </c>
    </row>
    <row r="121" spans="1:10" x14ac:dyDescent="0.25">
      <c r="A121" s="7" t="s">
        <v>152</v>
      </c>
      <c r="B121" s="6">
        <v>722</v>
      </c>
      <c r="C121" s="22">
        <v>0.2036</v>
      </c>
      <c r="D121" s="22">
        <v>0.27150000000000002</v>
      </c>
      <c r="E121" s="22">
        <v>9.2799999999999994E-2</v>
      </c>
      <c r="F121" s="22">
        <v>0.26869999999999999</v>
      </c>
      <c r="G121" s="22">
        <v>0.16070000000000001</v>
      </c>
      <c r="H121" s="22">
        <v>2.8E-3</v>
      </c>
      <c r="I121" s="22">
        <v>0.47639999999999999</v>
      </c>
      <c r="J121" s="22">
        <v>0.43059999999999998</v>
      </c>
    </row>
    <row r="122" spans="1:10" x14ac:dyDescent="0.25">
      <c r="A122" s="7" t="s">
        <v>153</v>
      </c>
      <c r="B122" s="6">
        <v>14</v>
      </c>
      <c r="C122" s="22">
        <v>0.21429999999999999</v>
      </c>
      <c r="D122" s="22">
        <v>0.1429</v>
      </c>
      <c r="E122" s="22">
        <v>0.21429999999999999</v>
      </c>
      <c r="F122" s="22">
        <v>0.28570000000000001</v>
      </c>
      <c r="G122" s="22">
        <v>0.1429</v>
      </c>
      <c r="H122" s="22" t="s">
        <v>38</v>
      </c>
      <c r="I122" s="22">
        <v>0.35709999999999997</v>
      </c>
      <c r="J122" s="22">
        <v>0.42859999999999998</v>
      </c>
    </row>
    <row r="123" spans="1:10" x14ac:dyDescent="0.25">
      <c r="A123" s="7" t="s">
        <v>154</v>
      </c>
      <c r="B123" s="6">
        <v>199</v>
      </c>
      <c r="C123" s="22">
        <v>0.2412</v>
      </c>
      <c r="D123" s="22">
        <v>0.31659999999999999</v>
      </c>
      <c r="E123" s="22">
        <v>8.0399999999999999E-2</v>
      </c>
      <c r="F123" s="22">
        <v>0.2412</v>
      </c>
      <c r="G123" s="22">
        <v>0.1206</v>
      </c>
      <c r="H123" s="22" t="s">
        <v>38</v>
      </c>
      <c r="I123" s="22">
        <v>0.55779999999999996</v>
      </c>
      <c r="J123" s="22">
        <v>0.36180000000000001</v>
      </c>
    </row>
    <row r="124" spans="1:10" ht="30" x14ac:dyDescent="0.25">
      <c r="A124" s="7" t="s">
        <v>155</v>
      </c>
      <c r="B124" s="6">
        <v>548</v>
      </c>
      <c r="C124" s="22">
        <v>0.2099</v>
      </c>
      <c r="D124" s="22">
        <v>0.2737</v>
      </c>
      <c r="E124" s="22">
        <v>0.1022</v>
      </c>
      <c r="F124" s="22">
        <v>0.2482</v>
      </c>
      <c r="G124" s="22">
        <v>0.16239999999999999</v>
      </c>
      <c r="H124" s="22">
        <v>3.5999999999999999E-3</v>
      </c>
      <c r="I124" s="22">
        <v>0.48530000000000001</v>
      </c>
      <c r="J124" s="22">
        <v>0.41210000000000002</v>
      </c>
    </row>
    <row r="125" spans="1:10" x14ac:dyDescent="0.25">
      <c r="A125" s="7" t="s">
        <v>156</v>
      </c>
      <c r="B125" s="6">
        <v>40</v>
      </c>
      <c r="C125" s="22">
        <v>0.17499999999999999</v>
      </c>
      <c r="D125" s="22">
        <v>0.3</v>
      </c>
      <c r="E125" s="22">
        <v>7.4999999999999997E-2</v>
      </c>
      <c r="F125" s="22">
        <v>0.32500000000000001</v>
      </c>
      <c r="G125" s="22">
        <v>0.125</v>
      </c>
      <c r="H125" s="22" t="s">
        <v>38</v>
      </c>
      <c r="I125" s="22">
        <v>0.47499999999999998</v>
      </c>
      <c r="J125" s="22">
        <v>0.45</v>
      </c>
    </row>
    <row r="126" spans="1:10" x14ac:dyDescent="0.25">
      <c r="A126" s="7" t="s">
        <v>157</v>
      </c>
      <c r="B126" s="6">
        <v>28</v>
      </c>
      <c r="C126" s="22">
        <v>0.17860000000000001</v>
      </c>
      <c r="D126" s="22">
        <v>0.17860000000000001</v>
      </c>
      <c r="E126" s="22">
        <v>7.1400000000000005E-2</v>
      </c>
      <c r="F126" s="22">
        <v>0.32140000000000002</v>
      </c>
      <c r="G126" s="22">
        <v>0.25</v>
      </c>
      <c r="H126" s="22" t="s">
        <v>38</v>
      </c>
      <c r="I126" s="22">
        <v>0.35709999999999997</v>
      </c>
      <c r="J126" s="22">
        <v>0.57140000000000002</v>
      </c>
    </row>
    <row r="127" spans="1:10" x14ac:dyDescent="0.25">
      <c r="A127" s="7" t="s">
        <v>158</v>
      </c>
      <c r="B127" s="6">
        <v>145</v>
      </c>
      <c r="C127" s="22">
        <v>0.22070000000000001</v>
      </c>
      <c r="D127" s="22">
        <v>0.2069</v>
      </c>
      <c r="E127" s="22">
        <v>8.2799999999999999E-2</v>
      </c>
      <c r="F127" s="22">
        <v>0.2828</v>
      </c>
      <c r="G127" s="22">
        <v>0.2</v>
      </c>
      <c r="H127" s="22">
        <v>6.8999999999999999E-3</v>
      </c>
      <c r="I127" s="22">
        <v>0.43059999999999998</v>
      </c>
      <c r="J127" s="22">
        <v>0.48609999999999998</v>
      </c>
    </row>
    <row r="128" spans="1:10" x14ac:dyDescent="0.25">
      <c r="A128" s="7" t="s">
        <v>159</v>
      </c>
      <c r="B128" s="6">
        <v>657</v>
      </c>
      <c r="C128" s="22">
        <v>0.2009</v>
      </c>
      <c r="D128" s="22">
        <v>0.28010000000000002</v>
      </c>
      <c r="E128" s="22">
        <v>9.74E-2</v>
      </c>
      <c r="F128" s="22">
        <v>0.26329999999999998</v>
      </c>
      <c r="G128" s="22">
        <v>0.15679999999999999</v>
      </c>
      <c r="H128" s="22">
        <v>1.5E-3</v>
      </c>
      <c r="I128" s="22">
        <v>0.48170000000000002</v>
      </c>
      <c r="J128" s="22">
        <v>0.42070000000000002</v>
      </c>
    </row>
    <row r="129" spans="1:10" x14ac:dyDescent="0.25">
      <c r="A129" s="7" t="s">
        <v>160</v>
      </c>
      <c r="B129" s="6">
        <v>307</v>
      </c>
      <c r="C129" s="22">
        <v>0.18240000000000001</v>
      </c>
      <c r="D129" s="22">
        <v>0.2671</v>
      </c>
      <c r="E129" s="22">
        <v>0.1075</v>
      </c>
      <c r="F129" s="22">
        <v>0.28339999999999999</v>
      </c>
      <c r="G129" s="22">
        <v>0.15640000000000001</v>
      </c>
      <c r="H129" s="22">
        <v>3.3E-3</v>
      </c>
      <c r="I129" s="22">
        <v>0.45100000000000001</v>
      </c>
      <c r="J129" s="22">
        <v>0.44119999999999998</v>
      </c>
    </row>
    <row r="130" spans="1:10" x14ac:dyDescent="0.25">
      <c r="A130" s="7" t="s">
        <v>161</v>
      </c>
      <c r="B130" s="6">
        <v>317</v>
      </c>
      <c r="C130" s="22">
        <v>0.2145</v>
      </c>
      <c r="D130" s="22">
        <v>0.28079999999999999</v>
      </c>
      <c r="E130" s="22">
        <v>9.4600000000000004E-2</v>
      </c>
      <c r="F130" s="22">
        <v>0.27129999999999999</v>
      </c>
      <c r="G130" s="22">
        <v>0.1356</v>
      </c>
      <c r="H130" s="22">
        <v>3.2000000000000002E-3</v>
      </c>
      <c r="I130" s="22">
        <v>0.49680000000000002</v>
      </c>
      <c r="J130" s="22">
        <v>0.40820000000000001</v>
      </c>
    </row>
    <row r="131" spans="1:10" x14ac:dyDescent="0.25">
      <c r="A131" s="7" t="s">
        <v>162</v>
      </c>
      <c r="B131" s="6">
        <v>62</v>
      </c>
      <c r="C131" s="22">
        <v>0.2097</v>
      </c>
      <c r="D131" s="22">
        <v>0.2903</v>
      </c>
      <c r="E131" s="22">
        <v>6.4500000000000002E-2</v>
      </c>
      <c r="F131" s="22">
        <v>0.30649999999999999</v>
      </c>
      <c r="G131" s="22">
        <v>0.129</v>
      </c>
      <c r="H131" s="22" t="s">
        <v>38</v>
      </c>
      <c r="I131" s="22">
        <v>0.5</v>
      </c>
      <c r="J131" s="22">
        <v>0.4355</v>
      </c>
    </row>
    <row r="132" spans="1:10" x14ac:dyDescent="0.25">
      <c r="A132" s="7" t="s">
        <v>163</v>
      </c>
      <c r="B132" s="6">
        <v>50</v>
      </c>
      <c r="C132" s="22">
        <v>0.18</v>
      </c>
      <c r="D132" s="22">
        <v>0.26</v>
      </c>
      <c r="E132" s="22">
        <v>0.1</v>
      </c>
      <c r="F132" s="22">
        <v>0.18</v>
      </c>
      <c r="G132" s="22">
        <v>0.28000000000000003</v>
      </c>
      <c r="H132" s="22" t="s">
        <v>38</v>
      </c>
      <c r="I132" s="22">
        <v>0.44</v>
      </c>
      <c r="J132" s="22">
        <v>0.46</v>
      </c>
    </row>
    <row r="133" spans="1:10" ht="30" x14ac:dyDescent="0.25">
      <c r="A133" s="7" t="s">
        <v>164</v>
      </c>
      <c r="B133" s="6">
        <v>21</v>
      </c>
      <c r="C133" s="22">
        <v>9.5200000000000007E-2</v>
      </c>
      <c r="D133" s="22">
        <v>0.23810000000000001</v>
      </c>
      <c r="E133" s="22">
        <v>0.23810000000000001</v>
      </c>
      <c r="F133" s="22">
        <v>0.1905</v>
      </c>
      <c r="G133" s="22">
        <v>0.23810000000000001</v>
      </c>
      <c r="H133" s="22" t="s">
        <v>38</v>
      </c>
      <c r="I133" s="22">
        <v>0.33329999999999999</v>
      </c>
      <c r="J133" s="22">
        <v>0.42859999999999998</v>
      </c>
    </row>
    <row r="134" spans="1:10" ht="30" x14ac:dyDescent="0.25">
      <c r="A134" s="7" t="s">
        <v>165</v>
      </c>
      <c r="B134" s="6">
        <v>52</v>
      </c>
      <c r="C134" s="22">
        <v>0.23080000000000001</v>
      </c>
      <c r="D134" s="22">
        <v>0.32690000000000002</v>
      </c>
      <c r="E134" s="22">
        <v>0.1346</v>
      </c>
      <c r="F134" s="22">
        <v>0.23080000000000001</v>
      </c>
      <c r="G134" s="22">
        <v>7.6899999999999996E-2</v>
      </c>
      <c r="H134" s="22" t="s">
        <v>38</v>
      </c>
      <c r="I134" s="22">
        <v>0.55769999999999997</v>
      </c>
      <c r="J134" s="22">
        <v>0.30769999999999997</v>
      </c>
    </row>
    <row r="135" spans="1:10" x14ac:dyDescent="0.25">
      <c r="A135" s="7" t="s">
        <v>166</v>
      </c>
      <c r="B135" s="6">
        <v>27</v>
      </c>
      <c r="C135" s="22">
        <v>0.25929999999999997</v>
      </c>
      <c r="D135" s="22">
        <v>0.25929999999999997</v>
      </c>
      <c r="E135" s="22">
        <v>7.4099999999999999E-2</v>
      </c>
      <c r="F135" s="22">
        <v>0.25929999999999997</v>
      </c>
      <c r="G135" s="22">
        <v>0.14810000000000001</v>
      </c>
      <c r="H135" s="22" t="s">
        <v>38</v>
      </c>
      <c r="I135" s="22">
        <v>0.51849999999999996</v>
      </c>
      <c r="J135" s="22">
        <v>0.40739999999999998</v>
      </c>
    </row>
    <row r="136" spans="1:10" x14ac:dyDescent="0.25">
      <c r="A136" s="7" t="s">
        <v>167</v>
      </c>
      <c r="B136" s="6">
        <v>42</v>
      </c>
      <c r="C136" s="22">
        <v>0.1905</v>
      </c>
      <c r="D136" s="22">
        <v>0.23810000000000001</v>
      </c>
      <c r="E136" s="22">
        <v>9.5200000000000007E-2</v>
      </c>
      <c r="F136" s="22">
        <v>0.26190000000000002</v>
      </c>
      <c r="G136" s="22">
        <v>0.21429999999999999</v>
      </c>
      <c r="H136" s="22" t="s">
        <v>38</v>
      </c>
      <c r="I136" s="22">
        <v>0.42859999999999998</v>
      </c>
      <c r="J136" s="22">
        <v>0.47620000000000001</v>
      </c>
    </row>
    <row r="137" spans="1:10" x14ac:dyDescent="0.25">
      <c r="A137" s="7" t="s">
        <v>168</v>
      </c>
      <c r="B137" s="6">
        <v>34</v>
      </c>
      <c r="C137" s="22">
        <v>5.8799999999999998E-2</v>
      </c>
      <c r="D137" s="22">
        <v>0.35289999999999999</v>
      </c>
      <c r="E137" s="22" t="s">
        <v>38</v>
      </c>
      <c r="F137" s="22">
        <v>0.35289999999999999</v>
      </c>
      <c r="G137" s="22">
        <v>0.23530000000000001</v>
      </c>
      <c r="H137" s="22" t="s">
        <v>38</v>
      </c>
      <c r="I137" s="22">
        <v>0.4118</v>
      </c>
      <c r="J137" s="22">
        <v>0.58819999999999995</v>
      </c>
    </row>
    <row r="138" spans="1:10" x14ac:dyDescent="0.25">
      <c r="A138" s="7" t="s">
        <v>169</v>
      </c>
      <c r="B138" s="6">
        <v>28</v>
      </c>
      <c r="C138" s="22">
        <v>0.17860000000000001</v>
      </c>
      <c r="D138" s="22">
        <v>0.17860000000000001</v>
      </c>
      <c r="E138" s="22">
        <v>0.1071</v>
      </c>
      <c r="F138" s="22">
        <v>0.42859999999999998</v>
      </c>
      <c r="G138" s="22">
        <v>0.1071</v>
      </c>
      <c r="H138" s="22" t="s">
        <v>38</v>
      </c>
      <c r="I138" s="22">
        <v>0.35709999999999997</v>
      </c>
      <c r="J138" s="22">
        <v>0.53569999999999995</v>
      </c>
    </row>
    <row r="139" spans="1:10" x14ac:dyDescent="0.25">
      <c r="A139" s="7" t="s">
        <v>170</v>
      </c>
      <c r="B139" s="6">
        <v>5</v>
      </c>
      <c r="C139" s="22">
        <v>0.4</v>
      </c>
      <c r="D139" s="22">
        <v>0.4</v>
      </c>
      <c r="E139" s="22" t="s">
        <v>38</v>
      </c>
      <c r="F139" s="22">
        <v>0.2</v>
      </c>
      <c r="G139" s="22" t="s">
        <v>38</v>
      </c>
      <c r="H139" s="22" t="s">
        <v>38</v>
      </c>
      <c r="I139" s="22">
        <v>0.8</v>
      </c>
      <c r="J139" s="22">
        <v>0.2</v>
      </c>
    </row>
    <row r="140" spans="1:10" x14ac:dyDescent="0.25">
      <c r="A140" s="7" t="s">
        <v>171</v>
      </c>
      <c r="B140" s="6">
        <v>28</v>
      </c>
      <c r="C140" s="22">
        <v>0.25</v>
      </c>
      <c r="D140" s="22">
        <v>0.35709999999999997</v>
      </c>
      <c r="E140" s="22">
        <v>3.5700000000000003E-2</v>
      </c>
      <c r="F140" s="22">
        <v>0.17860000000000001</v>
      </c>
      <c r="G140" s="22">
        <v>0.17860000000000001</v>
      </c>
      <c r="H140" s="22" t="s">
        <v>38</v>
      </c>
      <c r="I140" s="22">
        <v>0.60709999999999997</v>
      </c>
      <c r="J140" s="22">
        <v>0.35709999999999997</v>
      </c>
    </row>
    <row r="141" spans="1:10" x14ac:dyDescent="0.25">
      <c r="A141" s="7" t="s">
        <v>172</v>
      </c>
      <c r="B141" s="6">
        <v>656</v>
      </c>
      <c r="C141" s="22">
        <v>0.20730000000000001</v>
      </c>
      <c r="D141" s="22">
        <v>0.28199999999999997</v>
      </c>
      <c r="E141" s="22">
        <v>9.2999999999999999E-2</v>
      </c>
      <c r="F141" s="22">
        <v>0.26069999999999999</v>
      </c>
      <c r="G141" s="22">
        <v>0.1555</v>
      </c>
      <c r="H141" s="22">
        <v>1.5E-3</v>
      </c>
      <c r="I141" s="22">
        <v>0.49009999999999998</v>
      </c>
      <c r="J141" s="22">
        <v>0.4168</v>
      </c>
    </row>
    <row r="142" spans="1:10" x14ac:dyDescent="0.25">
      <c r="A142" s="7" t="s">
        <v>173</v>
      </c>
      <c r="B142" s="6">
        <v>18</v>
      </c>
      <c r="C142" s="22">
        <v>0.22220000000000001</v>
      </c>
      <c r="D142" s="22">
        <v>0.22220000000000001</v>
      </c>
      <c r="E142" s="22">
        <v>5.5599999999999997E-2</v>
      </c>
      <c r="F142" s="22">
        <v>0.33329999999999999</v>
      </c>
      <c r="G142" s="22">
        <v>0.1111</v>
      </c>
      <c r="H142" s="22">
        <v>5.5599999999999997E-2</v>
      </c>
      <c r="I142" s="22">
        <v>0.47060000000000002</v>
      </c>
      <c r="J142" s="22">
        <v>0.47060000000000002</v>
      </c>
    </row>
    <row r="143" spans="1:10" ht="30" x14ac:dyDescent="0.25">
      <c r="A143" s="7" t="s">
        <v>174</v>
      </c>
      <c r="B143" s="6">
        <v>59</v>
      </c>
      <c r="C143" s="22">
        <v>0.28810000000000002</v>
      </c>
      <c r="D143" s="22">
        <v>0.28810000000000002</v>
      </c>
      <c r="E143" s="22">
        <v>0.1186</v>
      </c>
      <c r="F143" s="22">
        <v>0.18640000000000001</v>
      </c>
      <c r="G143" s="22">
        <v>0.1186</v>
      </c>
      <c r="H143" s="22" t="s">
        <v>38</v>
      </c>
      <c r="I143" s="22">
        <v>0.57630000000000003</v>
      </c>
      <c r="J143" s="22">
        <v>0.30509999999999998</v>
      </c>
    </row>
    <row r="144" spans="1:10" ht="30" x14ac:dyDescent="0.25">
      <c r="A144" s="7" t="s">
        <v>175</v>
      </c>
      <c r="B144" s="6">
        <v>116</v>
      </c>
      <c r="C144" s="22">
        <v>0.1552</v>
      </c>
      <c r="D144" s="22">
        <v>0.26719999999999999</v>
      </c>
      <c r="E144" s="22">
        <v>8.6199999999999999E-2</v>
      </c>
      <c r="F144" s="22">
        <v>0.28449999999999998</v>
      </c>
      <c r="G144" s="22">
        <v>0.2069</v>
      </c>
      <c r="H144" s="22" t="s">
        <v>38</v>
      </c>
      <c r="I144" s="22">
        <v>0.4224</v>
      </c>
      <c r="J144" s="22">
        <v>0.4914</v>
      </c>
    </row>
    <row r="145" spans="1:10" ht="30" x14ac:dyDescent="0.25">
      <c r="A145" s="7" t="s">
        <v>176</v>
      </c>
      <c r="B145" s="6">
        <v>355</v>
      </c>
      <c r="C145" s="22">
        <v>0.17749999999999999</v>
      </c>
      <c r="D145" s="22">
        <v>0.30990000000000001</v>
      </c>
      <c r="E145" s="22">
        <v>7.8899999999999998E-2</v>
      </c>
      <c r="F145" s="22">
        <v>0.2873</v>
      </c>
      <c r="G145" s="22">
        <v>0.14369999999999999</v>
      </c>
      <c r="H145" s="22">
        <v>2.8E-3</v>
      </c>
      <c r="I145" s="22">
        <v>0.48870000000000002</v>
      </c>
      <c r="J145" s="22">
        <v>0.43219999999999997</v>
      </c>
    </row>
    <row r="146" spans="1:10" ht="30" x14ac:dyDescent="0.25">
      <c r="A146" s="7" t="s">
        <v>177</v>
      </c>
      <c r="B146" s="6">
        <v>28</v>
      </c>
      <c r="C146" s="22">
        <v>0.17860000000000001</v>
      </c>
      <c r="D146" s="22">
        <v>0.17860000000000001</v>
      </c>
      <c r="E146" s="22">
        <v>3.5700000000000003E-2</v>
      </c>
      <c r="F146" s="22">
        <v>0.42859999999999998</v>
      </c>
      <c r="G146" s="22">
        <v>0.17860000000000001</v>
      </c>
      <c r="H146" s="22" t="s">
        <v>38</v>
      </c>
      <c r="I146" s="22">
        <v>0.35709999999999997</v>
      </c>
      <c r="J146" s="22">
        <v>0.60709999999999997</v>
      </c>
    </row>
    <row r="147" spans="1:10" ht="30" x14ac:dyDescent="0.25">
      <c r="A147" s="7" t="s">
        <v>178</v>
      </c>
      <c r="B147" s="6">
        <v>5</v>
      </c>
      <c r="C147" s="22">
        <v>0.2</v>
      </c>
      <c r="D147" s="22" t="s">
        <v>38</v>
      </c>
      <c r="E147" s="22">
        <v>0.2</v>
      </c>
      <c r="F147" s="22">
        <v>0.6</v>
      </c>
      <c r="G147" s="22" t="s">
        <v>38</v>
      </c>
      <c r="H147" s="22" t="s">
        <v>38</v>
      </c>
      <c r="I147" s="22">
        <v>0.2</v>
      </c>
      <c r="J147" s="22">
        <v>0.6</v>
      </c>
    </row>
    <row r="148" spans="1:10" ht="30" x14ac:dyDescent="0.25">
      <c r="A148" s="7" t="s">
        <v>179</v>
      </c>
      <c r="B148" s="6">
        <v>20</v>
      </c>
      <c r="C148" s="22">
        <v>0.25</v>
      </c>
      <c r="D148" s="22">
        <v>0.2</v>
      </c>
      <c r="E148" s="22">
        <v>0.15</v>
      </c>
      <c r="F148" s="22">
        <v>0.3</v>
      </c>
      <c r="G148" s="22">
        <v>0.1</v>
      </c>
      <c r="H148" s="22" t="s">
        <v>38</v>
      </c>
      <c r="I148" s="22">
        <v>0.45</v>
      </c>
      <c r="J148" s="22">
        <v>0.4</v>
      </c>
    </row>
    <row r="149" spans="1:10" x14ac:dyDescent="0.25">
      <c r="A149" s="7" t="s">
        <v>180</v>
      </c>
      <c r="B149" s="6">
        <v>70</v>
      </c>
      <c r="C149" s="22">
        <v>0.21429999999999999</v>
      </c>
      <c r="D149" s="22">
        <v>0.2</v>
      </c>
      <c r="E149" s="22">
        <v>0.1143</v>
      </c>
      <c r="F149" s="22">
        <v>0.2286</v>
      </c>
      <c r="G149" s="22">
        <v>0.2286</v>
      </c>
      <c r="H149" s="22">
        <v>1.43E-2</v>
      </c>
      <c r="I149" s="22">
        <v>0.42030000000000001</v>
      </c>
      <c r="J149" s="22">
        <v>0.46379999999999999</v>
      </c>
    </row>
    <row r="150" spans="1:10" ht="30" x14ac:dyDescent="0.25">
      <c r="A150" s="7" t="s">
        <v>181</v>
      </c>
      <c r="B150" s="6">
        <v>13</v>
      </c>
      <c r="C150" s="22">
        <v>0.23080000000000001</v>
      </c>
      <c r="D150" s="22">
        <v>0.3846</v>
      </c>
      <c r="E150" s="22">
        <v>7.6899999999999996E-2</v>
      </c>
      <c r="F150" s="22">
        <v>0.23080000000000001</v>
      </c>
      <c r="G150" s="22">
        <v>7.6899999999999996E-2</v>
      </c>
      <c r="H150" s="22" t="s">
        <v>38</v>
      </c>
      <c r="I150" s="22">
        <v>0.61539999999999995</v>
      </c>
      <c r="J150" s="22">
        <v>0.30769999999999997</v>
      </c>
    </row>
    <row r="151" spans="1:10" x14ac:dyDescent="0.25">
      <c r="A151" s="7" t="s">
        <v>182</v>
      </c>
      <c r="B151" s="6">
        <v>42</v>
      </c>
      <c r="C151" s="22">
        <v>0.33329999999999999</v>
      </c>
      <c r="D151" s="22">
        <v>0.23810000000000001</v>
      </c>
      <c r="E151" s="22">
        <v>7.1400000000000005E-2</v>
      </c>
      <c r="F151" s="22">
        <v>0.1905</v>
      </c>
      <c r="G151" s="22">
        <v>0.16669999999999999</v>
      </c>
      <c r="H151" s="22" t="s">
        <v>38</v>
      </c>
      <c r="I151" s="22">
        <v>0.57140000000000002</v>
      </c>
      <c r="J151" s="22">
        <v>0.35709999999999997</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0.2</v>
      </c>
      <c r="D153" s="22">
        <v>0.1</v>
      </c>
      <c r="E153" s="22">
        <v>0.3</v>
      </c>
      <c r="F153" s="22">
        <v>0.4</v>
      </c>
      <c r="G153" s="22" t="s">
        <v>38</v>
      </c>
      <c r="H153" s="22" t="s">
        <v>38</v>
      </c>
      <c r="I153" s="22">
        <v>0.3</v>
      </c>
      <c r="J153" s="22">
        <v>0.4</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27</v>
      </c>
      <c r="C155" s="22">
        <v>0.14810000000000001</v>
      </c>
      <c r="D155" s="22">
        <v>0.1852</v>
      </c>
      <c r="E155" s="22">
        <v>0.1111</v>
      </c>
      <c r="F155" s="22">
        <v>0.29630000000000001</v>
      </c>
      <c r="G155" s="22">
        <v>0.25929999999999997</v>
      </c>
      <c r="H155" s="22" t="s">
        <v>38</v>
      </c>
      <c r="I155" s="22">
        <v>0.33329999999999999</v>
      </c>
      <c r="J155" s="22">
        <v>0.55559999999999998</v>
      </c>
    </row>
  </sheetData>
  <hyperlinks>
    <hyperlink ref="A1" location="Contents!A1" display="Select here to return to the contents page" xr:uid="{8177C32A-B785-4FE0-9684-8D64702CEBD9}"/>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35BA1C-5371-4097-B83E-20C21D81C022}">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226</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770</v>
      </c>
      <c r="C5" s="22">
        <v>4.5499999999999999E-2</v>
      </c>
      <c r="D5" s="22">
        <v>9.35E-2</v>
      </c>
      <c r="E5" s="22">
        <v>0.15840000000000001</v>
      </c>
      <c r="F5" s="22">
        <v>0.38829999999999998</v>
      </c>
      <c r="G5" s="22">
        <v>0.26750000000000002</v>
      </c>
      <c r="H5" s="22">
        <v>4.6800000000000001E-2</v>
      </c>
      <c r="I5" s="22">
        <v>0.14580000000000001</v>
      </c>
      <c r="J5" s="22">
        <v>0.68799999999999994</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6</v>
      </c>
      <c r="C16" s="22" t="s">
        <v>38</v>
      </c>
      <c r="D16" s="22" t="s">
        <v>38</v>
      </c>
      <c r="E16" s="22">
        <v>0.16669999999999999</v>
      </c>
      <c r="F16" s="22">
        <v>0.33329999999999999</v>
      </c>
      <c r="G16" s="22">
        <v>0.5</v>
      </c>
      <c r="H16" s="22" t="s">
        <v>38</v>
      </c>
      <c r="I16" s="22">
        <v>0</v>
      </c>
      <c r="J16" s="22">
        <v>0.83330000000000004</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46</v>
      </c>
      <c r="C20" s="22">
        <v>0.1087</v>
      </c>
      <c r="D20" s="22">
        <v>0.19570000000000001</v>
      </c>
      <c r="E20" s="22">
        <v>8.6999999999999994E-2</v>
      </c>
      <c r="F20" s="22">
        <v>0.3261</v>
      </c>
      <c r="G20" s="22">
        <v>0.21740000000000001</v>
      </c>
      <c r="H20" s="22">
        <v>6.5199999999999994E-2</v>
      </c>
      <c r="I20" s="22">
        <v>0.3256</v>
      </c>
      <c r="J20" s="22">
        <v>0.58140000000000003</v>
      </c>
    </row>
    <row r="21" spans="1:10" x14ac:dyDescent="0.25">
      <c r="A21" s="7" t="s">
        <v>52</v>
      </c>
      <c r="B21" s="6">
        <v>386</v>
      </c>
      <c r="C21" s="22">
        <v>4.6600000000000003E-2</v>
      </c>
      <c r="D21" s="22">
        <v>9.0700000000000003E-2</v>
      </c>
      <c r="E21" s="22">
        <v>0.14510000000000001</v>
      </c>
      <c r="F21" s="22">
        <v>0.36530000000000001</v>
      </c>
      <c r="G21" s="22">
        <v>0.30049999999999999</v>
      </c>
      <c r="H21" s="22">
        <v>5.1799999999999999E-2</v>
      </c>
      <c r="I21" s="22">
        <v>0.14480000000000001</v>
      </c>
      <c r="J21" s="22">
        <v>0.70220000000000005</v>
      </c>
    </row>
    <row r="22" spans="1:10" x14ac:dyDescent="0.25">
      <c r="A22" s="7" t="s">
        <v>53</v>
      </c>
      <c r="B22" s="6">
        <v>287</v>
      </c>
      <c r="C22" s="22">
        <v>2.4400000000000002E-2</v>
      </c>
      <c r="D22" s="22">
        <v>7.6700000000000004E-2</v>
      </c>
      <c r="E22" s="22">
        <v>0.1777</v>
      </c>
      <c r="F22" s="22">
        <v>0.45300000000000001</v>
      </c>
      <c r="G22" s="22">
        <v>0.2369</v>
      </c>
      <c r="H22" s="22">
        <v>3.1399999999999997E-2</v>
      </c>
      <c r="I22" s="22">
        <v>0.1043</v>
      </c>
      <c r="J22" s="22">
        <v>0.71220000000000006</v>
      </c>
    </row>
    <row r="23" spans="1:10" x14ac:dyDescent="0.25">
      <c r="A23" s="7" t="s">
        <v>54</v>
      </c>
      <c r="B23" s="6">
        <v>347</v>
      </c>
      <c r="C23" s="22">
        <v>3.4599999999999999E-2</v>
      </c>
      <c r="D23" s="22">
        <v>9.5100000000000004E-2</v>
      </c>
      <c r="E23" s="22">
        <v>0.1585</v>
      </c>
      <c r="F23" s="22">
        <v>0.42359999999999998</v>
      </c>
      <c r="G23" s="22">
        <v>0.219</v>
      </c>
      <c r="H23" s="22">
        <v>6.9199999999999998E-2</v>
      </c>
      <c r="I23" s="22">
        <v>0.13930000000000001</v>
      </c>
      <c r="J23" s="22">
        <v>0.69040000000000001</v>
      </c>
    </row>
    <row r="24" spans="1:10" x14ac:dyDescent="0.25">
      <c r="A24" s="7" t="s">
        <v>55</v>
      </c>
      <c r="B24" s="6">
        <v>362</v>
      </c>
      <c r="C24" s="22">
        <v>4.7E-2</v>
      </c>
      <c r="D24" s="22">
        <v>8.8400000000000006E-2</v>
      </c>
      <c r="E24" s="22">
        <v>0.1575</v>
      </c>
      <c r="F24" s="22">
        <v>0.3674</v>
      </c>
      <c r="G24" s="22">
        <v>0.31219999999999998</v>
      </c>
      <c r="H24" s="22">
        <v>2.76E-2</v>
      </c>
      <c r="I24" s="22">
        <v>0.13919999999999999</v>
      </c>
      <c r="J24" s="22">
        <v>0.69889999999999997</v>
      </c>
    </row>
    <row r="25" spans="1:10" ht="30" x14ac:dyDescent="0.25">
      <c r="A25" s="7" t="s">
        <v>56</v>
      </c>
      <c r="B25" s="6">
        <v>151</v>
      </c>
      <c r="C25" s="22">
        <v>3.9699999999999999E-2</v>
      </c>
      <c r="D25" s="22">
        <v>9.2700000000000005E-2</v>
      </c>
      <c r="E25" s="22">
        <v>0.1656</v>
      </c>
      <c r="F25" s="22">
        <v>0.41720000000000002</v>
      </c>
      <c r="G25" s="22">
        <v>0.23180000000000001</v>
      </c>
      <c r="H25" s="22">
        <v>5.2999999999999999E-2</v>
      </c>
      <c r="I25" s="22">
        <v>0.1399</v>
      </c>
      <c r="J25" s="22">
        <v>0.68530000000000002</v>
      </c>
    </row>
    <row r="26" spans="1:10" ht="30" x14ac:dyDescent="0.25">
      <c r="A26" s="7" t="s">
        <v>57</v>
      </c>
      <c r="B26" s="6">
        <v>128</v>
      </c>
      <c r="C26" s="22">
        <v>7.0300000000000001E-2</v>
      </c>
      <c r="D26" s="22">
        <v>0.125</v>
      </c>
      <c r="E26" s="22">
        <v>0.1406</v>
      </c>
      <c r="F26" s="22">
        <v>0.3125</v>
      </c>
      <c r="G26" s="22">
        <v>0.30470000000000003</v>
      </c>
      <c r="H26" s="22">
        <v>4.6899999999999997E-2</v>
      </c>
      <c r="I26" s="22">
        <v>0.2049</v>
      </c>
      <c r="J26" s="22">
        <v>0.64749999999999996</v>
      </c>
    </row>
    <row r="27" spans="1:10" ht="30" x14ac:dyDescent="0.25">
      <c r="A27" s="7" t="s">
        <v>58</v>
      </c>
      <c r="B27" s="6">
        <v>53</v>
      </c>
      <c r="C27" s="22">
        <v>5.6599999999999998E-2</v>
      </c>
      <c r="D27" s="22">
        <v>7.5499999999999998E-2</v>
      </c>
      <c r="E27" s="22">
        <v>0.20749999999999999</v>
      </c>
      <c r="F27" s="22">
        <v>0.41510000000000002</v>
      </c>
      <c r="G27" s="22">
        <v>0.16980000000000001</v>
      </c>
      <c r="H27" s="22">
        <v>7.5499999999999998E-2</v>
      </c>
      <c r="I27" s="22">
        <v>0.1429</v>
      </c>
      <c r="J27" s="22">
        <v>0.63270000000000004</v>
      </c>
    </row>
    <row r="28" spans="1:10" ht="30" x14ac:dyDescent="0.25">
      <c r="A28" s="7" t="s">
        <v>59</v>
      </c>
      <c r="B28" s="6">
        <v>114</v>
      </c>
      <c r="C28" s="22">
        <v>1.7500000000000002E-2</v>
      </c>
      <c r="D28" s="22">
        <v>9.6500000000000002E-2</v>
      </c>
      <c r="E28" s="22">
        <v>0.193</v>
      </c>
      <c r="F28" s="22">
        <v>0.38600000000000001</v>
      </c>
      <c r="G28" s="22">
        <v>0.21049999999999999</v>
      </c>
      <c r="H28" s="22">
        <v>9.6500000000000002E-2</v>
      </c>
      <c r="I28" s="22">
        <v>0.12620000000000001</v>
      </c>
      <c r="J28" s="22">
        <v>0.66020000000000001</v>
      </c>
    </row>
    <row r="29" spans="1:10" ht="30" x14ac:dyDescent="0.25">
      <c r="A29" s="7" t="s">
        <v>60</v>
      </c>
      <c r="B29" s="6">
        <v>200</v>
      </c>
      <c r="C29" s="22">
        <v>3.5000000000000003E-2</v>
      </c>
      <c r="D29" s="22">
        <v>0.1</v>
      </c>
      <c r="E29" s="22">
        <v>0.14000000000000001</v>
      </c>
      <c r="F29" s="22">
        <v>0.435</v>
      </c>
      <c r="G29" s="22">
        <v>0.245</v>
      </c>
      <c r="H29" s="22">
        <v>4.4999999999999998E-2</v>
      </c>
      <c r="I29" s="22">
        <v>0.1414</v>
      </c>
      <c r="J29" s="22">
        <v>0.71199999999999997</v>
      </c>
    </row>
    <row r="30" spans="1:10" ht="30" x14ac:dyDescent="0.25">
      <c r="A30" s="7" t="s">
        <v>61</v>
      </c>
      <c r="B30" s="6">
        <v>233</v>
      </c>
      <c r="C30" s="22">
        <v>0.03</v>
      </c>
      <c r="D30" s="22">
        <v>8.1500000000000003E-2</v>
      </c>
      <c r="E30" s="22">
        <v>0.1159</v>
      </c>
      <c r="F30" s="22">
        <v>0.36049999999999999</v>
      </c>
      <c r="G30" s="22">
        <v>0.3906</v>
      </c>
      <c r="H30" s="22">
        <v>2.1499999999999998E-2</v>
      </c>
      <c r="I30" s="22">
        <v>0.114</v>
      </c>
      <c r="J30" s="22">
        <v>0.76749999999999996</v>
      </c>
    </row>
    <row r="31" spans="1:10" x14ac:dyDescent="0.25">
      <c r="A31" s="7" t="s">
        <v>62</v>
      </c>
      <c r="B31" s="6">
        <v>59</v>
      </c>
      <c r="C31" s="22" t="s">
        <v>38</v>
      </c>
      <c r="D31" s="22">
        <v>0.1356</v>
      </c>
      <c r="E31" s="22">
        <v>6.7799999999999999E-2</v>
      </c>
      <c r="F31" s="22">
        <v>0.35589999999999999</v>
      </c>
      <c r="G31" s="22">
        <v>0.40679999999999999</v>
      </c>
      <c r="H31" s="22">
        <v>3.39E-2</v>
      </c>
      <c r="I31" s="22">
        <v>0.1404</v>
      </c>
      <c r="J31" s="22">
        <v>0.78949999999999998</v>
      </c>
    </row>
    <row r="32" spans="1:10" x14ac:dyDescent="0.25">
      <c r="A32" s="7" t="s">
        <v>63</v>
      </c>
      <c r="B32" s="6">
        <v>67</v>
      </c>
      <c r="C32" s="22">
        <v>5.9700000000000003E-2</v>
      </c>
      <c r="D32" s="22">
        <v>5.9700000000000003E-2</v>
      </c>
      <c r="E32" s="22">
        <v>0.16420000000000001</v>
      </c>
      <c r="F32" s="22">
        <v>0.44779999999999998</v>
      </c>
      <c r="G32" s="22">
        <v>0.22389999999999999</v>
      </c>
      <c r="H32" s="22">
        <v>4.48E-2</v>
      </c>
      <c r="I32" s="22">
        <v>0.125</v>
      </c>
      <c r="J32" s="22">
        <v>0.70309999999999995</v>
      </c>
    </row>
    <row r="33" spans="1:10" x14ac:dyDescent="0.25">
      <c r="A33" s="7" t="s">
        <v>64</v>
      </c>
      <c r="B33" s="6">
        <v>91</v>
      </c>
      <c r="C33" s="22">
        <v>9.8900000000000002E-2</v>
      </c>
      <c r="D33" s="22">
        <v>0.1978</v>
      </c>
      <c r="E33" s="22">
        <v>6.59E-2</v>
      </c>
      <c r="F33" s="22">
        <v>0.37359999999999999</v>
      </c>
      <c r="G33" s="22">
        <v>0.20880000000000001</v>
      </c>
      <c r="H33" s="22">
        <v>5.4899999999999997E-2</v>
      </c>
      <c r="I33" s="22">
        <v>0.314</v>
      </c>
      <c r="J33" s="22">
        <v>0.61629999999999996</v>
      </c>
    </row>
    <row r="34" spans="1:10" x14ac:dyDescent="0.25">
      <c r="A34" s="7" t="s">
        <v>65</v>
      </c>
      <c r="B34" s="6">
        <v>65</v>
      </c>
      <c r="C34" s="22">
        <v>6.1499999999999999E-2</v>
      </c>
      <c r="D34" s="22">
        <v>0.1231</v>
      </c>
      <c r="E34" s="22">
        <v>0.21540000000000001</v>
      </c>
      <c r="F34" s="22">
        <v>0.33850000000000002</v>
      </c>
      <c r="G34" s="22">
        <v>0.23080000000000001</v>
      </c>
      <c r="H34" s="22">
        <v>3.0800000000000001E-2</v>
      </c>
      <c r="I34" s="22">
        <v>0.1905</v>
      </c>
      <c r="J34" s="22">
        <v>0.58730000000000004</v>
      </c>
    </row>
    <row r="35" spans="1:10" x14ac:dyDescent="0.25">
      <c r="A35" s="7" t="s">
        <v>66</v>
      </c>
      <c r="B35" s="6">
        <v>44</v>
      </c>
      <c r="C35" s="22" t="s">
        <v>38</v>
      </c>
      <c r="D35" s="22">
        <v>2.2700000000000001E-2</v>
      </c>
      <c r="E35" s="22">
        <v>0.18179999999999999</v>
      </c>
      <c r="F35" s="22">
        <v>0.45450000000000002</v>
      </c>
      <c r="G35" s="22">
        <v>0.29549999999999998</v>
      </c>
      <c r="H35" s="22">
        <v>4.5499999999999999E-2</v>
      </c>
      <c r="I35" s="22">
        <v>2.3800000000000002E-2</v>
      </c>
      <c r="J35" s="22">
        <v>0.78569999999999995</v>
      </c>
    </row>
    <row r="36" spans="1:10" x14ac:dyDescent="0.25">
      <c r="A36" s="7" t="s">
        <v>67</v>
      </c>
      <c r="B36" s="6">
        <v>37</v>
      </c>
      <c r="C36" s="22" t="s">
        <v>38</v>
      </c>
      <c r="D36" s="22">
        <v>5.4100000000000002E-2</v>
      </c>
      <c r="E36" s="22">
        <v>0.16220000000000001</v>
      </c>
      <c r="F36" s="22">
        <v>0.45950000000000002</v>
      </c>
      <c r="G36" s="22">
        <v>0.32429999999999998</v>
      </c>
      <c r="H36" s="22" t="s">
        <v>38</v>
      </c>
      <c r="I36" s="22">
        <v>5.4100000000000002E-2</v>
      </c>
      <c r="J36" s="22">
        <v>0.78380000000000005</v>
      </c>
    </row>
    <row r="37" spans="1:10" x14ac:dyDescent="0.25">
      <c r="A37" s="7" t="s">
        <v>68</v>
      </c>
      <c r="B37" s="6">
        <v>37</v>
      </c>
      <c r="C37" s="22">
        <v>5.4100000000000002E-2</v>
      </c>
      <c r="D37" s="22">
        <v>0.1081</v>
      </c>
      <c r="E37" s="22">
        <v>0.1081</v>
      </c>
      <c r="F37" s="22">
        <v>0.51349999999999996</v>
      </c>
      <c r="G37" s="22">
        <v>0.18920000000000001</v>
      </c>
      <c r="H37" s="22">
        <v>2.7E-2</v>
      </c>
      <c r="I37" s="22">
        <v>0.16669999999999999</v>
      </c>
      <c r="J37" s="22">
        <v>0.72219999999999995</v>
      </c>
    </row>
    <row r="38" spans="1:10" x14ac:dyDescent="0.25">
      <c r="A38" s="7" t="s">
        <v>69</v>
      </c>
      <c r="B38" s="6">
        <v>91</v>
      </c>
      <c r="C38" s="22">
        <v>3.3000000000000002E-2</v>
      </c>
      <c r="D38" s="22">
        <v>7.6899999999999996E-2</v>
      </c>
      <c r="E38" s="22">
        <v>0.18679999999999999</v>
      </c>
      <c r="F38" s="22">
        <v>0.37359999999999999</v>
      </c>
      <c r="G38" s="22">
        <v>0.25269999999999998</v>
      </c>
      <c r="H38" s="22">
        <v>7.6899999999999996E-2</v>
      </c>
      <c r="I38" s="22">
        <v>0.11899999999999999</v>
      </c>
      <c r="J38" s="22">
        <v>0.67859999999999998</v>
      </c>
    </row>
    <row r="39" spans="1:10" x14ac:dyDescent="0.25">
      <c r="A39" s="7" t="s">
        <v>70</v>
      </c>
      <c r="B39" s="6">
        <v>27</v>
      </c>
      <c r="C39" s="22" t="s">
        <v>38</v>
      </c>
      <c r="D39" s="22">
        <v>0.1111</v>
      </c>
      <c r="E39" s="22">
        <v>0.33329999999999999</v>
      </c>
      <c r="F39" s="22">
        <v>0.33329999999999999</v>
      </c>
      <c r="G39" s="22">
        <v>0.1111</v>
      </c>
      <c r="H39" s="22">
        <v>0.1111</v>
      </c>
      <c r="I39" s="22">
        <v>0.125</v>
      </c>
      <c r="J39" s="22">
        <v>0.5</v>
      </c>
    </row>
    <row r="40" spans="1:10" x14ac:dyDescent="0.25">
      <c r="A40" s="7" t="s">
        <v>71</v>
      </c>
      <c r="B40" s="6">
        <v>57</v>
      </c>
      <c r="C40" s="22">
        <v>7.0199999999999999E-2</v>
      </c>
      <c r="D40" s="22">
        <v>5.2600000000000001E-2</v>
      </c>
      <c r="E40" s="22">
        <v>0.12280000000000001</v>
      </c>
      <c r="F40" s="22">
        <v>0.42109999999999997</v>
      </c>
      <c r="G40" s="22">
        <v>0.31580000000000003</v>
      </c>
      <c r="H40" s="22">
        <v>1.7500000000000002E-2</v>
      </c>
      <c r="I40" s="22">
        <v>0.125</v>
      </c>
      <c r="J40" s="22">
        <v>0.75</v>
      </c>
    </row>
    <row r="41" spans="1:10" x14ac:dyDescent="0.25">
      <c r="A41" s="7" t="s">
        <v>72</v>
      </c>
      <c r="B41" s="6">
        <v>120</v>
      </c>
      <c r="C41" s="22">
        <v>4.1700000000000001E-2</v>
      </c>
      <c r="D41" s="22">
        <v>0.05</v>
      </c>
      <c r="E41" s="22">
        <v>0.18329999999999999</v>
      </c>
      <c r="F41" s="22">
        <v>0.38329999999999997</v>
      </c>
      <c r="G41" s="22">
        <v>0.2833</v>
      </c>
      <c r="H41" s="22">
        <v>5.8299999999999998E-2</v>
      </c>
      <c r="I41" s="22">
        <v>9.7299999999999998E-2</v>
      </c>
      <c r="J41" s="22">
        <v>0.70799999999999996</v>
      </c>
    </row>
    <row r="42" spans="1:10" x14ac:dyDescent="0.25">
      <c r="A42" s="7" t="s">
        <v>73</v>
      </c>
      <c r="B42" s="6">
        <v>121</v>
      </c>
      <c r="C42" s="22">
        <v>3.3099999999999997E-2</v>
      </c>
      <c r="D42" s="22">
        <v>8.2600000000000007E-2</v>
      </c>
      <c r="E42" s="22">
        <v>0.13220000000000001</v>
      </c>
      <c r="F42" s="22">
        <v>0.37190000000000001</v>
      </c>
      <c r="G42" s="22">
        <v>0.34710000000000002</v>
      </c>
      <c r="H42" s="22">
        <v>3.3099999999999997E-2</v>
      </c>
      <c r="I42" s="22">
        <v>0.1197</v>
      </c>
      <c r="J42" s="22">
        <v>0.74360000000000004</v>
      </c>
    </row>
    <row r="43" spans="1:10" x14ac:dyDescent="0.25">
      <c r="A43" s="7" t="s">
        <v>74</v>
      </c>
      <c r="B43" s="6">
        <v>376</v>
      </c>
      <c r="C43" s="22">
        <v>5.0500000000000003E-2</v>
      </c>
      <c r="D43" s="22">
        <v>8.5099999999999995E-2</v>
      </c>
      <c r="E43" s="22">
        <v>0.14360000000000001</v>
      </c>
      <c r="F43" s="22">
        <v>0.39889999999999998</v>
      </c>
      <c r="G43" s="22">
        <v>0.27660000000000001</v>
      </c>
      <c r="H43" s="22">
        <v>4.5199999999999997E-2</v>
      </c>
      <c r="I43" s="22">
        <v>0.1421</v>
      </c>
      <c r="J43" s="22">
        <v>0.70750000000000002</v>
      </c>
    </row>
    <row r="44" spans="1:10" x14ac:dyDescent="0.25">
      <c r="A44" s="7" t="s">
        <v>75</v>
      </c>
      <c r="B44" s="6">
        <v>19</v>
      </c>
      <c r="C44" s="22">
        <v>5.2600000000000001E-2</v>
      </c>
      <c r="D44" s="22">
        <v>0.15790000000000001</v>
      </c>
      <c r="E44" s="22">
        <v>0.21049999999999999</v>
      </c>
      <c r="F44" s="22">
        <v>0.21049999999999999</v>
      </c>
      <c r="G44" s="22">
        <v>0.36840000000000001</v>
      </c>
      <c r="H44" s="22" t="s">
        <v>38</v>
      </c>
      <c r="I44" s="22">
        <v>0.21049999999999999</v>
      </c>
      <c r="J44" s="22">
        <v>0.57889999999999997</v>
      </c>
    </row>
    <row r="45" spans="1:10" x14ac:dyDescent="0.25">
      <c r="A45" s="7" t="s">
        <v>76</v>
      </c>
      <c r="B45" s="6">
        <v>17</v>
      </c>
      <c r="C45" s="22" t="s">
        <v>38</v>
      </c>
      <c r="D45" s="22">
        <v>5.8799999999999998E-2</v>
      </c>
      <c r="E45" s="22">
        <v>0.29409999999999997</v>
      </c>
      <c r="F45" s="22">
        <v>0.4118</v>
      </c>
      <c r="G45" s="22">
        <v>0.17649999999999999</v>
      </c>
      <c r="H45" s="22">
        <v>5.8799999999999998E-2</v>
      </c>
      <c r="I45" s="22">
        <v>6.25E-2</v>
      </c>
      <c r="J45" s="22">
        <v>0.625</v>
      </c>
    </row>
    <row r="46" spans="1:10" x14ac:dyDescent="0.25">
      <c r="A46" s="7" t="s">
        <v>77</v>
      </c>
      <c r="B46" s="6">
        <v>44</v>
      </c>
      <c r="C46" s="22">
        <v>2.2700000000000001E-2</v>
      </c>
      <c r="D46" s="22">
        <v>0.11360000000000001</v>
      </c>
      <c r="E46" s="22">
        <v>9.0899999999999995E-2</v>
      </c>
      <c r="F46" s="22">
        <v>0.29549999999999998</v>
      </c>
      <c r="G46" s="22">
        <v>0.31819999999999998</v>
      </c>
      <c r="H46" s="22">
        <v>0.15909999999999999</v>
      </c>
      <c r="I46" s="22">
        <v>0.16220000000000001</v>
      </c>
      <c r="J46" s="22">
        <v>0.72970000000000002</v>
      </c>
    </row>
    <row r="47" spans="1:10" x14ac:dyDescent="0.25">
      <c r="A47" s="7" t="s">
        <v>78</v>
      </c>
      <c r="B47" s="6">
        <v>90</v>
      </c>
      <c r="C47" s="22">
        <v>4.4400000000000002E-2</v>
      </c>
      <c r="D47" s="22">
        <v>0.1222</v>
      </c>
      <c r="E47" s="22">
        <v>0.18890000000000001</v>
      </c>
      <c r="F47" s="22">
        <v>0.37780000000000002</v>
      </c>
      <c r="G47" s="22">
        <v>0.22220000000000001</v>
      </c>
      <c r="H47" s="22">
        <v>4.4400000000000002E-2</v>
      </c>
      <c r="I47" s="22">
        <v>0.1744</v>
      </c>
      <c r="J47" s="22">
        <v>0.62790000000000001</v>
      </c>
    </row>
    <row r="48" spans="1:10" x14ac:dyDescent="0.25">
      <c r="A48" s="7" t="s">
        <v>79</v>
      </c>
      <c r="B48" s="6">
        <v>205</v>
      </c>
      <c r="C48" s="22">
        <v>5.3699999999999998E-2</v>
      </c>
      <c r="D48" s="22">
        <v>6.83E-2</v>
      </c>
      <c r="E48" s="22">
        <v>0.15609999999999999</v>
      </c>
      <c r="F48" s="22">
        <v>0.44390000000000002</v>
      </c>
      <c r="G48" s="22">
        <v>0.2341</v>
      </c>
      <c r="H48" s="22">
        <v>4.3900000000000002E-2</v>
      </c>
      <c r="I48" s="22">
        <v>0.12759999999999999</v>
      </c>
      <c r="J48" s="22">
        <v>0.70920000000000005</v>
      </c>
    </row>
    <row r="49" spans="1:10" x14ac:dyDescent="0.25">
      <c r="A49" s="7" t="s">
        <v>80</v>
      </c>
      <c r="B49" s="6">
        <v>129</v>
      </c>
      <c r="C49" s="22">
        <v>3.8800000000000001E-2</v>
      </c>
      <c r="D49" s="22">
        <v>9.2999999999999999E-2</v>
      </c>
      <c r="E49" s="22">
        <v>0.124</v>
      </c>
      <c r="F49" s="22">
        <v>0.34110000000000001</v>
      </c>
      <c r="G49" s="22">
        <v>0.37209999999999999</v>
      </c>
      <c r="H49" s="22">
        <v>3.1E-2</v>
      </c>
      <c r="I49" s="22">
        <v>0.13600000000000001</v>
      </c>
      <c r="J49" s="22">
        <v>0.73599999999999999</v>
      </c>
    </row>
    <row r="50" spans="1:10" x14ac:dyDescent="0.25">
      <c r="A50" s="7" t="s">
        <v>81</v>
      </c>
      <c r="B50" s="6">
        <v>73</v>
      </c>
      <c r="C50" s="22">
        <v>1.37E-2</v>
      </c>
      <c r="D50" s="22">
        <v>0.1096</v>
      </c>
      <c r="E50" s="22">
        <v>0.13700000000000001</v>
      </c>
      <c r="F50" s="22">
        <v>0.42470000000000002</v>
      </c>
      <c r="G50" s="22">
        <v>0.3014</v>
      </c>
      <c r="H50" s="22">
        <v>1.37E-2</v>
      </c>
      <c r="I50" s="22">
        <v>0.125</v>
      </c>
      <c r="J50" s="22">
        <v>0.73609999999999998</v>
      </c>
    </row>
    <row r="51" spans="1:10" x14ac:dyDescent="0.25">
      <c r="A51" s="7" t="s">
        <v>82</v>
      </c>
      <c r="B51" s="6">
        <v>57</v>
      </c>
      <c r="C51" s="22">
        <v>3.5099999999999999E-2</v>
      </c>
      <c r="D51" s="22">
        <v>5.2600000000000001E-2</v>
      </c>
      <c r="E51" s="22">
        <v>0.15790000000000001</v>
      </c>
      <c r="F51" s="22">
        <v>0.43859999999999999</v>
      </c>
      <c r="G51" s="22">
        <v>0.29820000000000002</v>
      </c>
      <c r="H51" s="22">
        <v>1.7500000000000002E-2</v>
      </c>
      <c r="I51" s="22">
        <v>8.9300000000000004E-2</v>
      </c>
      <c r="J51" s="22">
        <v>0.75</v>
      </c>
    </row>
    <row r="52" spans="1:10" x14ac:dyDescent="0.25">
      <c r="A52" s="7" t="s">
        <v>83</v>
      </c>
      <c r="B52" s="6">
        <v>6</v>
      </c>
      <c r="C52" s="22" t="s">
        <v>38</v>
      </c>
      <c r="D52" s="22">
        <v>0.16669999999999999</v>
      </c>
      <c r="E52" s="22" t="s">
        <v>38</v>
      </c>
      <c r="F52" s="22">
        <v>0.83330000000000004</v>
      </c>
      <c r="G52" s="22" t="s">
        <v>38</v>
      </c>
      <c r="H52" s="22" t="s">
        <v>38</v>
      </c>
      <c r="I52" s="22">
        <v>0.16669999999999999</v>
      </c>
      <c r="J52" s="22">
        <v>0.83330000000000004</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3</v>
      </c>
      <c r="C55" s="22" t="s">
        <v>39</v>
      </c>
      <c r="D55" s="22" t="s">
        <v>39</v>
      </c>
      <c r="E55" s="22" t="s">
        <v>39</v>
      </c>
      <c r="F55" s="22" t="s">
        <v>39</v>
      </c>
      <c r="G55" s="22" t="s">
        <v>39</v>
      </c>
      <c r="H55" s="22" t="s">
        <v>39</v>
      </c>
      <c r="I55" s="22" t="s">
        <v>39</v>
      </c>
      <c r="J55" s="22" t="s">
        <v>39</v>
      </c>
    </row>
    <row r="56" spans="1:10" x14ac:dyDescent="0.25">
      <c r="A56" s="7" t="s">
        <v>87</v>
      </c>
      <c r="B56" s="6">
        <v>43</v>
      </c>
      <c r="C56" s="22">
        <v>9.2999999999999999E-2</v>
      </c>
      <c r="D56" s="22">
        <v>0.20930000000000001</v>
      </c>
      <c r="E56" s="22">
        <v>9.2999999999999999E-2</v>
      </c>
      <c r="F56" s="22">
        <v>0.30230000000000001</v>
      </c>
      <c r="G56" s="22">
        <v>0.2326</v>
      </c>
      <c r="H56" s="22">
        <v>6.9800000000000001E-2</v>
      </c>
      <c r="I56" s="22">
        <v>0.32500000000000001</v>
      </c>
      <c r="J56" s="22">
        <v>0.57499999999999996</v>
      </c>
    </row>
    <row r="57" spans="1:10" x14ac:dyDescent="0.25">
      <c r="A57" s="7" t="s">
        <v>88</v>
      </c>
      <c r="B57" s="6">
        <v>87</v>
      </c>
      <c r="C57" s="22">
        <v>4.5999999999999999E-2</v>
      </c>
      <c r="D57" s="22">
        <v>0.1724</v>
      </c>
      <c r="E57" s="22">
        <v>0.14940000000000001</v>
      </c>
      <c r="F57" s="22">
        <v>0.27589999999999998</v>
      </c>
      <c r="G57" s="22">
        <v>0.28739999999999999</v>
      </c>
      <c r="H57" s="22">
        <v>6.9000000000000006E-2</v>
      </c>
      <c r="I57" s="22">
        <v>0.2346</v>
      </c>
      <c r="J57" s="22">
        <v>0.60489999999999999</v>
      </c>
    </row>
    <row r="58" spans="1:10" x14ac:dyDescent="0.25">
      <c r="A58" s="7" t="s">
        <v>89</v>
      </c>
      <c r="B58" s="6">
        <v>132</v>
      </c>
      <c r="C58" s="22">
        <v>4.5499999999999999E-2</v>
      </c>
      <c r="D58" s="22">
        <v>5.2999999999999999E-2</v>
      </c>
      <c r="E58" s="22">
        <v>0.1288</v>
      </c>
      <c r="F58" s="22">
        <v>0.39389999999999997</v>
      </c>
      <c r="G58" s="22">
        <v>0.34089999999999998</v>
      </c>
      <c r="H58" s="22">
        <v>3.7900000000000003E-2</v>
      </c>
      <c r="I58" s="22">
        <v>0.1024</v>
      </c>
      <c r="J58" s="22">
        <v>0.76380000000000003</v>
      </c>
    </row>
    <row r="59" spans="1:10" x14ac:dyDescent="0.25">
      <c r="A59" s="7" t="s">
        <v>90</v>
      </c>
      <c r="B59" s="6">
        <v>167</v>
      </c>
      <c r="C59" s="22">
        <v>4.7899999999999998E-2</v>
      </c>
      <c r="D59" s="22">
        <v>7.7799999999999994E-2</v>
      </c>
      <c r="E59" s="22">
        <v>0.15570000000000001</v>
      </c>
      <c r="F59" s="22">
        <v>0.38919999999999999</v>
      </c>
      <c r="G59" s="22">
        <v>0.27539999999999998</v>
      </c>
      <c r="H59" s="22">
        <v>5.3900000000000003E-2</v>
      </c>
      <c r="I59" s="22">
        <v>0.13289999999999999</v>
      </c>
      <c r="J59" s="22">
        <v>0.70250000000000001</v>
      </c>
    </row>
    <row r="60" spans="1:10" x14ac:dyDescent="0.25">
      <c r="A60" s="7" t="s">
        <v>91</v>
      </c>
      <c r="B60" s="6">
        <v>179</v>
      </c>
      <c r="C60" s="22">
        <v>1.6799999999999999E-2</v>
      </c>
      <c r="D60" s="22">
        <v>7.2599999999999998E-2</v>
      </c>
      <c r="E60" s="22">
        <v>0.16200000000000001</v>
      </c>
      <c r="F60" s="22">
        <v>0.44690000000000002</v>
      </c>
      <c r="G60" s="22">
        <v>0.2737</v>
      </c>
      <c r="H60" s="22">
        <v>2.7900000000000001E-2</v>
      </c>
      <c r="I60" s="22">
        <v>9.1999999999999998E-2</v>
      </c>
      <c r="J60" s="22">
        <v>0.74139999999999995</v>
      </c>
    </row>
    <row r="61" spans="1:10" x14ac:dyDescent="0.25">
      <c r="A61" s="7" t="s">
        <v>92</v>
      </c>
      <c r="B61" s="6">
        <v>102</v>
      </c>
      <c r="C61" s="22">
        <v>3.9199999999999999E-2</v>
      </c>
      <c r="D61" s="22">
        <v>7.8399999999999997E-2</v>
      </c>
      <c r="E61" s="22">
        <v>0.1961</v>
      </c>
      <c r="F61" s="22">
        <v>0.47060000000000002</v>
      </c>
      <c r="G61" s="22">
        <v>0.17649999999999999</v>
      </c>
      <c r="H61" s="22">
        <v>3.9199999999999999E-2</v>
      </c>
      <c r="I61" s="22">
        <v>0.12239999999999999</v>
      </c>
      <c r="J61" s="22">
        <v>0.67349999999999999</v>
      </c>
    </row>
    <row r="62" spans="1:10" x14ac:dyDescent="0.25">
      <c r="A62" s="7" t="s">
        <v>93</v>
      </c>
      <c r="B62" s="6">
        <v>6</v>
      </c>
      <c r="C62" s="22" t="s">
        <v>38</v>
      </c>
      <c r="D62" s="22">
        <v>0.16669999999999999</v>
      </c>
      <c r="E62" s="22">
        <v>0.33329999999999999</v>
      </c>
      <c r="F62" s="22">
        <v>0.33329999999999999</v>
      </c>
      <c r="G62" s="22">
        <v>0.16669999999999999</v>
      </c>
      <c r="H62" s="22" t="s">
        <v>38</v>
      </c>
      <c r="I62" s="22">
        <v>0.16669999999999999</v>
      </c>
      <c r="J62" s="22">
        <v>0.5</v>
      </c>
    </row>
    <row r="63" spans="1:10" x14ac:dyDescent="0.25">
      <c r="A63" s="7" t="s">
        <v>94</v>
      </c>
      <c r="B63" s="6">
        <v>347</v>
      </c>
      <c r="C63" s="22">
        <v>3.4599999999999999E-2</v>
      </c>
      <c r="D63" s="22">
        <v>9.5100000000000004E-2</v>
      </c>
      <c r="E63" s="22">
        <v>0.1585</v>
      </c>
      <c r="F63" s="22">
        <v>0.42359999999999998</v>
      </c>
      <c r="G63" s="22">
        <v>0.219</v>
      </c>
      <c r="H63" s="22">
        <v>6.9199999999999998E-2</v>
      </c>
      <c r="I63" s="22">
        <v>0.13930000000000001</v>
      </c>
      <c r="J63" s="22">
        <v>0.69040000000000001</v>
      </c>
    </row>
    <row r="64" spans="1:10" x14ac:dyDescent="0.25">
      <c r="A64" s="7" t="s">
        <v>95</v>
      </c>
      <c r="B64" s="6">
        <v>362</v>
      </c>
      <c r="C64" s="22">
        <v>4.7E-2</v>
      </c>
      <c r="D64" s="22">
        <v>8.8400000000000006E-2</v>
      </c>
      <c r="E64" s="22">
        <v>0.1575</v>
      </c>
      <c r="F64" s="22">
        <v>0.3674</v>
      </c>
      <c r="G64" s="22">
        <v>0.31219999999999998</v>
      </c>
      <c r="H64" s="22">
        <v>2.76E-2</v>
      </c>
      <c r="I64" s="22">
        <v>0.13919999999999999</v>
      </c>
      <c r="J64" s="22">
        <v>0.69889999999999997</v>
      </c>
    </row>
    <row r="65" spans="1:10" x14ac:dyDescent="0.25">
      <c r="A65" s="7" t="s">
        <v>96</v>
      </c>
      <c r="B65" s="6">
        <v>6</v>
      </c>
      <c r="C65" s="22" t="s">
        <v>38</v>
      </c>
      <c r="D65" s="22" t="s">
        <v>38</v>
      </c>
      <c r="E65" s="22" t="s">
        <v>38</v>
      </c>
      <c r="F65" s="22">
        <v>0.66669999999999996</v>
      </c>
      <c r="G65" s="22">
        <v>0.16669999999999999</v>
      </c>
      <c r="H65" s="22">
        <v>0.16669999999999999</v>
      </c>
      <c r="I65" s="22">
        <v>0</v>
      </c>
      <c r="J65" s="22">
        <v>1</v>
      </c>
    </row>
    <row r="66" spans="1:10" x14ac:dyDescent="0.25">
      <c r="A66" s="7" t="s">
        <v>97</v>
      </c>
      <c r="B66" s="6">
        <v>431</v>
      </c>
      <c r="C66" s="22">
        <v>4.41E-2</v>
      </c>
      <c r="D66" s="22">
        <v>9.74E-2</v>
      </c>
      <c r="E66" s="22">
        <v>0.15079999999999999</v>
      </c>
      <c r="F66" s="22">
        <v>0.39679999999999999</v>
      </c>
      <c r="G66" s="22">
        <v>0.27610000000000001</v>
      </c>
      <c r="H66" s="22">
        <v>3.4799999999999998E-2</v>
      </c>
      <c r="I66" s="22">
        <v>0.14660000000000001</v>
      </c>
      <c r="J66" s="22">
        <v>0.69710000000000005</v>
      </c>
    </row>
    <row r="67" spans="1:10" ht="30" x14ac:dyDescent="0.25">
      <c r="A67" s="7" t="s">
        <v>98</v>
      </c>
      <c r="B67" s="6">
        <v>128</v>
      </c>
      <c r="C67" s="22">
        <v>3.9100000000000003E-2</v>
      </c>
      <c r="D67" s="22">
        <v>7.8100000000000003E-2</v>
      </c>
      <c r="E67" s="22">
        <v>0.1406</v>
      </c>
      <c r="F67" s="22">
        <v>0.375</v>
      </c>
      <c r="G67" s="22">
        <v>0.2969</v>
      </c>
      <c r="H67" s="22">
        <v>7.0300000000000001E-2</v>
      </c>
      <c r="I67" s="22">
        <v>0.12609999999999999</v>
      </c>
      <c r="J67" s="22">
        <v>0.72270000000000001</v>
      </c>
    </row>
    <row r="68" spans="1:10" ht="30" x14ac:dyDescent="0.25">
      <c r="A68" s="7" t="s">
        <v>99</v>
      </c>
      <c r="B68" s="6">
        <v>117</v>
      </c>
      <c r="C68" s="22">
        <v>3.4200000000000001E-2</v>
      </c>
      <c r="D68" s="22">
        <v>0.1026</v>
      </c>
      <c r="E68" s="22">
        <v>0.16239999999999999</v>
      </c>
      <c r="F68" s="22">
        <v>0.45300000000000001</v>
      </c>
      <c r="G68" s="22">
        <v>0.2137</v>
      </c>
      <c r="H68" s="22">
        <v>3.4200000000000001E-2</v>
      </c>
      <c r="I68" s="22">
        <v>0.1416</v>
      </c>
      <c r="J68" s="22">
        <v>0.69030000000000002</v>
      </c>
    </row>
    <row r="69" spans="1:10" ht="30" x14ac:dyDescent="0.25">
      <c r="A69" s="7" t="s">
        <v>100</v>
      </c>
      <c r="B69" s="6">
        <v>34</v>
      </c>
      <c r="C69" s="22">
        <v>5.8799999999999998E-2</v>
      </c>
      <c r="D69" s="22">
        <v>5.8799999999999998E-2</v>
      </c>
      <c r="E69" s="22">
        <v>0.17649999999999999</v>
      </c>
      <c r="F69" s="22">
        <v>0.29409999999999997</v>
      </c>
      <c r="G69" s="22">
        <v>0.29409999999999997</v>
      </c>
      <c r="H69" s="22">
        <v>0.1176</v>
      </c>
      <c r="I69" s="22">
        <v>0.1333</v>
      </c>
      <c r="J69" s="22">
        <v>0.66669999999999996</v>
      </c>
    </row>
    <row r="70" spans="1:10" x14ac:dyDescent="0.25">
      <c r="A70" s="7" t="s">
        <v>101</v>
      </c>
      <c r="B70" s="6">
        <v>26</v>
      </c>
      <c r="C70" s="22">
        <v>7.6899999999999996E-2</v>
      </c>
      <c r="D70" s="22">
        <v>0.1923</v>
      </c>
      <c r="E70" s="22">
        <v>0.1923</v>
      </c>
      <c r="F70" s="22">
        <v>0.1923</v>
      </c>
      <c r="G70" s="22">
        <v>0.30769999999999997</v>
      </c>
      <c r="H70" s="22">
        <v>3.85E-2</v>
      </c>
      <c r="I70" s="22">
        <v>0.28000000000000003</v>
      </c>
      <c r="J70" s="22">
        <v>0.52</v>
      </c>
    </row>
    <row r="71" spans="1:10" x14ac:dyDescent="0.25">
      <c r="A71" s="7" t="s">
        <v>102</v>
      </c>
      <c r="B71" s="6">
        <v>42</v>
      </c>
      <c r="C71" s="22">
        <v>7.1400000000000005E-2</v>
      </c>
      <c r="D71" s="22">
        <v>0.11899999999999999</v>
      </c>
      <c r="E71" s="22">
        <v>0.23810000000000001</v>
      </c>
      <c r="F71" s="22">
        <v>0.23810000000000001</v>
      </c>
      <c r="G71" s="22">
        <v>0.28570000000000001</v>
      </c>
      <c r="H71" s="22">
        <v>4.7600000000000003E-2</v>
      </c>
      <c r="I71" s="22">
        <v>0.2</v>
      </c>
      <c r="J71" s="22">
        <v>0.55000000000000004</v>
      </c>
    </row>
    <row r="72" spans="1:10" x14ac:dyDescent="0.25">
      <c r="A72" s="7" t="s">
        <v>103</v>
      </c>
      <c r="B72" s="6">
        <v>43</v>
      </c>
      <c r="C72" s="22">
        <v>4.65E-2</v>
      </c>
      <c r="D72" s="22">
        <v>0.2326</v>
      </c>
      <c r="E72" s="22">
        <v>9.2999999999999999E-2</v>
      </c>
      <c r="F72" s="22">
        <v>0.3488</v>
      </c>
      <c r="G72" s="22">
        <v>0.2326</v>
      </c>
      <c r="H72" s="22">
        <v>4.65E-2</v>
      </c>
      <c r="I72" s="22">
        <v>0.29270000000000002</v>
      </c>
      <c r="J72" s="22">
        <v>0.60980000000000001</v>
      </c>
    </row>
    <row r="73" spans="1:10" x14ac:dyDescent="0.25">
      <c r="A73" s="7" t="s">
        <v>104</v>
      </c>
      <c r="B73" s="6">
        <v>62</v>
      </c>
      <c r="C73" s="22">
        <v>9.6799999999999997E-2</v>
      </c>
      <c r="D73" s="22">
        <v>0.1129</v>
      </c>
      <c r="E73" s="22">
        <v>0.1452</v>
      </c>
      <c r="F73" s="22">
        <v>0.30649999999999999</v>
      </c>
      <c r="G73" s="22">
        <v>0.30649999999999999</v>
      </c>
      <c r="H73" s="22">
        <v>3.2300000000000002E-2</v>
      </c>
      <c r="I73" s="22">
        <v>0.2167</v>
      </c>
      <c r="J73" s="22">
        <v>0.63329999999999997</v>
      </c>
    </row>
    <row r="74" spans="1:10" x14ac:dyDescent="0.25">
      <c r="A74" s="7" t="s">
        <v>105</v>
      </c>
      <c r="B74" s="6">
        <v>518</v>
      </c>
      <c r="C74" s="22">
        <v>3.09E-2</v>
      </c>
      <c r="D74" s="22">
        <v>8.1100000000000005E-2</v>
      </c>
      <c r="E74" s="22">
        <v>0.17369999999999999</v>
      </c>
      <c r="F74" s="22">
        <v>0.39379999999999998</v>
      </c>
      <c r="G74" s="22">
        <v>0.27610000000000001</v>
      </c>
      <c r="H74" s="22">
        <v>4.4400000000000002E-2</v>
      </c>
      <c r="I74" s="22">
        <v>0.1172</v>
      </c>
      <c r="J74" s="22">
        <v>0.70099999999999996</v>
      </c>
    </row>
    <row r="75" spans="1:10" x14ac:dyDescent="0.25">
      <c r="A75" s="7" t="s">
        <v>106</v>
      </c>
      <c r="B75" s="6">
        <v>14</v>
      </c>
      <c r="C75" s="22" t="s">
        <v>38</v>
      </c>
      <c r="D75" s="22">
        <v>0.1429</v>
      </c>
      <c r="E75" s="22">
        <v>0.28570000000000001</v>
      </c>
      <c r="F75" s="22">
        <v>0.28570000000000001</v>
      </c>
      <c r="G75" s="22">
        <v>0.21429999999999999</v>
      </c>
      <c r="H75" s="22">
        <v>7.1400000000000005E-2</v>
      </c>
      <c r="I75" s="22">
        <v>0.15379999999999999</v>
      </c>
      <c r="J75" s="22">
        <v>0.53849999999999998</v>
      </c>
    </row>
    <row r="76" spans="1:10" x14ac:dyDescent="0.25">
      <c r="A76" s="7" t="s">
        <v>107</v>
      </c>
      <c r="B76" s="6">
        <v>50</v>
      </c>
      <c r="C76" s="22">
        <v>0.04</v>
      </c>
      <c r="D76" s="22">
        <v>0.06</v>
      </c>
      <c r="E76" s="22">
        <v>0.22</v>
      </c>
      <c r="F76" s="22">
        <v>0.36</v>
      </c>
      <c r="G76" s="22">
        <v>0.18</v>
      </c>
      <c r="H76" s="22">
        <v>0.14000000000000001</v>
      </c>
      <c r="I76" s="22">
        <v>0.1163</v>
      </c>
      <c r="J76" s="22">
        <v>0.62790000000000001</v>
      </c>
    </row>
    <row r="77" spans="1:10" x14ac:dyDescent="0.25">
      <c r="A77" s="7" t="s">
        <v>108</v>
      </c>
      <c r="B77" s="6">
        <v>50</v>
      </c>
      <c r="C77" s="22" t="s">
        <v>38</v>
      </c>
      <c r="D77" s="22">
        <v>0.12</v>
      </c>
      <c r="E77" s="22">
        <v>0.14000000000000001</v>
      </c>
      <c r="F77" s="22">
        <v>0.44</v>
      </c>
      <c r="G77" s="22">
        <v>0.24</v>
      </c>
      <c r="H77" s="22">
        <v>0.06</v>
      </c>
      <c r="I77" s="22">
        <v>0.12770000000000001</v>
      </c>
      <c r="J77" s="22">
        <v>0.72340000000000004</v>
      </c>
    </row>
    <row r="78" spans="1:10" x14ac:dyDescent="0.25">
      <c r="A78" s="7" t="s">
        <v>109</v>
      </c>
      <c r="B78" s="6">
        <v>72</v>
      </c>
      <c r="C78" s="22">
        <v>4.1700000000000001E-2</v>
      </c>
      <c r="D78" s="22">
        <v>6.9400000000000003E-2</v>
      </c>
      <c r="E78" s="22">
        <v>0.16669999999999999</v>
      </c>
      <c r="F78" s="22">
        <v>0.48609999999999998</v>
      </c>
      <c r="G78" s="22">
        <v>0.19439999999999999</v>
      </c>
      <c r="H78" s="22">
        <v>4.1700000000000001E-2</v>
      </c>
      <c r="I78" s="22">
        <v>0.1159</v>
      </c>
      <c r="J78" s="22">
        <v>0.71009999999999995</v>
      </c>
    </row>
    <row r="79" spans="1:10" x14ac:dyDescent="0.25">
      <c r="A79" s="7" t="s">
        <v>110</v>
      </c>
      <c r="B79" s="6">
        <v>68</v>
      </c>
      <c r="C79" s="22">
        <v>2.9399999999999999E-2</v>
      </c>
      <c r="D79" s="22">
        <v>0.13239999999999999</v>
      </c>
      <c r="E79" s="22">
        <v>0.1618</v>
      </c>
      <c r="F79" s="22">
        <v>0.36759999999999998</v>
      </c>
      <c r="G79" s="22">
        <v>0.27939999999999998</v>
      </c>
      <c r="H79" s="22">
        <v>2.9399999999999999E-2</v>
      </c>
      <c r="I79" s="22">
        <v>0.16669999999999999</v>
      </c>
      <c r="J79" s="22">
        <v>0.66669999999999996</v>
      </c>
    </row>
    <row r="80" spans="1:10" x14ac:dyDescent="0.25">
      <c r="A80" s="7" t="s">
        <v>111</v>
      </c>
      <c r="B80" s="6">
        <v>60</v>
      </c>
      <c r="C80" s="22">
        <v>3.3300000000000003E-2</v>
      </c>
      <c r="D80" s="22">
        <v>0.1</v>
      </c>
      <c r="E80" s="22">
        <v>8.3299999999999999E-2</v>
      </c>
      <c r="F80" s="22">
        <v>0.45</v>
      </c>
      <c r="G80" s="22">
        <v>0.26669999999999999</v>
      </c>
      <c r="H80" s="22">
        <v>6.6699999999999995E-2</v>
      </c>
      <c r="I80" s="22">
        <v>0.1429</v>
      </c>
      <c r="J80" s="22">
        <v>0.76790000000000003</v>
      </c>
    </row>
    <row r="81" spans="1:10" x14ac:dyDescent="0.25">
      <c r="A81" s="7" t="s">
        <v>112</v>
      </c>
      <c r="B81" s="6">
        <v>52</v>
      </c>
      <c r="C81" s="22">
        <v>3.85E-2</v>
      </c>
      <c r="D81" s="22">
        <v>9.6199999999999994E-2</v>
      </c>
      <c r="E81" s="22">
        <v>0.1346</v>
      </c>
      <c r="F81" s="22">
        <v>0.32690000000000002</v>
      </c>
      <c r="G81" s="22">
        <v>0.3846</v>
      </c>
      <c r="H81" s="22">
        <v>1.9199999999999998E-2</v>
      </c>
      <c r="I81" s="22">
        <v>0.13730000000000001</v>
      </c>
      <c r="J81" s="22">
        <v>0.72550000000000003</v>
      </c>
    </row>
    <row r="82" spans="1:10" x14ac:dyDescent="0.25">
      <c r="A82" s="7" t="s">
        <v>113</v>
      </c>
      <c r="B82" s="6">
        <v>40</v>
      </c>
      <c r="C82" s="22">
        <v>2.5000000000000001E-2</v>
      </c>
      <c r="D82" s="22">
        <v>7.4999999999999997E-2</v>
      </c>
      <c r="E82" s="22">
        <v>0.125</v>
      </c>
      <c r="F82" s="22">
        <v>0.5</v>
      </c>
      <c r="G82" s="22">
        <v>0.25</v>
      </c>
      <c r="H82" s="22">
        <v>2.5000000000000001E-2</v>
      </c>
      <c r="I82" s="22">
        <v>0.1026</v>
      </c>
      <c r="J82" s="22">
        <v>0.76919999999999999</v>
      </c>
    </row>
    <row r="83" spans="1:10" x14ac:dyDescent="0.25">
      <c r="A83" s="7" t="s">
        <v>114</v>
      </c>
      <c r="B83" s="6">
        <v>33</v>
      </c>
      <c r="C83" s="22" t="s">
        <v>38</v>
      </c>
      <c r="D83" s="22">
        <v>3.0300000000000001E-2</v>
      </c>
      <c r="E83" s="22">
        <v>6.0600000000000001E-2</v>
      </c>
      <c r="F83" s="22">
        <v>0.42420000000000002</v>
      </c>
      <c r="G83" s="22">
        <v>0.45450000000000002</v>
      </c>
      <c r="H83" s="22">
        <v>3.0300000000000001E-2</v>
      </c>
      <c r="I83" s="22">
        <v>3.1300000000000001E-2</v>
      </c>
      <c r="J83" s="22">
        <v>0.90629999999999999</v>
      </c>
    </row>
    <row r="84" spans="1:10" x14ac:dyDescent="0.25">
      <c r="A84" s="7" t="s">
        <v>115</v>
      </c>
      <c r="B84" s="6">
        <v>28</v>
      </c>
      <c r="C84" s="22">
        <v>7.1400000000000005E-2</v>
      </c>
      <c r="D84" s="22">
        <v>7.1400000000000005E-2</v>
      </c>
      <c r="E84" s="22">
        <v>0.1429</v>
      </c>
      <c r="F84" s="22">
        <v>0.35709999999999997</v>
      </c>
      <c r="G84" s="22">
        <v>0.32140000000000002</v>
      </c>
      <c r="H84" s="22">
        <v>3.5700000000000003E-2</v>
      </c>
      <c r="I84" s="22">
        <v>0.14810000000000001</v>
      </c>
      <c r="J84" s="22">
        <v>0.70369999999999999</v>
      </c>
    </row>
    <row r="85" spans="1:10" x14ac:dyDescent="0.25">
      <c r="A85" s="7" t="s">
        <v>116</v>
      </c>
      <c r="B85" s="6">
        <v>80</v>
      </c>
      <c r="C85" s="22">
        <v>2.5000000000000001E-2</v>
      </c>
      <c r="D85" s="22">
        <v>0.1</v>
      </c>
      <c r="E85" s="22">
        <v>0.1125</v>
      </c>
      <c r="F85" s="22">
        <v>0.28749999999999998</v>
      </c>
      <c r="G85" s="22">
        <v>0.46250000000000002</v>
      </c>
      <c r="H85" s="22">
        <v>1.2500000000000001E-2</v>
      </c>
      <c r="I85" s="22">
        <v>0.12659999999999999</v>
      </c>
      <c r="J85" s="22">
        <v>0.75949999999999995</v>
      </c>
    </row>
    <row r="86" spans="1:10" x14ac:dyDescent="0.25">
      <c r="A86" s="7" t="s">
        <v>117</v>
      </c>
      <c r="B86" s="6">
        <v>9</v>
      </c>
      <c r="C86" s="22">
        <v>0.1111</v>
      </c>
      <c r="D86" s="22">
        <v>0.22220000000000001</v>
      </c>
      <c r="E86" s="22">
        <v>0.33329999999999999</v>
      </c>
      <c r="F86" s="22">
        <v>0.22220000000000001</v>
      </c>
      <c r="G86" s="22" t="s">
        <v>38</v>
      </c>
      <c r="H86" s="22">
        <v>0.1111</v>
      </c>
      <c r="I86" s="22">
        <v>0.375</v>
      </c>
      <c r="J86" s="22">
        <v>0.25</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t="s">
        <v>38</v>
      </c>
      <c r="D98" s="22" t="s">
        <v>38</v>
      </c>
      <c r="E98" s="22">
        <v>0.42859999999999998</v>
      </c>
      <c r="F98" s="22">
        <v>0.42859999999999998</v>
      </c>
      <c r="G98" s="22" t="s">
        <v>38</v>
      </c>
      <c r="H98" s="22">
        <v>0.1429</v>
      </c>
      <c r="I98" s="22">
        <v>0</v>
      </c>
      <c r="J98" s="22">
        <v>0.5</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691</v>
      </c>
      <c r="C103" s="22">
        <v>3.6200000000000003E-2</v>
      </c>
      <c r="D103" s="22">
        <v>9.5500000000000002E-2</v>
      </c>
      <c r="E103" s="22">
        <v>0.15340000000000001</v>
      </c>
      <c r="F103" s="22">
        <v>0.39360000000000001</v>
      </c>
      <c r="G103" s="22">
        <v>0.27500000000000002</v>
      </c>
      <c r="H103" s="22">
        <v>4.6300000000000001E-2</v>
      </c>
      <c r="I103" s="22">
        <v>0.1381</v>
      </c>
      <c r="J103" s="22">
        <v>0.70109999999999995</v>
      </c>
    </row>
    <row r="104" spans="1:10" ht="30" x14ac:dyDescent="0.25">
      <c r="A104" s="7" t="s">
        <v>135</v>
      </c>
      <c r="B104" s="6">
        <v>576</v>
      </c>
      <c r="C104" s="22">
        <v>4.3400000000000001E-2</v>
      </c>
      <c r="D104" s="22">
        <v>9.9000000000000005E-2</v>
      </c>
      <c r="E104" s="22">
        <v>0.14580000000000001</v>
      </c>
      <c r="F104" s="22">
        <v>0.40279999999999999</v>
      </c>
      <c r="G104" s="22">
        <v>0.26910000000000001</v>
      </c>
      <c r="H104" s="22">
        <v>3.9899999999999998E-2</v>
      </c>
      <c r="I104" s="22">
        <v>0.14829999999999999</v>
      </c>
      <c r="J104" s="22">
        <v>0.69979999999999998</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v>0.42859999999999998</v>
      </c>
      <c r="F106" s="22">
        <v>0.28570000000000001</v>
      </c>
      <c r="G106" s="22">
        <v>0.28570000000000001</v>
      </c>
      <c r="H106" s="22" t="s">
        <v>38</v>
      </c>
      <c r="I106" s="22">
        <v>0</v>
      </c>
      <c r="J106" s="22">
        <v>0.57140000000000002</v>
      </c>
    </row>
    <row r="107" spans="1:10" x14ac:dyDescent="0.25">
      <c r="A107" s="7" t="s">
        <v>138</v>
      </c>
      <c r="B107" s="6">
        <v>15</v>
      </c>
      <c r="C107" s="22" t="s">
        <v>38</v>
      </c>
      <c r="D107" s="22" t="s">
        <v>38</v>
      </c>
      <c r="E107" s="22">
        <v>6.6699999999999995E-2</v>
      </c>
      <c r="F107" s="22">
        <v>0.6</v>
      </c>
      <c r="G107" s="22">
        <v>0.2</v>
      </c>
      <c r="H107" s="22">
        <v>0.1333</v>
      </c>
      <c r="I107" s="22">
        <v>0</v>
      </c>
      <c r="J107" s="22">
        <v>0.92310000000000003</v>
      </c>
    </row>
    <row r="108" spans="1:10" x14ac:dyDescent="0.25">
      <c r="A108" s="7" t="s">
        <v>139</v>
      </c>
      <c r="B108" s="6">
        <v>12</v>
      </c>
      <c r="C108" s="22">
        <v>0.16669999999999999</v>
      </c>
      <c r="D108" s="22">
        <v>8.3299999999999999E-2</v>
      </c>
      <c r="E108" s="22" t="s">
        <v>38</v>
      </c>
      <c r="F108" s="22">
        <v>0.41670000000000001</v>
      </c>
      <c r="G108" s="22">
        <v>0.33329999999999999</v>
      </c>
      <c r="H108" s="22" t="s">
        <v>38</v>
      </c>
      <c r="I108" s="22">
        <v>0.25</v>
      </c>
      <c r="J108" s="22">
        <v>0.75</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v>0.1111</v>
      </c>
      <c r="E110" s="22" t="s">
        <v>38</v>
      </c>
      <c r="F110" s="22">
        <v>0.33329999999999999</v>
      </c>
      <c r="G110" s="22">
        <v>0.44440000000000002</v>
      </c>
      <c r="H110" s="22" t="s">
        <v>38</v>
      </c>
      <c r="I110" s="22">
        <v>0.22220000000000001</v>
      </c>
      <c r="J110" s="22">
        <v>0.77780000000000005</v>
      </c>
    </row>
    <row r="111" spans="1:10" ht="30" x14ac:dyDescent="0.25">
      <c r="A111" s="7" t="s">
        <v>142</v>
      </c>
      <c r="B111" s="6">
        <v>25</v>
      </c>
      <c r="C111" s="22" t="s">
        <v>38</v>
      </c>
      <c r="D111" s="22">
        <v>0.2</v>
      </c>
      <c r="E111" s="22">
        <v>0.2</v>
      </c>
      <c r="F111" s="22">
        <v>0.2</v>
      </c>
      <c r="G111" s="22">
        <v>0.36</v>
      </c>
      <c r="H111" s="22">
        <v>0.04</v>
      </c>
      <c r="I111" s="22">
        <v>0.20830000000000001</v>
      </c>
      <c r="J111" s="22">
        <v>0.58330000000000004</v>
      </c>
    </row>
    <row r="112" spans="1:10" ht="30" x14ac:dyDescent="0.25">
      <c r="A112" s="7" t="s">
        <v>143</v>
      </c>
      <c r="B112" s="6">
        <v>57</v>
      </c>
      <c r="C112" s="22">
        <v>5.2600000000000001E-2</v>
      </c>
      <c r="D112" s="22">
        <v>8.77E-2</v>
      </c>
      <c r="E112" s="22">
        <v>8.77E-2</v>
      </c>
      <c r="F112" s="22">
        <v>0.35089999999999999</v>
      </c>
      <c r="G112" s="22">
        <v>0.38600000000000001</v>
      </c>
      <c r="H112" s="22">
        <v>3.5099999999999999E-2</v>
      </c>
      <c r="I112" s="22">
        <v>0.14549999999999999</v>
      </c>
      <c r="J112" s="22">
        <v>0.76359999999999995</v>
      </c>
    </row>
    <row r="113" spans="1:10" x14ac:dyDescent="0.25">
      <c r="A113" s="7" t="s">
        <v>144</v>
      </c>
      <c r="B113" s="6">
        <v>39</v>
      </c>
      <c r="C113" s="22">
        <v>2.5600000000000001E-2</v>
      </c>
      <c r="D113" s="22" t="s">
        <v>38</v>
      </c>
      <c r="E113" s="22">
        <v>0.15379999999999999</v>
      </c>
      <c r="F113" s="22">
        <v>0.51280000000000003</v>
      </c>
      <c r="G113" s="22">
        <v>0.28210000000000002</v>
      </c>
      <c r="H113" s="22">
        <v>2.5600000000000001E-2</v>
      </c>
      <c r="I113" s="22">
        <v>2.63E-2</v>
      </c>
      <c r="J113" s="22">
        <v>0.81579999999999997</v>
      </c>
    </row>
    <row r="114" spans="1:10" x14ac:dyDescent="0.25">
      <c r="A114" s="7" t="s">
        <v>145</v>
      </c>
      <c r="B114" s="6">
        <v>376</v>
      </c>
      <c r="C114" s="22">
        <v>5.0500000000000003E-2</v>
      </c>
      <c r="D114" s="22">
        <v>8.5099999999999995E-2</v>
      </c>
      <c r="E114" s="22">
        <v>0.14360000000000001</v>
      </c>
      <c r="F114" s="22">
        <v>0.39889999999999998</v>
      </c>
      <c r="G114" s="22">
        <v>0.27660000000000001</v>
      </c>
      <c r="H114" s="22">
        <v>4.5199999999999997E-2</v>
      </c>
      <c r="I114" s="22">
        <v>0.1421</v>
      </c>
      <c r="J114" s="22">
        <v>0.70750000000000002</v>
      </c>
    </row>
    <row r="115" spans="1:10" ht="30" x14ac:dyDescent="0.25">
      <c r="A115" s="7" t="s">
        <v>146</v>
      </c>
      <c r="B115" s="6">
        <v>727</v>
      </c>
      <c r="C115" s="22">
        <v>4.5400000000000003E-2</v>
      </c>
      <c r="D115" s="22">
        <v>9.35E-2</v>
      </c>
      <c r="E115" s="22">
        <v>0.15540000000000001</v>
      </c>
      <c r="F115" s="22">
        <v>0.3906</v>
      </c>
      <c r="G115" s="22">
        <v>0.26690000000000003</v>
      </c>
      <c r="H115" s="22">
        <v>4.8099999999999997E-2</v>
      </c>
      <c r="I115" s="22">
        <v>0.14599999999999999</v>
      </c>
      <c r="J115" s="22">
        <v>0.69079999999999997</v>
      </c>
    </row>
    <row r="116" spans="1:10" x14ac:dyDescent="0.25">
      <c r="A116" s="7" t="s">
        <v>147</v>
      </c>
      <c r="B116" s="6">
        <v>319</v>
      </c>
      <c r="C116" s="22">
        <v>3.7600000000000001E-2</v>
      </c>
      <c r="D116" s="22">
        <v>0.10340000000000001</v>
      </c>
      <c r="E116" s="22">
        <v>0.18809999999999999</v>
      </c>
      <c r="F116" s="22">
        <v>0.37930000000000003</v>
      </c>
      <c r="G116" s="22">
        <v>0.2351</v>
      </c>
      <c r="H116" s="22">
        <v>5.6399999999999999E-2</v>
      </c>
      <c r="I116" s="22">
        <v>0.14949999999999999</v>
      </c>
      <c r="J116" s="22">
        <v>0.6512</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357</v>
      </c>
      <c r="C118" s="22">
        <v>5.04E-2</v>
      </c>
      <c r="D118" s="22">
        <v>0.1148</v>
      </c>
      <c r="E118" s="22">
        <v>0.15970000000000001</v>
      </c>
      <c r="F118" s="22">
        <v>0.3669</v>
      </c>
      <c r="G118" s="22">
        <v>0.2409</v>
      </c>
      <c r="H118" s="22">
        <v>6.7199999999999996E-2</v>
      </c>
      <c r="I118" s="22">
        <v>0.1772</v>
      </c>
      <c r="J118" s="22">
        <v>0.65169999999999995</v>
      </c>
    </row>
    <row r="119" spans="1:10" ht="30" x14ac:dyDescent="0.25">
      <c r="A119" s="7" t="s">
        <v>150</v>
      </c>
      <c r="B119" s="6">
        <v>366</v>
      </c>
      <c r="C119" s="22">
        <v>4.1000000000000002E-2</v>
      </c>
      <c r="D119" s="22">
        <v>8.7400000000000005E-2</v>
      </c>
      <c r="E119" s="22">
        <v>0.16389999999999999</v>
      </c>
      <c r="F119" s="22">
        <v>0.39889999999999998</v>
      </c>
      <c r="G119" s="22">
        <v>0.24590000000000001</v>
      </c>
      <c r="H119" s="22">
        <v>6.2799999999999995E-2</v>
      </c>
      <c r="I119" s="22">
        <v>0.13700000000000001</v>
      </c>
      <c r="J119" s="22">
        <v>0.68799999999999994</v>
      </c>
    </row>
    <row r="120" spans="1:10" x14ac:dyDescent="0.25">
      <c r="A120" s="7" t="s">
        <v>151</v>
      </c>
      <c r="B120" s="6">
        <v>28</v>
      </c>
      <c r="C120" s="22">
        <v>7.1400000000000005E-2</v>
      </c>
      <c r="D120" s="22">
        <v>0.1071</v>
      </c>
      <c r="E120" s="22">
        <v>0.1071</v>
      </c>
      <c r="F120" s="22">
        <v>0.39290000000000003</v>
      </c>
      <c r="G120" s="22">
        <v>0.25</v>
      </c>
      <c r="H120" s="22">
        <v>7.1400000000000005E-2</v>
      </c>
      <c r="I120" s="22">
        <v>0.1923</v>
      </c>
      <c r="J120" s="22">
        <v>0.69230000000000003</v>
      </c>
    </row>
    <row r="121" spans="1:10" x14ac:dyDescent="0.25">
      <c r="A121" s="7" t="s">
        <v>152</v>
      </c>
      <c r="B121" s="6">
        <v>723</v>
      </c>
      <c r="C121" s="22">
        <v>4.4299999999999999E-2</v>
      </c>
      <c r="D121" s="22">
        <v>9.4100000000000003E-2</v>
      </c>
      <c r="E121" s="22">
        <v>0.15490000000000001</v>
      </c>
      <c r="F121" s="22">
        <v>0.39</v>
      </c>
      <c r="G121" s="22">
        <v>0.26829999999999998</v>
      </c>
      <c r="H121" s="22">
        <v>4.8399999999999999E-2</v>
      </c>
      <c r="I121" s="22">
        <v>0.14530000000000001</v>
      </c>
      <c r="J121" s="22">
        <v>0.69189999999999996</v>
      </c>
    </row>
    <row r="122" spans="1:10" x14ac:dyDescent="0.25">
      <c r="A122" s="7" t="s">
        <v>153</v>
      </c>
      <c r="B122" s="6">
        <v>14</v>
      </c>
      <c r="C122" s="22">
        <v>7.1400000000000005E-2</v>
      </c>
      <c r="D122" s="22">
        <v>0.21429999999999999</v>
      </c>
      <c r="E122" s="22">
        <v>0.21429999999999999</v>
      </c>
      <c r="F122" s="22">
        <v>0.35709999999999997</v>
      </c>
      <c r="G122" s="22">
        <v>7.1400000000000005E-2</v>
      </c>
      <c r="H122" s="22">
        <v>7.1400000000000005E-2</v>
      </c>
      <c r="I122" s="22">
        <v>0.30769999999999997</v>
      </c>
      <c r="J122" s="22">
        <v>0.46150000000000002</v>
      </c>
    </row>
    <row r="123" spans="1:10" x14ac:dyDescent="0.25">
      <c r="A123" s="7" t="s">
        <v>154</v>
      </c>
      <c r="B123" s="6">
        <v>200</v>
      </c>
      <c r="C123" s="22">
        <v>2.5000000000000001E-2</v>
      </c>
      <c r="D123" s="22">
        <v>9.5000000000000001E-2</v>
      </c>
      <c r="E123" s="22">
        <v>0.19500000000000001</v>
      </c>
      <c r="F123" s="22">
        <v>0.41499999999999998</v>
      </c>
      <c r="G123" s="22">
        <v>0.22</v>
      </c>
      <c r="H123" s="22">
        <v>0.05</v>
      </c>
      <c r="I123" s="22">
        <v>0.1263</v>
      </c>
      <c r="J123" s="22">
        <v>0.66839999999999999</v>
      </c>
    </row>
    <row r="124" spans="1:10" ht="30" x14ac:dyDescent="0.25">
      <c r="A124" s="7" t="s">
        <v>155</v>
      </c>
      <c r="B124" s="6">
        <v>551</v>
      </c>
      <c r="C124" s="22">
        <v>3.6299999999999999E-2</v>
      </c>
      <c r="D124" s="22">
        <v>7.9899999999999999E-2</v>
      </c>
      <c r="E124" s="22">
        <v>0.14879999999999999</v>
      </c>
      <c r="F124" s="22">
        <v>0.4047</v>
      </c>
      <c r="G124" s="22">
        <v>0.28129999999999999</v>
      </c>
      <c r="H124" s="22">
        <v>4.9000000000000002E-2</v>
      </c>
      <c r="I124" s="22">
        <v>0.1221</v>
      </c>
      <c r="J124" s="22">
        <v>0.72140000000000004</v>
      </c>
    </row>
    <row r="125" spans="1:10" x14ac:dyDescent="0.25">
      <c r="A125" s="7" t="s">
        <v>156</v>
      </c>
      <c r="B125" s="6">
        <v>40</v>
      </c>
      <c r="C125" s="22">
        <v>2.5000000000000001E-2</v>
      </c>
      <c r="D125" s="22">
        <v>0.1</v>
      </c>
      <c r="E125" s="22">
        <v>0.1</v>
      </c>
      <c r="F125" s="22">
        <v>0.52500000000000002</v>
      </c>
      <c r="G125" s="22">
        <v>0.2</v>
      </c>
      <c r="H125" s="22">
        <v>0.05</v>
      </c>
      <c r="I125" s="22">
        <v>0.13159999999999999</v>
      </c>
      <c r="J125" s="22">
        <v>0.76319999999999999</v>
      </c>
    </row>
    <row r="126" spans="1:10" x14ac:dyDescent="0.25">
      <c r="A126" s="7" t="s">
        <v>157</v>
      </c>
      <c r="B126" s="6">
        <v>28</v>
      </c>
      <c r="C126" s="22">
        <v>7.1400000000000005E-2</v>
      </c>
      <c r="D126" s="22">
        <v>0.1071</v>
      </c>
      <c r="E126" s="22">
        <v>0.1071</v>
      </c>
      <c r="F126" s="22">
        <v>0.39290000000000003</v>
      </c>
      <c r="G126" s="22">
        <v>0.25</v>
      </c>
      <c r="H126" s="22">
        <v>7.1400000000000005E-2</v>
      </c>
      <c r="I126" s="22">
        <v>0.1923</v>
      </c>
      <c r="J126" s="22">
        <v>0.69230000000000003</v>
      </c>
    </row>
    <row r="127" spans="1:10" x14ac:dyDescent="0.25">
      <c r="A127" s="7" t="s">
        <v>158</v>
      </c>
      <c r="B127" s="6">
        <v>145</v>
      </c>
      <c r="C127" s="22">
        <v>6.9000000000000006E-2</v>
      </c>
      <c r="D127" s="22">
        <v>0.1172</v>
      </c>
      <c r="E127" s="22">
        <v>0.15859999999999999</v>
      </c>
      <c r="F127" s="22">
        <v>0.3241</v>
      </c>
      <c r="G127" s="22">
        <v>0.27589999999999998</v>
      </c>
      <c r="H127" s="22">
        <v>5.5199999999999999E-2</v>
      </c>
      <c r="I127" s="22">
        <v>0.1971</v>
      </c>
      <c r="J127" s="22">
        <v>0.63500000000000001</v>
      </c>
    </row>
    <row r="128" spans="1:10" x14ac:dyDescent="0.25">
      <c r="A128" s="7" t="s">
        <v>159</v>
      </c>
      <c r="B128" s="6">
        <v>658</v>
      </c>
      <c r="C128" s="22">
        <v>3.7999999999999999E-2</v>
      </c>
      <c r="D128" s="22">
        <v>8.9700000000000002E-2</v>
      </c>
      <c r="E128" s="22">
        <v>0.152</v>
      </c>
      <c r="F128" s="22">
        <v>0.3982</v>
      </c>
      <c r="G128" s="22">
        <v>0.27510000000000001</v>
      </c>
      <c r="H128" s="22">
        <v>4.7100000000000003E-2</v>
      </c>
      <c r="I128" s="22">
        <v>0.13400000000000001</v>
      </c>
      <c r="J128" s="22">
        <v>0.70650000000000002</v>
      </c>
    </row>
    <row r="129" spans="1:10" x14ac:dyDescent="0.25">
      <c r="A129" s="7" t="s">
        <v>160</v>
      </c>
      <c r="B129" s="6">
        <v>309</v>
      </c>
      <c r="C129" s="22">
        <v>3.2399999999999998E-2</v>
      </c>
      <c r="D129" s="22">
        <v>9.06E-2</v>
      </c>
      <c r="E129" s="22">
        <v>0.16830000000000001</v>
      </c>
      <c r="F129" s="22">
        <v>0.40129999999999999</v>
      </c>
      <c r="G129" s="22">
        <v>0.246</v>
      </c>
      <c r="H129" s="22">
        <v>6.1499999999999999E-2</v>
      </c>
      <c r="I129" s="22">
        <v>0.13100000000000001</v>
      </c>
      <c r="J129" s="22">
        <v>0.68969999999999998</v>
      </c>
    </row>
    <row r="130" spans="1:10" x14ac:dyDescent="0.25">
      <c r="A130" s="7" t="s">
        <v>161</v>
      </c>
      <c r="B130" s="6">
        <v>320</v>
      </c>
      <c r="C130" s="22">
        <v>5.3100000000000001E-2</v>
      </c>
      <c r="D130" s="22">
        <v>0.12189999999999999</v>
      </c>
      <c r="E130" s="22">
        <v>0.16250000000000001</v>
      </c>
      <c r="F130" s="22">
        <v>0.36880000000000002</v>
      </c>
      <c r="G130" s="22">
        <v>0.22500000000000001</v>
      </c>
      <c r="H130" s="22">
        <v>6.88E-2</v>
      </c>
      <c r="I130" s="22">
        <v>0.18790000000000001</v>
      </c>
      <c r="J130" s="22">
        <v>0.63759999999999994</v>
      </c>
    </row>
    <row r="131" spans="1:10" x14ac:dyDescent="0.25">
      <c r="A131" s="7" t="s">
        <v>162</v>
      </c>
      <c r="B131" s="6">
        <v>61</v>
      </c>
      <c r="C131" s="22">
        <v>3.2800000000000003E-2</v>
      </c>
      <c r="D131" s="22">
        <v>0.13109999999999999</v>
      </c>
      <c r="E131" s="22">
        <v>0.14749999999999999</v>
      </c>
      <c r="F131" s="22">
        <v>0.49180000000000001</v>
      </c>
      <c r="G131" s="22">
        <v>0.16389999999999999</v>
      </c>
      <c r="H131" s="22">
        <v>3.2800000000000003E-2</v>
      </c>
      <c r="I131" s="22">
        <v>0.16950000000000001</v>
      </c>
      <c r="J131" s="22">
        <v>0.67800000000000005</v>
      </c>
    </row>
    <row r="132" spans="1:10" x14ac:dyDescent="0.25">
      <c r="A132" s="7" t="s">
        <v>163</v>
      </c>
      <c r="B132" s="6">
        <v>50</v>
      </c>
      <c r="C132" s="22">
        <v>0.08</v>
      </c>
      <c r="D132" s="22">
        <v>0.14000000000000001</v>
      </c>
      <c r="E132" s="22">
        <v>0.2</v>
      </c>
      <c r="F132" s="22">
        <v>0.24</v>
      </c>
      <c r="G132" s="22">
        <v>0.3</v>
      </c>
      <c r="H132" s="22">
        <v>0.04</v>
      </c>
      <c r="I132" s="22">
        <v>0.22919999999999999</v>
      </c>
      <c r="J132" s="22">
        <v>0.5625</v>
      </c>
    </row>
    <row r="133" spans="1:10" ht="30" x14ac:dyDescent="0.25">
      <c r="A133" s="7" t="s">
        <v>164</v>
      </c>
      <c r="B133" s="6">
        <v>21</v>
      </c>
      <c r="C133" s="22" t="s">
        <v>38</v>
      </c>
      <c r="D133" s="22">
        <v>9.5200000000000007E-2</v>
      </c>
      <c r="E133" s="22">
        <v>0.23810000000000001</v>
      </c>
      <c r="F133" s="22">
        <v>0.28570000000000001</v>
      </c>
      <c r="G133" s="22">
        <v>0.38100000000000001</v>
      </c>
      <c r="H133" s="22" t="s">
        <v>38</v>
      </c>
      <c r="I133" s="22">
        <v>9.5200000000000007E-2</v>
      </c>
      <c r="J133" s="22">
        <v>0.66669999999999996</v>
      </c>
    </row>
    <row r="134" spans="1:10" ht="30" x14ac:dyDescent="0.25">
      <c r="A134" s="7" t="s">
        <v>165</v>
      </c>
      <c r="B134" s="6">
        <v>52</v>
      </c>
      <c r="C134" s="22">
        <v>5.7700000000000001E-2</v>
      </c>
      <c r="D134" s="22">
        <v>0.15379999999999999</v>
      </c>
      <c r="E134" s="22">
        <v>0.1731</v>
      </c>
      <c r="F134" s="22">
        <v>0.32690000000000002</v>
      </c>
      <c r="G134" s="22">
        <v>0.1346</v>
      </c>
      <c r="H134" s="22">
        <v>0.15379999999999999</v>
      </c>
      <c r="I134" s="22">
        <v>0.25</v>
      </c>
      <c r="J134" s="22">
        <v>0.54549999999999998</v>
      </c>
    </row>
    <row r="135" spans="1:10" x14ac:dyDescent="0.25">
      <c r="A135" s="7" t="s">
        <v>166</v>
      </c>
      <c r="B135" s="6">
        <v>27</v>
      </c>
      <c r="C135" s="22">
        <v>0.14810000000000001</v>
      </c>
      <c r="D135" s="22">
        <v>0.14810000000000001</v>
      </c>
      <c r="E135" s="22">
        <v>0.1852</v>
      </c>
      <c r="F135" s="22">
        <v>0.33329999999999999</v>
      </c>
      <c r="G135" s="22">
        <v>0.1852</v>
      </c>
      <c r="H135" s="22" t="s">
        <v>38</v>
      </c>
      <c r="I135" s="22">
        <v>0.29630000000000001</v>
      </c>
      <c r="J135" s="22">
        <v>0.51849999999999996</v>
      </c>
    </row>
    <row r="136" spans="1:10" x14ac:dyDescent="0.25">
      <c r="A136" s="7" t="s">
        <v>167</v>
      </c>
      <c r="B136" s="6">
        <v>42</v>
      </c>
      <c r="C136" s="22" t="s">
        <v>38</v>
      </c>
      <c r="D136" s="22">
        <v>4.7600000000000003E-2</v>
      </c>
      <c r="E136" s="22">
        <v>0.1905</v>
      </c>
      <c r="F136" s="22">
        <v>0.42859999999999998</v>
      </c>
      <c r="G136" s="22">
        <v>0.28570000000000001</v>
      </c>
      <c r="H136" s="22">
        <v>4.7600000000000003E-2</v>
      </c>
      <c r="I136" s="22">
        <v>0.05</v>
      </c>
      <c r="J136" s="22">
        <v>0.75</v>
      </c>
    </row>
    <row r="137" spans="1:10" x14ac:dyDescent="0.25">
      <c r="A137" s="7" t="s">
        <v>168</v>
      </c>
      <c r="B137" s="6">
        <v>33</v>
      </c>
      <c r="C137" s="22" t="s">
        <v>38</v>
      </c>
      <c r="D137" s="22">
        <v>3.0300000000000001E-2</v>
      </c>
      <c r="E137" s="22">
        <v>0.18179999999999999</v>
      </c>
      <c r="F137" s="22">
        <v>0.45450000000000002</v>
      </c>
      <c r="G137" s="22">
        <v>0.2424</v>
      </c>
      <c r="H137" s="22">
        <v>9.0899999999999995E-2</v>
      </c>
      <c r="I137" s="22">
        <v>3.3300000000000003E-2</v>
      </c>
      <c r="J137" s="22">
        <v>0.76670000000000005</v>
      </c>
    </row>
    <row r="138" spans="1:10" x14ac:dyDescent="0.25">
      <c r="A138" s="7" t="s">
        <v>169</v>
      </c>
      <c r="B138" s="6">
        <v>28</v>
      </c>
      <c r="C138" s="22" t="s">
        <v>38</v>
      </c>
      <c r="D138" s="22">
        <v>7.1400000000000005E-2</v>
      </c>
      <c r="E138" s="22">
        <v>0.25</v>
      </c>
      <c r="F138" s="22">
        <v>0.35709999999999997</v>
      </c>
      <c r="G138" s="22">
        <v>0.25</v>
      </c>
      <c r="H138" s="22">
        <v>7.1400000000000005E-2</v>
      </c>
      <c r="I138" s="22">
        <v>7.6899999999999996E-2</v>
      </c>
      <c r="J138" s="22">
        <v>0.65380000000000005</v>
      </c>
    </row>
    <row r="139" spans="1:10" x14ac:dyDescent="0.25">
      <c r="A139" s="7" t="s">
        <v>170</v>
      </c>
      <c r="B139" s="6">
        <v>5</v>
      </c>
      <c r="C139" s="22" t="s">
        <v>38</v>
      </c>
      <c r="D139" s="22">
        <v>0.2</v>
      </c>
      <c r="E139" s="22" t="s">
        <v>38</v>
      </c>
      <c r="F139" s="22">
        <v>0.6</v>
      </c>
      <c r="G139" s="22">
        <v>0.2</v>
      </c>
      <c r="H139" s="22" t="s">
        <v>38</v>
      </c>
      <c r="I139" s="22">
        <v>0.2</v>
      </c>
      <c r="J139" s="22">
        <v>0.8</v>
      </c>
    </row>
    <row r="140" spans="1:10" x14ac:dyDescent="0.25">
      <c r="A140" s="7" t="s">
        <v>171</v>
      </c>
      <c r="B140" s="6">
        <v>28</v>
      </c>
      <c r="C140" s="22" t="s">
        <v>38</v>
      </c>
      <c r="D140" s="22">
        <v>0.17860000000000001</v>
      </c>
      <c r="E140" s="22">
        <v>0.1429</v>
      </c>
      <c r="F140" s="22">
        <v>0.32140000000000002</v>
      </c>
      <c r="G140" s="22">
        <v>0.28570000000000001</v>
      </c>
      <c r="H140" s="22">
        <v>7.1400000000000005E-2</v>
      </c>
      <c r="I140" s="22">
        <v>0.1923</v>
      </c>
      <c r="J140" s="22">
        <v>0.65380000000000005</v>
      </c>
    </row>
    <row r="141" spans="1:10" x14ac:dyDescent="0.25">
      <c r="A141" s="7" t="s">
        <v>172</v>
      </c>
      <c r="B141" s="6">
        <v>657</v>
      </c>
      <c r="C141" s="22">
        <v>4.41E-2</v>
      </c>
      <c r="D141" s="22">
        <v>9.2799999999999994E-2</v>
      </c>
      <c r="E141" s="22">
        <v>0.1537</v>
      </c>
      <c r="F141" s="22">
        <v>0.3851</v>
      </c>
      <c r="G141" s="22">
        <v>0.27400000000000002</v>
      </c>
      <c r="H141" s="22">
        <v>5.0200000000000002E-2</v>
      </c>
      <c r="I141" s="22">
        <v>0.14419999999999999</v>
      </c>
      <c r="J141" s="22">
        <v>0.69389999999999996</v>
      </c>
    </row>
    <row r="142" spans="1:10" x14ac:dyDescent="0.25">
      <c r="A142" s="7" t="s">
        <v>173</v>
      </c>
      <c r="B142" s="6">
        <v>18</v>
      </c>
      <c r="C142" s="22" t="s">
        <v>38</v>
      </c>
      <c r="D142" s="22">
        <v>0.1111</v>
      </c>
      <c r="E142" s="22">
        <v>5.5599999999999997E-2</v>
      </c>
      <c r="F142" s="22">
        <v>0.27779999999999999</v>
      </c>
      <c r="G142" s="22">
        <v>0.5</v>
      </c>
      <c r="H142" s="22">
        <v>5.5599999999999997E-2</v>
      </c>
      <c r="I142" s="22">
        <v>0.1176</v>
      </c>
      <c r="J142" s="22">
        <v>0.82350000000000001</v>
      </c>
    </row>
    <row r="143" spans="1:10" ht="30" x14ac:dyDescent="0.25">
      <c r="A143" s="7" t="s">
        <v>174</v>
      </c>
      <c r="B143" s="6">
        <v>58</v>
      </c>
      <c r="C143" s="22">
        <v>3.4500000000000003E-2</v>
      </c>
      <c r="D143" s="22">
        <v>0.1207</v>
      </c>
      <c r="E143" s="22">
        <v>0.2414</v>
      </c>
      <c r="F143" s="22">
        <v>0.27589999999999998</v>
      </c>
      <c r="G143" s="22">
        <v>0.2414</v>
      </c>
      <c r="H143" s="22">
        <v>8.6199999999999999E-2</v>
      </c>
      <c r="I143" s="22">
        <v>0.16980000000000001</v>
      </c>
      <c r="J143" s="22">
        <v>0.56599999999999995</v>
      </c>
    </row>
    <row r="144" spans="1:10" ht="30" x14ac:dyDescent="0.25">
      <c r="A144" s="7" t="s">
        <v>175</v>
      </c>
      <c r="B144" s="6">
        <v>117</v>
      </c>
      <c r="C144" s="22">
        <v>2.5600000000000001E-2</v>
      </c>
      <c r="D144" s="22">
        <v>9.4E-2</v>
      </c>
      <c r="E144" s="22">
        <v>0.1111</v>
      </c>
      <c r="F144" s="22">
        <v>0.45300000000000001</v>
      </c>
      <c r="G144" s="22">
        <v>0.28210000000000002</v>
      </c>
      <c r="H144" s="22">
        <v>3.4200000000000001E-2</v>
      </c>
      <c r="I144" s="22">
        <v>0.1239</v>
      </c>
      <c r="J144" s="22">
        <v>0.7611</v>
      </c>
    </row>
    <row r="145" spans="1:10" ht="30" x14ac:dyDescent="0.25">
      <c r="A145" s="7" t="s">
        <v>176</v>
      </c>
      <c r="B145" s="6">
        <v>358</v>
      </c>
      <c r="C145" s="22">
        <v>4.4699999999999997E-2</v>
      </c>
      <c r="D145" s="22">
        <v>8.6599999999999996E-2</v>
      </c>
      <c r="E145" s="22">
        <v>0.17599999999999999</v>
      </c>
      <c r="F145" s="22">
        <v>0.38269999999999998</v>
      </c>
      <c r="G145" s="22">
        <v>0.26540000000000002</v>
      </c>
      <c r="H145" s="22">
        <v>4.4699999999999997E-2</v>
      </c>
      <c r="I145" s="22">
        <v>0.13739999999999999</v>
      </c>
      <c r="J145" s="22">
        <v>0.6784</v>
      </c>
    </row>
    <row r="146" spans="1:10" ht="30" x14ac:dyDescent="0.25">
      <c r="A146" s="7" t="s">
        <v>177</v>
      </c>
      <c r="B146" s="6">
        <v>28</v>
      </c>
      <c r="C146" s="22">
        <v>3.5700000000000003E-2</v>
      </c>
      <c r="D146" s="22">
        <v>0.17860000000000001</v>
      </c>
      <c r="E146" s="22">
        <v>7.1400000000000005E-2</v>
      </c>
      <c r="F146" s="22">
        <v>0.5</v>
      </c>
      <c r="G146" s="22">
        <v>0.17860000000000001</v>
      </c>
      <c r="H146" s="22">
        <v>3.5700000000000003E-2</v>
      </c>
      <c r="I146" s="22">
        <v>0.22220000000000001</v>
      </c>
      <c r="J146" s="22">
        <v>0.70369999999999999</v>
      </c>
    </row>
    <row r="147" spans="1:10" ht="30" x14ac:dyDescent="0.25">
      <c r="A147" s="7" t="s">
        <v>178</v>
      </c>
      <c r="B147" s="6">
        <v>5</v>
      </c>
      <c r="C147" s="22">
        <v>0.2</v>
      </c>
      <c r="D147" s="22" t="s">
        <v>38</v>
      </c>
      <c r="E147" s="22">
        <v>0.4</v>
      </c>
      <c r="F147" s="22">
        <v>0.2</v>
      </c>
      <c r="G147" s="22">
        <v>0.2</v>
      </c>
      <c r="H147" s="22" t="s">
        <v>38</v>
      </c>
      <c r="I147" s="22">
        <v>0.2</v>
      </c>
      <c r="J147" s="22">
        <v>0.4</v>
      </c>
    </row>
    <row r="148" spans="1:10" ht="30" x14ac:dyDescent="0.25">
      <c r="A148" s="7" t="s">
        <v>179</v>
      </c>
      <c r="B148" s="6">
        <v>20</v>
      </c>
      <c r="C148" s="22">
        <v>0.05</v>
      </c>
      <c r="D148" s="22" t="s">
        <v>38</v>
      </c>
      <c r="E148" s="22">
        <v>0.1</v>
      </c>
      <c r="F148" s="22">
        <v>0.5</v>
      </c>
      <c r="G148" s="22">
        <v>0.3</v>
      </c>
      <c r="H148" s="22">
        <v>0.05</v>
      </c>
      <c r="I148" s="22">
        <v>5.2600000000000001E-2</v>
      </c>
      <c r="J148" s="22">
        <v>0.84209999999999996</v>
      </c>
    </row>
    <row r="149" spans="1:10" x14ac:dyDescent="0.25">
      <c r="A149" s="7" t="s">
        <v>180</v>
      </c>
      <c r="B149" s="6">
        <v>69</v>
      </c>
      <c r="C149" s="22">
        <v>5.8000000000000003E-2</v>
      </c>
      <c r="D149" s="22">
        <v>0.1014</v>
      </c>
      <c r="E149" s="22">
        <v>8.6999999999999994E-2</v>
      </c>
      <c r="F149" s="22">
        <v>0.36230000000000001</v>
      </c>
      <c r="G149" s="22">
        <v>0.39129999999999998</v>
      </c>
      <c r="H149" s="22" t="s">
        <v>38</v>
      </c>
      <c r="I149" s="22">
        <v>0.15939999999999999</v>
      </c>
      <c r="J149" s="22">
        <v>0.75360000000000005</v>
      </c>
    </row>
    <row r="150" spans="1:10" ht="30" x14ac:dyDescent="0.25">
      <c r="A150" s="7" t="s">
        <v>181</v>
      </c>
      <c r="B150" s="6">
        <v>13</v>
      </c>
      <c r="C150" s="22" t="s">
        <v>38</v>
      </c>
      <c r="D150" s="22">
        <v>0.15379999999999999</v>
      </c>
      <c r="E150" s="22">
        <v>0.15379999999999999</v>
      </c>
      <c r="F150" s="22">
        <v>0.46150000000000002</v>
      </c>
      <c r="G150" s="22">
        <v>7.6899999999999996E-2</v>
      </c>
      <c r="H150" s="22">
        <v>0.15379999999999999</v>
      </c>
      <c r="I150" s="22">
        <v>0.18179999999999999</v>
      </c>
      <c r="J150" s="22">
        <v>0.63639999999999997</v>
      </c>
    </row>
    <row r="151" spans="1:10" x14ac:dyDescent="0.25">
      <c r="A151" s="7" t="s">
        <v>182</v>
      </c>
      <c r="B151" s="6">
        <v>41</v>
      </c>
      <c r="C151" s="22">
        <v>2.4400000000000002E-2</v>
      </c>
      <c r="D151" s="22">
        <v>9.7600000000000006E-2</v>
      </c>
      <c r="E151" s="22">
        <v>0.2195</v>
      </c>
      <c r="F151" s="22">
        <v>0.39019999999999999</v>
      </c>
      <c r="G151" s="22">
        <v>0.24390000000000001</v>
      </c>
      <c r="H151" s="22">
        <v>2.4400000000000002E-2</v>
      </c>
      <c r="I151" s="22">
        <v>0.125</v>
      </c>
      <c r="J151" s="22">
        <v>0.65</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10</v>
      </c>
      <c r="C153" s="22">
        <v>0.1</v>
      </c>
      <c r="D153" s="22">
        <v>0.2</v>
      </c>
      <c r="E153" s="22" t="s">
        <v>38</v>
      </c>
      <c r="F153" s="22">
        <v>0.4</v>
      </c>
      <c r="G153" s="22" t="s">
        <v>38</v>
      </c>
      <c r="H153" s="22">
        <v>0.3</v>
      </c>
      <c r="I153" s="22">
        <v>0.42859999999999998</v>
      </c>
      <c r="J153" s="22">
        <v>0.57140000000000002</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27</v>
      </c>
      <c r="C155" s="22">
        <v>3.6999999999999998E-2</v>
      </c>
      <c r="D155" s="22">
        <v>0.1111</v>
      </c>
      <c r="E155" s="22">
        <v>7.4099999999999999E-2</v>
      </c>
      <c r="F155" s="22">
        <v>0.33329999999999999</v>
      </c>
      <c r="G155" s="22">
        <v>0.40739999999999998</v>
      </c>
      <c r="H155" s="22">
        <v>3.6999999999999998E-2</v>
      </c>
      <c r="I155" s="22">
        <v>0.15379999999999999</v>
      </c>
      <c r="J155" s="22">
        <v>0.76919999999999999</v>
      </c>
    </row>
  </sheetData>
  <hyperlinks>
    <hyperlink ref="A1" location="Contents!A1" display="Select here to return to the contents page" xr:uid="{7D69AD6D-AC51-4CBF-BE5B-A28B020BD9FA}"/>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1EA50E-4D96-4AB2-B044-7D31573433C6}">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5</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800</v>
      </c>
      <c r="C5" s="22">
        <v>0.13750000000000001</v>
      </c>
      <c r="D5" s="22">
        <v>0.21379999999999999</v>
      </c>
      <c r="E5" s="22">
        <v>0.15629999999999999</v>
      </c>
      <c r="F5" s="22">
        <v>0.3075</v>
      </c>
      <c r="G5" s="22">
        <v>0.1613</v>
      </c>
      <c r="H5" s="22">
        <v>2.3800000000000002E-2</v>
      </c>
      <c r="I5" s="22">
        <v>0.35980000000000001</v>
      </c>
      <c r="J5" s="22">
        <v>0.48020000000000002</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4</v>
      </c>
      <c r="C8" s="22" t="s">
        <v>39</v>
      </c>
      <c r="D8" s="22" t="s">
        <v>39</v>
      </c>
      <c r="E8" s="22" t="s">
        <v>39</v>
      </c>
      <c r="F8" s="22" t="s">
        <v>39</v>
      </c>
      <c r="G8" s="22" t="s">
        <v>39</v>
      </c>
      <c r="H8" s="22" t="s">
        <v>39</v>
      </c>
      <c r="I8" s="22" t="s">
        <v>39</v>
      </c>
      <c r="J8" s="22" t="s">
        <v>39</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2</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7</v>
      </c>
      <c r="C16" s="22" t="s">
        <v>38</v>
      </c>
      <c r="D16" s="22" t="s">
        <v>38</v>
      </c>
      <c r="E16" s="22">
        <v>0.28570000000000001</v>
      </c>
      <c r="F16" s="22">
        <v>0.57140000000000002</v>
      </c>
      <c r="G16" s="22">
        <v>0.1429</v>
      </c>
      <c r="H16" s="22" t="s">
        <v>38</v>
      </c>
      <c r="I16" s="22">
        <v>0</v>
      </c>
      <c r="J16" s="22">
        <v>0.71430000000000005</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46</v>
      </c>
      <c r="C20" s="22">
        <v>0.30430000000000001</v>
      </c>
      <c r="D20" s="22">
        <v>0.30430000000000001</v>
      </c>
      <c r="E20" s="22">
        <v>8.6999999999999994E-2</v>
      </c>
      <c r="F20" s="22">
        <v>0.1739</v>
      </c>
      <c r="G20" s="22">
        <v>0.13039999999999999</v>
      </c>
      <c r="H20" s="22" t="s">
        <v>38</v>
      </c>
      <c r="I20" s="22">
        <v>0.60870000000000002</v>
      </c>
      <c r="J20" s="22">
        <v>0.30430000000000001</v>
      </c>
    </row>
    <row r="21" spans="1:10" x14ac:dyDescent="0.25">
      <c r="A21" s="7" t="s">
        <v>52</v>
      </c>
      <c r="B21" s="6">
        <v>405</v>
      </c>
      <c r="C21" s="22">
        <v>0.15310000000000001</v>
      </c>
      <c r="D21" s="22">
        <v>0.23699999999999999</v>
      </c>
      <c r="E21" s="22">
        <v>0.14810000000000001</v>
      </c>
      <c r="F21" s="22">
        <v>0.26910000000000001</v>
      </c>
      <c r="G21" s="22">
        <v>0.16539999999999999</v>
      </c>
      <c r="H21" s="22">
        <v>2.7199999999999998E-2</v>
      </c>
      <c r="I21" s="22">
        <v>0.40100000000000002</v>
      </c>
      <c r="J21" s="22">
        <v>0.44669999999999999</v>
      </c>
    </row>
    <row r="22" spans="1:10" x14ac:dyDescent="0.25">
      <c r="A22" s="7" t="s">
        <v>53</v>
      </c>
      <c r="B22" s="6">
        <v>294</v>
      </c>
      <c r="C22" s="22">
        <v>7.1400000000000005E-2</v>
      </c>
      <c r="D22" s="22">
        <v>0.16669999999999999</v>
      </c>
      <c r="E22" s="22">
        <v>0.17349999999999999</v>
      </c>
      <c r="F22" s="22">
        <v>0.39460000000000001</v>
      </c>
      <c r="G22" s="22">
        <v>0.17349999999999999</v>
      </c>
      <c r="H22" s="22">
        <v>2.0400000000000001E-2</v>
      </c>
      <c r="I22" s="22">
        <v>0.24310000000000001</v>
      </c>
      <c r="J22" s="22">
        <v>0.57989999999999997</v>
      </c>
    </row>
    <row r="23" spans="1:10" x14ac:dyDescent="0.25">
      <c r="A23" s="7" t="s">
        <v>54</v>
      </c>
      <c r="B23" s="6">
        <v>362</v>
      </c>
      <c r="C23" s="22">
        <v>0.1105</v>
      </c>
      <c r="D23" s="22">
        <v>0.23760000000000001</v>
      </c>
      <c r="E23" s="22">
        <v>0.15190000000000001</v>
      </c>
      <c r="F23" s="22">
        <v>0.31769999999999998</v>
      </c>
      <c r="G23" s="22">
        <v>0.1409</v>
      </c>
      <c r="H23" s="22">
        <v>4.1399999999999999E-2</v>
      </c>
      <c r="I23" s="22">
        <v>0.36309999999999998</v>
      </c>
      <c r="J23" s="22">
        <v>0.47839999999999999</v>
      </c>
    </row>
    <row r="24" spans="1:10" x14ac:dyDescent="0.25">
      <c r="A24" s="7" t="s">
        <v>55</v>
      </c>
      <c r="B24" s="6">
        <v>374</v>
      </c>
      <c r="C24" s="22">
        <v>0.15240000000000001</v>
      </c>
      <c r="D24" s="22">
        <v>0.19789999999999999</v>
      </c>
      <c r="E24" s="22">
        <v>0.13639999999999999</v>
      </c>
      <c r="F24" s="22">
        <v>0.31819999999999998</v>
      </c>
      <c r="G24" s="22">
        <v>0.1845</v>
      </c>
      <c r="H24" s="22">
        <v>1.0699999999999999E-2</v>
      </c>
      <c r="I24" s="22">
        <v>0.35410000000000003</v>
      </c>
      <c r="J24" s="22">
        <v>0.5081</v>
      </c>
    </row>
    <row r="25" spans="1:10" ht="30" x14ac:dyDescent="0.25">
      <c r="A25" s="7" t="s">
        <v>56</v>
      </c>
      <c r="B25" s="6">
        <v>152</v>
      </c>
      <c r="C25" s="22">
        <v>9.8699999999999996E-2</v>
      </c>
      <c r="D25" s="22">
        <v>0.23680000000000001</v>
      </c>
      <c r="E25" s="22">
        <v>0.1711</v>
      </c>
      <c r="F25" s="22">
        <v>0.32890000000000003</v>
      </c>
      <c r="G25" s="22">
        <v>0.11840000000000001</v>
      </c>
      <c r="H25" s="22">
        <v>4.6100000000000002E-2</v>
      </c>
      <c r="I25" s="22">
        <v>0.35170000000000001</v>
      </c>
      <c r="J25" s="22">
        <v>0.46899999999999997</v>
      </c>
    </row>
    <row r="26" spans="1:10" ht="30" x14ac:dyDescent="0.25">
      <c r="A26" s="7" t="s">
        <v>57</v>
      </c>
      <c r="B26" s="6">
        <v>132</v>
      </c>
      <c r="C26" s="22">
        <v>0.17419999999999999</v>
      </c>
      <c r="D26" s="22">
        <v>0.2727</v>
      </c>
      <c r="E26" s="22">
        <v>0.1288</v>
      </c>
      <c r="F26" s="22">
        <v>0.2727</v>
      </c>
      <c r="G26" s="22">
        <v>0.11360000000000001</v>
      </c>
      <c r="H26" s="22">
        <v>3.7900000000000003E-2</v>
      </c>
      <c r="I26" s="22">
        <v>0.46460000000000001</v>
      </c>
      <c r="J26" s="22">
        <v>0.40160000000000001</v>
      </c>
    </row>
    <row r="27" spans="1:10" ht="30" x14ac:dyDescent="0.25">
      <c r="A27" s="7" t="s">
        <v>58</v>
      </c>
      <c r="B27" s="6">
        <v>53</v>
      </c>
      <c r="C27" s="22">
        <v>0.20749999999999999</v>
      </c>
      <c r="D27" s="22">
        <v>0.28299999999999997</v>
      </c>
      <c r="E27" s="22">
        <v>0.1321</v>
      </c>
      <c r="F27" s="22">
        <v>0.20749999999999999</v>
      </c>
      <c r="G27" s="22">
        <v>0.15090000000000001</v>
      </c>
      <c r="H27" s="22">
        <v>1.89E-2</v>
      </c>
      <c r="I27" s="22">
        <v>0.5</v>
      </c>
      <c r="J27" s="22">
        <v>0.3654</v>
      </c>
    </row>
    <row r="28" spans="1:10" ht="30" x14ac:dyDescent="0.25">
      <c r="A28" s="7" t="s">
        <v>59</v>
      </c>
      <c r="B28" s="6">
        <v>118</v>
      </c>
      <c r="C28" s="22">
        <v>9.3200000000000005E-2</v>
      </c>
      <c r="D28" s="22">
        <v>0.2288</v>
      </c>
      <c r="E28" s="22">
        <v>0.21190000000000001</v>
      </c>
      <c r="F28" s="22">
        <v>0.30509999999999998</v>
      </c>
      <c r="G28" s="22">
        <v>0.11020000000000001</v>
      </c>
      <c r="H28" s="22">
        <v>5.0799999999999998E-2</v>
      </c>
      <c r="I28" s="22">
        <v>0.33929999999999999</v>
      </c>
      <c r="J28" s="22">
        <v>0.4375</v>
      </c>
    </row>
    <row r="29" spans="1:10" ht="30" x14ac:dyDescent="0.25">
      <c r="A29" s="7" t="s">
        <v>60</v>
      </c>
      <c r="B29" s="6">
        <v>207</v>
      </c>
      <c r="C29" s="22">
        <v>0.1449</v>
      </c>
      <c r="D29" s="22">
        <v>0.21740000000000001</v>
      </c>
      <c r="E29" s="22">
        <v>0.1353</v>
      </c>
      <c r="F29" s="22">
        <v>0.31879999999999997</v>
      </c>
      <c r="G29" s="22">
        <v>0.1643</v>
      </c>
      <c r="H29" s="22">
        <v>1.9300000000000001E-2</v>
      </c>
      <c r="I29" s="22">
        <v>0.3695</v>
      </c>
      <c r="J29" s="22">
        <v>0.49259999999999998</v>
      </c>
    </row>
    <row r="30" spans="1:10" ht="30" x14ac:dyDescent="0.25">
      <c r="A30" s="7" t="s">
        <v>61</v>
      </c>
      <c r="B30" s="6">
        <v>243</v>
      </c>
      <c r="C30" s="22">
        <v>0.10290000000000001</v>
      </c>
      <c r="D30" s="22">
        <v>0.2016</v>
      </c>
      <c r="E30" s="22">
        <v>0.1111</v>
      </c>
      <c r="F30" s="22">
        <v>0.34160000000000001</v>
      </c>
      <c r="G30" s="22">
        <v>0.23050000000000001</v>
      </c>
      <c r="H30" s="22">
        <v>1.23E-2</v>
      </c>
      <c r="I30" s="22">
        <v>0.30830000000000002</v>
      </c>
      <c r="J30" s="22">
        <v>0.57920000000000005</v>
      </c>
    </row>
    <row r="31" spans="1:10" x14ac:dyDescent="0.25">
      <c r="A31" s="7" t="s">
        <v>62</v>
      </c>
      <c r="B31" s="6">
        <v>62</v>
      </c>
      <c r="C31" s="22">
        <v>0.1129</v>
      </c>
      <c r="D31" s="22">
        <v>0.129</v>
      </c>
      <c r="E31" s="22">
        <v>9.6799999999999997E-2</v>
      </c>
      <c r="F31" s="22">
        <v>0.3387</v>
      </c>
      <c r="G31" s="22">
        <v>0.30649999999999999</v>
      </c>
      <c r="H31" s="22">
        <v>1.61E-2</v>
      </c>
      <c r="I31" s="22">
        <v>0.24590000000000001</v>
      </c>
      <c r="J31" s="22">
        <v>0.65569999999999995</v>
      </c>
    </row>
    <row r="32" spans="1:10" x14ac:dyDescent="0.25">
      <c r="A32" s="7" t="s">
        <v>63</v>
      </c>
      <c r="B32" s="6">
        <v>68</v>
      </c>
      <c r="C32" s="22">
        <v>0.2059</v>
      </c>
      <c r="D32" s="22">
        <v>0.17649999999999999</v>
      </c>
      <c r="E32" s="22">
        <v>0.1618</v>
      </c>
      <c r="F32" s="22">
        <v>0.27939999999999998</v>
      </c>
      <c r="G32" s="22">
        <v>0.1176</v>
      </c>
      <c r="H32" s="22">
        <v>5.8799999999999998E-2</v>
      </c>
      <c r="I32" s="22">
        <v>0.40629999999999999</v>
      </c>
      <c r="J32" s="22">
        <v>0.4219</v>
      </c>
    </row>
    <row r="33" spans="1:10" x14ac:dyDescent="0.25">
      <c r="A33" s="7" t="s">
        <v>64</v>
      </c>
      <c r="B33" s="6">
        <v>96</v>
      </c>
      <c r="C33" s="22">
        <v>0.125</v>
      </c>
      <c r="D33" s="22">
        <v>0.26040000000000002</v>
      </c>
      <c r="E33" s="22">
        <v>0.17710000000000001</v>
      </c>
      <c r="F33" s="22">
        <v>0.28129999999999999</v>
      </c>
      <c r="G33" s="22">
        <v>0.13539999999999999</v>
      </c>
      <c r="H33" s="22">
        <v>2.0799999999999999E-2</v>
      </c>
      <c r="I33" s="22">
        <v>0.39360000000000001</v>
      </c>
      <c r="J33" s="22">
        <v>0.42549999999999999</v>
      </c>
    </row>
    <row r="34" spans="1:10" x14ac:dyDescent="0.25">
      <c r="A34" s="7" t="s">
        <v>65</v>
      </c>
      <c r="B34" s="6">
        <v>64</v>
      </c>
      <c r="C34" s="22">
        <v>0.1406</v>
      </c>
      <c r="D34" s="22">
        <v>0.2656</v>
      </c>
      <c r="E34" s="22">
        <v>0.125</v>
      </c>
      <c r="F34" s="22">
        <v>0.3281</v>
      </c>
      <c r="G34" s="22">
        <v>0.125</v>
      </c>
      <c r="H34" s="22">
        <v>1.5599999999999999E-2</v>
      </c>
      <c r="I34" s="22">
        <v>0.41270000000000001</v>
      </c>
      <c r="J34" s="22">
        <v>0.46029999999999999</v>
      </c>
    </row>
    <row r="35" spans="1:10" x14ac:dyDescent="0.25">
      <c r="A35" s="7" t="s">
        <v>66</v>
      </c>
      <c r="B35" s="6">
        <v>45</v>
      </c>
      <c r="C35" s="22">
        <v>8.8900000000000007E-2</v>
      </c>
      <c r="D35" s="22">
        <v>0.2</v>
      </c>
      <c r="E35" s="22">
        <v>0.2</v>
      </c>
      <c r="F35" s="22">
        <v>0.35560000000000003</v>
      </c>
      <c r="G35" s="22">
        <v>0.1333</v>
      </c>
      <c r="H35" s="22">
        <v>2.2200000000000001E-2</v>
      </c>
      <c r="I35" s="22">
        <v>0.29549999999999998</v>
      </c>
      <c r="J35" s="22">
        <v>0.5</v>
      </c>
    </row>
    <row r="36" spans="1:10" x14ac:dyDescent="0.25">
      <c r="A36" s="7" t="s">
        <v>67</v>
      </c>
      <c r="B36" s="6">
        <v>40</v>
      </c>
      <c r="C36" s="22">
        <v>0.1</v>
      </c>
      <c r="D36" s="22">
        <v>0.17499999999999999</v>
      </c>
      <c r="E36" s="22">
        <v>0.17499999999999999</v>
      </c>
      <c r="F36" s="22">
        <v>0.32500000000000001</v>
      </c>
      <c r="G36" s="22">
        <v>0.2</v>
      </c>
      <c r="H36" s="22">
        <v>2.5000000000000001E-2</v>
      </c>
      <c r="I36" s="22">
        <v>0.28210000000000002</v>
      </c>
      <c r="J36" s="22">
        <v>0.53849999999999998</v>
      </c>
    </row>
    <row r="37" spans="1:10" x14ac:dyDescent="0.25">
      <c r="A37" s="7" t="s">
        <v>68</v>
      </c>
      <c r="B37" s="6">
        <v>36</v>
      </c>
      <c r="C37" s="22">
        <v>0.1389</v>
      </c>
      <c r="D37" s="22">
        <v>0.22220000000000001</v>
      </c>
      <c r="E37" s="22">
        <v>0.19439999999999999</v>
      </c>
      <c r="F37" s="22">
        <v>0.30559999999999998</v>
      </c>
      <c r="G37" s="22">
        <v>8.3299999999999999E-2</v>
      </c>
      <c r="H37" s="22">
        <v>5.5599999999999997E-2</v>
      </c>
      <c r="I37" s="22">
        <v>0.38240000000000002</v>
      </c>
      <c r="J37" s="22">
        <v>0.4118</v>
      </c>
    </row>
    <row r="38" spans="1:10" x14ac:dyDescent="0.25">
      <c r="A38" s="7" t="s">
        <v>69</v>
      </c>
      <c r="B38" s="6">
        <v>96</v>
      </c>
      <c r="C38" s="22">
        <v>0.16669999999999999</v>
      </c>
      <c r="D38" s="22">
        <v>0.26040000000000002</v>
      </c>
      <c r="E38" s="22">
        <v>0.15629999999999999</v>
      </c>
      <c r="F38" s="22">
        <v>0.28129999999999999</v>
      </c>
      <c r="G38" s="22">
        <v>0.1042</v>
      </c>
      <c r="H38" s="22">
        <v>3.1300000000000001E-2</v>
      </c>
      <c r="I38" s="22">
        <v>0.44090000000000001</v>
      </c>
      <c r="J38" s="22">
        <v>0.39779999999999999</v>
      </c>
    </row>
    <row r="39" spans="1:10" x14ac:dyDescent="0.25">
      <c r="A39" s="7" t="s">
        <v>70</v>
      </c>
      <c r="B39" s="6">
        <v>28</v>
      </c>
      <c r="C39" s="22">
        <v>0.1429</v>
      </c>
      <c r="D39" s="22">
        <v>0.21429999999999999</v>
      </c>
      <c r="E39" s="22">
        <v>0.25</v>
      </c>
      <c r="F39" s="22">
        <v>0.28570000000000001</v>
      </c>
      <c r="G39" s="22">
        <v>0.1071</v>
      </c>
      <c r="H39" s="22" t="s">
        <v>38</v>
      </c>
      <c r="I39" s="22">
        <v>0.35709999999999997</v>
      </c>
      <c r="J39" s="22">
        <v>0.39290000000000003</v>
      </c>
    </row>
    <row r="40" spans="1:10" x14ac:dyDescent="0.25">
      <c r="A40" s="7" t="s">
        <v>71</v>
      </c>
      <c r="B40" s="6">
        <v>60</v>
      </c>
      <c r="C40" s="22">
        <v>0.15</v>
      </c>
      <c r="D40" s="22">
        <v>0.1333</v>
      </c>
      <c r="E40" s="22">
        <v>0.1167</v>
      </c>
      <c r="F40" s="22">
        <v>0.4</v>
      </c>
      <c r="G40" s="22">
        <v>0.2</v>
      </c>
      <c r="H40" s="22" t="s">
        <v>38</v>
      </c>
      <c r="I40" s="22">
        <v>0.2833</v>
      </c>
      <c r="J40" s="22">
        <v>0.6</v>
      </c>
    </row>
    <row r="41" spans="1:10" x14ac:dyDescent="0.25">
      <c r="A41" s="7" t="s">
        <v>72</v>
      </c>
      <c r="B41" s="6">
        <v>125</v>
      </c>
      <c r="C41" s="22">
        <v>0.112</v>
      </c>
      <c r="D41" s="22">
        <v>0.23200000000000001</v>
      </c>
      <c r="E41" s="22">
        <v>0.128</v>
      </c>
      <c r="F41" s="22">
        <v>0.30399999999999999</v>
      </c>
      <c r="G41" s="22">
        <v>0.20799999999999999</v>
      </c>
      <c r="H41" s="22">
        <v>1.6E-2</v>
      </c>
      <c r="I41" s="22">
        <v>0.34960000000000002</v>
      </c>
      <c r="J41" s="22">
        <v>0.52029999999999998</v>
      </c>
    </row>
    <row r="42" spans="1:10" x14ac:dyDescent="0.25">
      <c r="A42" s="7" t="s">
        <v>73</v>
      </c>
      <c r="B42" s="6">
        <v>124</v>
      </c>
      <c r="C42" s="22">
        <v>0.1048</v>
      </c>
      <c r="D42" s="22">
        <v>0.1371</v>
      </c>
      <c r="E42" s="22">
        <v>0.1694</v>
      </c>
      <c r="F42" s="22">
        <v>0.379</v>
      </c>
      <c r="G42" s="22">
        <v>0.2016</v>
      </c>
      <c r="H42" s="22">
        <v>8.0999999999999996E-3</v>
      </c>
      <c r="I42" s="22">
        <v>0.24390000000000001</v>
      </c>
      <c r="J42" s="22">
        <v>0.58540000000000003</v>
      </c>
    </row>
    <row r="43" spans="1:10" x14ac:dyDescent="0.25">
      <c r="A43" s="7" t="s">
        <v>74</v>
      </c>
      <c r="B43" s="6">
        <v>392</v>
      </c>
      <c r="C43" s="22">
        <v>0.12239999999999999</v>
      </c>
      <c r="D43" s="22">
        <v>0.2117</v>
      </c>
      <c r="E43" s="22">
        <v>0.15049999999999999</v>
      </c>
      <c r="F43" s="22">
        <v>0.30099999999999999</v>
      </c>
      <c r="G43" s="22">
        <v>0.1837</v>
      </c>
      <c r="H43" s="22">
        <v>3.0599999999999999E-2</v>
      </c>
      <c r="I43" s="22">
        <v>0.34470000000000001</v>
      </c>
      <c r="J43" s="22">
        <v>0.5</v>
      </c>
    </row>
    <row r="44" spans="1:10" x14ac:dyDescent="0.25">
      <c r="A44" s="7" t="s">
        <v>75</v>
      </c>
      <c r="B44" s="6">
        <v>20</v>
      </c>
      <c r="C44" s="22">
        <v>0.1</v>
      </c>
      <c r="D44" s="22">
        <v>0.05</v>
      </c>
      <c r="E44" s="22">
        <v>0.15</v>
      </c>
      <c r="F44" s="22">
        <v>0.3</v>
      </c>
      <c r="G44" s="22">
        <v>0.35</v>
      </c>
      <c r="H44" s="22">
        <v>0.05</v>
      </c>
      <c r="I44" s="22">
        <v>0.15790000000000001</v>
      </c>
      <c r="J44" s="22">
        <v>0.68420000000000003</v>
      </c>
    </row>
    <row r="45" spans="1:10" x14ac:dyDescent="0.25">
      <c r="A45" s="7" t="s">
        <v>76</v>
      </c>
      <c r="B45" s="6">
        <v>20</v>
      </c>
      <c r="C45" s="22">
        <v>0.05</v>
      </c>
      <c r="D45" s="22">
        <v>0.3</v>
      </c>
      <c r="E45" s="22">
        <v>0.35</v>
      </c>
      <c r="F45" s="22">
        <v>0.15</v>
      </c>
      <c r="G45" s="22">
        <v>0.15</v>
      </c>
      <c r="H45" s="22" t="s">
        <v>38</v>
      </c>
      <c r="I45" s="22">
        <v>0.35</v>
      </c>
      <c r="J45" s="22">
        <v>0.3</v>
      </c>
    </row>
    <row r="46" spans="1:10" x14ac:dyDescent="0.25">
      <c r="A46" s="7" t="s">
        <v>77</v>
      </c>
      <c r="B46" s="6">
        <v>48</v>
      </c>
      <c r="C46" s="22">
        <v>0.125</v>
      </c>
      <c r="D46" s="22">
        <v>0.20830000000000001</v>
      </c>
      <c r="E46" s="22">
        <v>0.125</v>
      </c>
      <c r="F46" s="22">
        <v>0.27079999999999999</v>
      </c>
      <c r="G46" s="22">
        <v>0.22919999999999999</v>
      </c>
      <c r="H46" s="22">
        <v>4.1700000000000001E-2</v>
      </c>
      <c r="I46" s="22">
        <v>0.3478</v>
      </c>
      <c r="J46" s="22">
        <v>0.52170000000000005</v>
      </c>
    </row>
    <row r="47" spans="1:10" x14ac:dyDescent="0.25">
      <c r="A47" s="7" t="s">
        <v>78</v>
      </c>
      <c r="B47" s="6">
        <v>95</v>
      </c>
      <c r="C47" s="22">
        <v>0.1158</v>
      </c>
      <c r="D47" s="22">
        <v>0.24210000000000001</v>
      </c>
      <c r="E47" s="22">
        <v>0.21049999999999999</v>
      </c>
      <c r="F47" s="22">
        <v>0.28420000000000001</v>
      </c>
      <c r="G47" s="22">
        <v>0.1474</v>
      </c>
      <c r="H47" s="22" t="s">
        <v>38</v>
      </c>
      <c r="I47" s="22">
        <v>0.3579</v>
      </c>
      <c r="J47" s="22">
        <v>0.43159999999999998</v>
      </c>
    </row>
    <row r="48" spans="1:10" x14ac:dyDescent="0.25">
      <c r="A48" s="7" t="s">
        <v>79</v>
      </c>
      <c r="B48" s="6">
        <v>214</v>
      </c>
      <c r="C48" s="22">
        <v>0.16819999999999999</v>
      </c>
      <c r="D48" s="22">
        <v>0.21959999999999999</v>
      </c>
      <c r="E48" s="22">
        <v>0.1308</v>
      </c>
      <c r="F48" s="22">
        <v>0.28499999999999998</v>
      </c>
      <c r="G48" s="22">
        <v>0.1729</v>
      </c>
      <c r="H48" s="22">
        <v>2.3400000000000001E-2</v>
      </c>
      <c r="I48" s="22">
        <v>0.39710000000000001</v>
      </c>
      <c r="J48" s="22">
        <v>0.46889999999999998</v>
      </c>
    </row>
    <row r="49" spans="1:10" x14ac:dyDescent="0.25">
      <c r="A49" s="7" t="s">
        <v>80</v>
      </c>
      <c r="B49" s="6">
        <v>132</v>
      </c>
      <c r="C49" s="22">
        <v>0.1061</v>
      </c>
      <c r="D49" s="22">
        <v>0.21210000000000001</v>
      </c>
      <c r="E49" s="22">
        <v>0.1061</v>
      </c>
      <c r="F49" s="22">
        <v>0.36359999999999998</v>
      </c>
      <c r="G49" s="22">
        <v>0.18179999999999999</v>
      </c>
      <c r="H49" s="22">
        <v>3.0300000000000001E-2</v>
      </c>
      <c r="I49" s="22">
        <v>0.3281</v>
      </c>
      <c r="J49" s="22">
        <v>0.5625</v>
      </c>
    </row>
    <row r="50" spans="1:10" x14ac:dyDescent="0.25">
      <c r="A50" s="7" t="s">
        <v>81</v>
      </c>
      <c r="B50" s="6">
        <v>73</v>
      </c>
      <c r="C50" s="22">
        <v>0.1096</v>
      </c>
      <c r="D50" s="22">
        <v>0.16439999999999999</v>
      </c>
      <c r="E50" s="22">
        <v>0.1096</v>
      </c>
      <c r="F50" s="22">
        <v>0.41099999999999998</v>
      </c>
      <c r="G50" s="22">
        <v>0.1918</v>
      </c>
      <c r="H50" s="22">
        <v>1.37E-2</v>
      </c>
      <c r="I50" s="22">
        <v>0.27779999999999999</v>
      </c>
      <c r="J50" s="22">
        <v>0.61109999999999998</v>
      </c>
    </row>
    <row r="51" spans="1:10" x14ac:dyDescent="0.25">
      <c r="A51" s="7" t="s">
        <v>82</v>
      </c>
      <c r="B51" s="6">
        <v>60</v>
      </c>
      <c r="C51" s="22">
        <v>8.3299999999999999E-2</v>
      </c>
      <c r="D51" s="22">
        <v>0.15</v>
      </c>
      <c r="E51" s="22">
        <v>0.18329999999999999</v>
      </c>
      <c r="F51" s="22">
        <v>0.36670000000000003</v>
      </c>
      <c r="G51" s="22">
        <v>0.16669999999999999</v>
      </c>
      <c r="H51" s="22">
        <v>0.05</v>
      </c>
      <c r="I51" s="22">
        <v>0.24560000000000001</v>
      </c>
      <c r="J51" s="22">
        <v>0.56140000000000001</v>
      </c>
    </row>
    <row r="52" spans="1:10" x14ac:dyDescent="0.25">
      <c r="A52" s="7" t="s">
        <v>83</v>
      </c>
      <c r="B52" s="6">
        <v>6</v>
      </c>
      <c r="C52" s="22">
        <v>0.16669999999999999</v>
      </c>
      <c r="D52" s="22">
        <v>0.33329999999999999</v>
      </c>
      <c r="E52" s="22">
        <v>0.16669999999999999</v>
      </c>
      <c r="F52" s="22">
        <v>0.33329999999999999</v>
      </c>
      <c r="G52" s="22" t="s">
        <v>38</v>
      </c>
      <c r="H52" s="22" t="s">
        <v>38</v>
      </c>
      <c r="I52" s="22">
        <v>0.5</v>
      </c>
      <c r="J52" s="22">
        <v>0.33329999999999999</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3</v>
      </c>
      <c r="C55" s="22" t="s">
        <v>39</v>
      </c>
      <c r="D55" s="22" t="s">
        <v>39</v>
      </c>
      <c r="E55" s="22" t="s">
        <v>39</v>
      </c>
      <c r="F55" s="22" t="s">
        <v>39</v>
      </c>
      <c r="G55" s="22" t="s">
        <v>39</v>
      </c>
      <c r="H55" s="22" t="s">
        <v>39</v>
      </c>
      <c r="I55" s="22" t="s">
        <v>39</v>
      </c>
      <c r="J55" s="22" t="s">
        <v>39</v>
      </c>
    </row>
    <row r="56" spans="1:10" x14ac:dyDescent="0.25">
      <c r="A56" s="7" t="s">
        <v>87</v>
      </c>
      <c r="B56" s="6">
        <v>43</v>
      </c>
      <c r="C56" s="22">
        <v>0.30230000000000001</v>
      </c>
      <c r="D56" s="22">
        <v>0.30230000000000001</v>
      </c>
      <c r="E56" s="22">
        <v>9.2999999999999999E-2</v>
      </c>
      <c r="F56" s="22">
        <v>0.1628</v>
      </c>
      <c r="G56" s="22">
        <v>0.13950000000000001</v>
      </c>
      <c r="H56" s="22" t="s">
        <v>38</v>
      </c>
      <c r="I56" s="22">
        <v>0.60470000000000002</v>
      </c>
      <c r="J56" s="22">
        <v>0.30230000000000001</v>
      </c>
    </row>
    <row r="57" spans="1:10" x14ac:dyDescent="0.25">
      <c r="A57" s="7" t="s">
        <v>88</v>
      </c>
      <c r="B57" s="6">
        <v>96</v>
      </c>
      <c r="C57" s="22">
        <v>0.21879999999999999</v>
      </c>
      <c r="D57" s="22">
        <v>0.20830000000000001</v>
      </c>
      <c r="E57" s="22">
        <v>0.1042</v>
      </c>
      <c r="F57" s="22">
        <v>0.29170000000000001</v>
      </c>
      <c r="G57" s="22">
        <v>0.14580000000000001</v>
      </c>
      <c r="H57" s="22">
        <v>3.1300000000000001E-2</v>
      </c>
      <c r="I57" s="22">
        <v>0.44090000000000001</v>
      </c>
      <c r="J57" s="22">
        <v>0.4516</v>
      </c>
    </row>
    <row r="58" spans="1:10" x14ac:dyDescent="0.25">
      <c r="A58" s="7" t="s">
        <v>89</v>
      </c>
      <c r="B58" s="6">
        <v>138</v>
      </c>
      <c r="C58" s="22">
        <v>0.13039999999999999</v>
      </c>
      <c r="D58" s="22">
        <v>0.2319</v>
      </c>
      <c r="E58" s="22">
        <v>0.15939999999999999</v>
      </c>
      <c r="F58" s="22">
        <v>0.24640000000000001</v>
      </c>
      <c r="G58" s="22">
        <v>0.2029</v>
      </c>
      <c r="H58" s="22">
        <v>2.9000000000000001E-2</v>
      </c>
      <c r="I58" s="22">
        <v>0.37309999999999999</v>
      </c>
      <c r="J58" s="22">
        <v>0.4627</v>
      </c>
    </row>
    <row r="59" spans="1:10" x14ac:dyDescent="0.25">
      <c r="A59" s="7" t="s">
        <v>90</v>
      </c>
      <c r="B59" s="6">
        <v>171</v>
      </c>
      <c r="C59" s="22">
        <v>0.13450000000000001</v>
      </c>
      <c r="D59" s="22">
        <v>0.25729999999999997</v>
      </c>
      <c r="E59" s="22">
        <v>0.16370000000000001</v>
      </c>
      <c r="F59" s="22">
        <v>0.27489999999999998</v>
      </c>
      <c r="G59" s="22">
        <v>0.1462</v>
      </c>
      <c r="H59" s="22">
        <v>2.3400000000000001E-2</v>
      </c>
      <c r="I59" s="22">
        <v>0.4012</v>
      </c>
      <c r="J59" s="22">
        <v>0.43109999999999998</v>
      </c>
    </row>
    <row r="60" spans="1:10" x14ac:dyDescent="0.25">
      <c r="A60" s="7" t="s">
        <v>91</v>
      </c>
      <c r="B60" s="6">
        <v>184</v>
      </c>
      <c r="C60" s="22">
        <v>7.0699999999999999E-2</v>
      </c>
      <c r="D60" s="22">
        <v>0.15759999999999999</v>
      </c>
      <c r="E60" s="22">
        <v>0.1522</v>
      </c>
      <c r="F60" s="22">
        <v>0.3967</v>
      </c>
      <c r="G60" s="22">
        <v>0.2011</v>
      </c>
      <c r="H60" s="22">
        <v>2.1700000000000001E-2</v>
      </c>
      <c r="I60" s="22">
        <v>0.23330000000000001</v>
      </c>
      <c r="J60" s="22">
        <v>0.61109999999999998</v>
      </c>
    </row>
    <row r="61" spans="1:10" x14ac:dyDescent="0.25">
      <c r="A61" s="7" t="s">
        <v>92</v>
      </c>
      <c r="B61" s="6">
        <v>104</v>
      </c>
      <c r="C61" s="22">
        <v>7.6899999999999996E-2</v>
      </c>
      <c r="D61" s="22">
        <v>0.1731</v>
      </c>
      <c r="E61" s="22">
        <v>0.2019</v>
      </c>
      <c r="F61" s="22">
        <v>0.40379999999999999</v>
      </c>
      <c r="G61" s="22">
        <v>0.125</v>
      </c>
      <c r="H61" s="22">
        <v>1.9199999999999998E-2</v>
      </c>
      <c r="I61" s="22">
        <v>0.25490000000000002</v>
      </c>
      <c r="J61" s="22">
        <v>0.53920000000000001</v>
      </c>
    </row>
    <row r="62" spans="1:10" x14ac:dyDescent="0.25">
      <c r="A62" s="7" t="s">
        <v>93</v>
      </c>
      <c r="B62" s="6">
        <v>6</v>
      </c>
      <c r="C62" s="22" t="s">
        <v>38</v>
      </c>
      <c r="D62" s="22">
        <v>0.33329999999999999</v>
      </c>
      <c r="E62" s="22">
        <v>0.33329999999999999</v>
      </c>
      <c r="F62" s="22">
        <v>0.16669999999999999</v>
      </c>
      <c r="G62" s="22">
        <v>0.16669999999999999</v>
      </c>
      <c r="H62" s="22" t="s">
        <v>38</v>
      </c>
      <c r="I62" s="22">
        <v>0.33329999999999999</v>
      </c>
      <c r="J62" s="22">
        <v>0.33329999999999999</v>
      </c>
    </row>
    <row r="63" spans="1:10" x14ac:dyDescent="0.25">
      <c r="A63" s="7" t="s">
        <v>94</v>
      </c>
      <c r="B63" s="6">
        <v>362</v>
      </c>
      <c r="C63" s="22">
        <v>0.1105</v>
      </c>
      <c r="D63" s="22">
        <v>0.23760000000000001</v>
      </c>
      <c r="E63" s="22">
        <v>0.15190000000000001</v>
      </c>
      <c r="F63" s="22">
        <v>0.31769999999999998</v>
      </c>
      <c r="G63" s="22">
        <v>0.1409</v>
      </c>
      <c r="H63" s="22">
        <v>4.1399999999999999E-2</v>
      </c>
      <c r="I63" s="22">
        <v>0.36309999999999998</v>
      </c>
      <c r="J63" s="22">
        <v>0.47839999999999999</v>
      </c>
    </row>
    <row r="64" spans="1:10" x14ac:dyDescent="0.25">
      <c r="A64" s="7" t="s">
        <v>95</v>
      </c>
      <c r="B64" s="6">
        <v>374</v>
      </c>
      <c r="C64" s="22">
        <v>0.15240000000000001</v>
      </c>
      <c r="D64" s="22">
        <v>0.19789999999999999</v>
      </c>
      <c r="E64" s="22">
        <v>0.13639999999999999</v>
      </c>
      <c r="F64" s="22">
        <v>0.31819999999999998</v>
      </c>
      <c r="G64" s="22">
        <v>0.1845</v>
      </c>
      <c r="H64" s="22">
        <v>1.0699999999999999E-2</v>
      </c>
      <c r="I64" s="22">
        <v>0.35410000000000003</v>
      </c>
      <c r="J64" s="22">
        <v>0.5081</v>
      </c>
    </row>
    <row r="65" spans="1:10" x14ac:dyDescent="0.25">
      <c r="A65" s="7" t="s">
        <v>96</v>
      </c>
      <c r="B65" s="6">
        <v>6</v>
      </c>
      <c r="C65" s="22">
        <v>0.33329999999999999</v>
      </c>
      <c r="D65" s="22" t="s">
        <v>38</v>
      </c>
      <c r="E65" s="22">
        <v>0.5</v>
      </c>
      <c r="F65" s="22" t="s">
        <v>38</v>
      </c>
      <c r="G65" s="22">
        <v>0.16669999999999999</v>
      </c>
      <c r="H65" s="22" t="s">
        <v>38</v>
      </c>
      <c r="I65" s="22">
        <v>0.33329999999999999</v>
      </c>
      <c r="J65" s="22">
        <v>0.16669999999999999</v>
      </c>
    </row>
    <row r="66" spans="1:10" x14ac:dyDescent="0.25">
      <c r="A66" s="7" t="s">
        <v>97</v>
      </c>
      <c r="B66" s="6">
        <v>448</v>
      </c>
      <c r="C66" s="22">
        <v>0.14510000000000001</v>
      </c>
      <c r="D66" s="22">
        <v>0.19639999999999999</v>
      </c>
      <c r="E66" s="22">
        <v>0.15179999999999999</v>
      </c>
      <c r="F66" s="22">
        <v>0.3125</v>
      </c>
      <c r="G66" s="22">
        <v>0.18079999999999999</v>
      </c>
      <c r="H66" s="22">
        <v>1.34E-2</v>
      </c>
      <c r="I66" s="22">
        <v>0.34620000000000001</v>
      </c>
      <c r="J66" s="22">
        <v>0.5</v>
      </c>
    </row>
    <row r="67" spans="1:10" ht="30" x14ac:dyDescent="0.25">
      <c r="A67" s="7" t="s">
        <v>98</v>
      </c>
      <c r="B67" s="6">
        <v>136</v>
      </c>
      <c r="C67" s="22">
        <v>0.1103</v>
      </c>
      <c r="D67" s="22">
        <v>0.22789999999999999</v>
      </c>
      <c r="E67" s="22">
        <v>0.13239999999999999</v>
      </c>
      <c r="F67" s="22">
        <v>0.30149999999999999</v>
      </c>
      <c r="G67" s="22">
        <v>0.19120000000000001</v>
      </c>
      <c r="H67" s="22">
        <v>3.6799999999999999E-2</v>
      </c>
      <c r="I67" s="22">
        <v>0.35110000000000002</v>
      </c>
      <c r="J67" s="22">
        <v>0.51149999999999995</v>
      </c>
    </row>
    <row r="68" spans="1:10" ht="30" x14ac:dyDescent="0.25">
      <c r="A68" s="7" t="s">
        <v>99</v>
      </c>
      <c r="B68" s="6">
        <v>118</v>
      </c>
      <c r="C68" s="22">
        <v>8.4699999999999998E-2</v>
      </c>
      <c r="D68" s="22">
        <v>0.25419999999999998</v>
      </c>
      <c r="E68" s="22">
        <v>0.14410000000000001</v>
      </c>
      <c r="F68" s="22">
        <v>0.33900000000000002</v>
      </c>
      <c r="G68" s="22">
        <v>0.14410000000000001</v>
      </c>
      <c r="H68" s="22">
        <v>3.39E-2</v>
      </c>
      <c r="I68" s="22">
        <v>0.35089999999999999</v>
      </c>
      <c r="J68" s="22">
        <v>0.5</v>
      </c>
    </row>
    <row r="69" spans="1:10" ht="30" x14ac:dyDescent="0.25">
      <c r="A69" s="7" t="s">
        <v>100</v>
      </c>
      <c r="B69" s="6">
        <v>34</v>
      </c>
      <c r="C69" s="22">
        <v>0.14710000000000001</v>
      </c>
      <c r="D69" s="22">
        <v>0.17649999999999999</v>
      </c>
      <c r="E69" s="22">
        <v>0.26469999999999999</v>
      </c>
      <c r="F69" s="22">
        <v>0.29409999999999997</v>
      </c>
      <c r="G69" s="22">
        <v>2.9399999999999999E-2</v>
      </c>
      <c r="H69" s="22">
        <v>8.8200000000000001E-2</v>
      </c>
      <c r="I69" s="22">
        <v>0.3548</v>
      </c>
      <c r="J69" s="22">
        <v>0.3548</v>
      </c>
    </row>
    <row r="70" spans="1:10" x14ac:dyDescent="0.25">
      <c r="A70" s="7" t="s">
        <v>101</v>
      </c>
      <c r="B70" s="6">
        <v>28</v>
      </c>
      <c r="C70" s="22">
        <v>0.28570000000000001</v>
      </c>
      <c r="D70" s="22">
        <v>0.1429</v>
      </c>
      <c r="E70" s="22">
        <v>3.5700000000000003E-2</v>
      </c>
      <c r="F70" s="22">
        <v>0.32140000000000002</v>
      </c>
      <c r="G70" s="22">
        <v>0.17860000000000001</v>
      </c>
      <c r="H70" s="22">
        <v>3.5700000000000003E-2</v>
      </c>
      <c r="I70" s="22">
        <v>0.44440000000000002</v>
      </c>
      <c r="J70" s="22">
        <v>0.51849999999999996</v>
      </c>
    </row>
    <row r="71" spans="1:10" x14ac:dyDescent="0.25">
      <c r="A71" s="7" t="s">
        <v>102</v>
      </c>
      <c r="B71" s="6">
        <v>44</v>
      </c>
      <c r="C71" s="22">
        <v>0.2273</v>
      </c>
      <c r="D71" s="22">
        <v>0.25</v>
      </c>
      <c r="E71" s="22">
        <v>0.11360000000000001</v>
      </c>
      <c r="F71" s="22">
        <v>0.29549999999999998</v>
      </c>
      <c r="G71" s="22">
        <v>0.11360000000000001</v>
      </c>
      <c r="H71" s="22" t="s">
        <v>38</v>
      </c>
      <c r="I71" s="22">
        <v>0.4773</v>
      </c>
      <c r="J71" s="22">
        <v>0.40910000000000002</v>
      </c>
    </row>
    <row r="72" spans="1:10" x14ac:dyDescent="0.25">
      <c r="A72" s="7" t="s">
        <v>103</v>
      </c>
      <c r="B72" s="6">
        <v>45</v>
      </c>
      <c r="C72" s="22">
        <v>0.17780000000000001</v>
      </c>
      <c r="D72" s="22">
        <v>0.31109999999999999</v>
      </c>
      <c r="E72" s="22">
        <v>0.1333</v>
      </c>
      <c r="F72" s="22">
        <v>0.28889999999999999</v>
      </c>
      <c r="G72" s="22">
        <v>6.6699999999999995E-2</v>
      </c>
      <c r="H72" s="22">
        <v>2.2200000000000001E-2</v>
      </c>
      <c r="I72" s="22">
        <v>0.5</v>
      </c>
      <c r="J72" s="22">
        <v>0.36359999999999998</v>
      </c>
    </row>
    <row r="73" spans="1:10" x14ac:dyDescent="0.25">
      <c r="A73" s="7" t="s">
        <v>104</v>
      </c>
      <c r="B73" s="6">
        <v>62</v>
      </c>
      <c r="C73" s="22">
        <v>0.1613</v>
      </c>
      <c r="D73" s="22">
        <v>0.30649999999999999</v>
      </c>
      <c r="E73" s="22">
        <v>0.1452</v>
      </c>
      <c r="F73" s="22">
        <v>0.2258</v>
      </c>
      <c r="G73" s="22">
        <v>0.1129</v>
      </c>
      <c r="H73" s="22">
        <v>4.8399999999999999E-2</v>
      </c>
      <c r="I73" s="22">
        <v>0.49149999999999999</v>
      </c>
      <c r="J73" s="22">
        <v>0.35589999999999999</v>
      </c>
    </row>
    <row r="74" spans="1:10" x14ac:dyDescent="0.25">
      <c r="A74" s="7" t="s">
        <v>105</v>
      </c>
      <c r="B74" s="6">
        <v>540</v>
      </c>
      <c r="C74" s="22">
        <v>0.1148</v>
      </c>
      <c r="D74" s="22">
        <v>0.19439999999999999</v>
      </c>
      <c r="E74" s="22">
        <v>0.1593</v>
      </c>
      <c r="F74" s="22">
        <v>0.3241</v>
      </c>
      <c r="G74" s="22">
        <v>0.18890000000000001</v>
      </c>
      <c r="H74" s="22">
        <v>1.8499999999999999E-2</v>
      </c>
      <c r="I74" s="22">
        <v>0.31509999999999999</v>
      </c>
      <c r="J74" s="22">
        <v>0.52259999999999995</v>
      </c>
    </row>
    <row r="75" spans="1:10" x14ac:dyDescent="0.25">
      <c r="A75" s="7" t="s">
        <v>106</v>
      </c>
      <c r="B75" s="6">
        <v>14</v>
      </c>
      <c r="C75" s="22" t="s">
        <v>38</v>
      </c>
      <c r="D75" s="22">
        <v>0.28570000000000001</v>
      </c>
      <c r="E75" s="22">
        <v>0.42859999999999998</v>
      </c>
      <c r="F75" s="22">
        <v>0.21429999999999999</v>
      </c>
      <c r="G75" s="22">
        <v>7.1400000000000005E-2</v>
      </c>
      <c r="H75" s="22" t="s">
        <v>38</v>
      </c>
      <c r="I75" s="22">
        <v>0.28570000000000001</v>
      </c>
      <c r="J75" s="22">
        <v>0.28570000000000001</v>
      </c>
    </row>
    <row r="76" spans="1:10" x14ac:dyDescent="0.25">
      <c r="A76" s="7" t="s">
        <v>107</v>
      </c>
      <c r="B76" s="6">
        <v>50</v>
      </c>
      <c r="C76" s="22">
        <v>0.14000000000000001</v>
      </c>
      <c r="D76" s="22">
        <v>0.18</v>
      </c>
      <c r="E76" s="22">
        <v>0.24</v>
      </c>
      <c r="F76" s="22">
        <v>0.36</v>
      </c>
      <c r="G76" s="22" t="s">
        <v>38</v>
      </c>
      <c r="H76" s="22">
        <v>0.08</v>
      </c>
      <c r="I76" s="22">
        <v>0.3478</v>
      </c>
      <c r="J76" s="22">
        <v>0.39129999999999998</v>
      </c>
    </row>
    <row r="77" spans="1:10" x14ac:dyDescent="0.25">
      <c r="A77" s="7" t="s">
        <v>108</v>
      </c>
      <c r="B77" s="6">
        <v>54</v>
      </c>
      <c r="C77" s="22">
        <v>7.4099999999999999E-2</v>
      </c>
      <c r="D77" s="22">
        <v>0.25929999999999997</v>
      </c>
      <c r="E77" s="22">
        <v>0.12959999999999999</v>
      </c>
      <c r="F77" s="22">
        <v>0.27779999999999999</v>
      </c>
      <c r="G77" s="22">
        <v>0.22220000000000001</v>
      </c>
      <c r="H77" s="22">
        <v>3.6999999999999998E-2</v>
      </c>
      <c r="I77" s="22">
        <v>0.34620000000000001</v>
      </c>
      <c r="J77" s="22">
        <v>0.51919999999999999</v>
      </c>
    </row>
    <row r="78" spans="1:10" x14ac:dyDescent="0.25">
      <c r="A78" s="7" t="s">
        <v>109</v>
      </c>
      <c r="B78" s="6">
        <v>75</v>
      </c>
      <c r="C78" s="22">
        <v>0.12</v>
      </c>
      <c r="D78" s="22">
        <v>0.22670000000000001</v>
      </c>
      <c r="E78" s="22">
        <v>0.12</v>
      </c>
      <c r="F78" s="22">
        <v>0.33329999999999999</v>
      </c>
      <c r="G78" s="22">
        <v>0.2</v>
      </c>
      <c r="H78" s="22" t="s">
        <v>38</v>
      </c>
      <c r="I78" s="22">
        <v>0.34670000000000001</v>
      </c>
      <c r="J78" s="22">
        <v>0.5333</v>
      </c>
    </row>
    <row r="79" spans="1:10" x14ac:dyDescent="0.25">
      <c r="A79" s="7" t="s">
        <v>110</v>
      </c>
      <c r="B79" s="6">
        <v>71</v>
      </c>
      <c r="C79" s="22">
        <v>0.16900000000000001</v>
      </c>
      <c r="D79" s="22">
        <v>0.21129999999999999</v>
      </c>
      <c r="E79" s="22">
        <v>0.1268</v>
      </c>
      <c r="F79" s="22">
        <v>0.29580000000000001</v>
      </c>
      <c r="G79" s="22">
        <v>0.14080000000000001</v>
      </c>
      <c r="H79" s="22">
        <v>5.6300000000000003E-2</v>
      </c>
      <c r="I79" s="22">
        <v>0.40300000000000002</v>
      </c>
      <c r="J79" s="22">
        <v>0.4627</v>
      </c>
    </row>
    <row r="80" spans="1:10" x14ac:dyDescent="0.25">
      <c r="A80" s="7" t="s">
        <v>111</v>
      </c>
      <c r="B80" s="6">
        <v>61</v>
      </c>
      <c r="C80" s="22">
        <v>0.14749999999999999</v>
      </c>
      <c r="D80" s="22">
        <v>0.21310000000000001</v>
      </c>
      <c r="E80" s="22">
        <v>0.16389999999999999</v>
      </c>
      <c r="F80" s="22">
        <v>0.32790000000000002</v>
      </c>
      <c r="G80" s="22">
        <v>0.14749999999999999</v>
      </c>
      <c r="H80" s="22" t="s">
        <v>38</v>
      </c>
      <c r="I80" s="22">
        <v>0.36070000000000002</v>
      </c>
      <c r="J80" s="22">
        <v>0.47539999999999999</v>
      </c>
    </row>
    <row r="81" spans="1:10" x14ac:dyDescent="0.25">
      <c r="A81" s="7" t="s">
        <v>112</v>
      </c>
      <c r="B81" s="6">
        <v>55</v>
      </c>
      <c r="C81" s="22">
        <v>0.1091</v>
      </c>
      <c r="D81" s="22">
        <v>0.1273</v>
      </c>
      <c r="E81" s="22">
        <v>0.2</v>
      </c>
      <c r="F81" s="22">
        <v>0.2727</v>
      </c>
      <c r="G81" s="22">
        <v>0.29089999999999999</v>
      </c>
      <c r="H81" s="22" t="s">
        <v>38</v>
      </c>
      <c r="I81" s="22">
        <v>0.2364</v>
      </c>
      <c r="J81" s="22">
        <v>0.56359999999999999</v>
      </c>
    </row>
    <row r="82" spans="1:10" x14ac:dyDescent="0.25">
      <c r="A82" s="7" t="s">
        <v>113</v>
      </c>
      <c r="B82" s="6">
        <v>42</v>
      </c>
      <c r="C82" s="22">
        <v>0.1429</v>
      </c>
      <c r="D82" s="22">
        <v>0.26190000000000002</v>
      </c>
      <c r="E82" s="22">
        <v>9.5200000000000007E-2</v>
      </c>
      <c r="F82" s="22">
        <v>0.40479999999999999</v>
      </c>
      <c r="G82" s="22">
        <v>9.5200000000000007E-2</v>
      </c>
      <c r="H82" s="22" t="s">
        <v>38</v>
      </c>
      <c r="I82" s="22">
        <v>0.40479999999999999</v>
      </c>
      <c r="J82" s="22">
        <v>0.5</v>
      </c>
    </row>
    <row r="83" spans="1:10" x14ac:dyDescent="0.25">
      <c r="A83" s="7" t="s">
        <v>114</v>
      </c>
      <c r="B83" s="6">
        <v>34</v>
      </c>
      <c r="C83" s="22">
        <v>5.8799999999999998E-2</v>
      </c>
      <c r="D83" s="22">
        <v>0.23530000000000001</v>
      </c>
      <c r="E83" s="22">
        <v>5.8799999999999998E-2</v>
      </c>
      <c r="F83" s="22">
        <v>0.38240000000000002</v>
      </c>
      <c r="G83" s="22">
        <v>0.23530000000000001</v>
      </c>
      <c r="H83" s="22">
        <v>2.9399999999999999E-2</v>
      </c>
      <c r="I83" s="22">
        <v>0.30299999999999999</v>
      </c>
      <c r="J83" s="22">
        <v>0.63639999999999997</v>
      </c>
    </row>
    <row r="84" spans="1:10" x14ac:dyDescent="0.25">
      <c r="A84" s="7" t="s">
        <v>115</v>
      </c>
      <c r="B84" s="6">
        <v>28</v>
      </c>
      <c r="C84" s="22">
        <v>7.1400000000000005E-2</v>
      </c>
      <c r="D84" s="22">
        <v>0.32140000000000002</v>
      </c>
      <c r="E84" s="22">
        <v>0.1429</v>
      </c>
      <c r="F84" s="22">
        <v>0.32140000000000002</v>
      </c>
      <c r="G84" s="22">
        <v>0.1071</v>
      </c>
      <c r="H84" s="22">
        <v>3.5700000000000003E-2</v>
      </c>
      <c r="I84" s="22">
        <v>0.40739999999999998</v>
      </c>
      <c r="J84" s="22">
        <v>0.44440000000000002</v>
      </c>
    </row>
    <row r="85" spans="1:10" x14ac:dyDescent="0.25">
      <c r="A85" s="7" t="s">
        <v>116</v>
      </c>
      <c r="B85" s="6">
        <v>84</v>
      </c>
      <c r="C85" s="22">
        <v>0.1071</v>
      </c>
      <c r="D85" s="22">
        <v>0.16669999999999999</v>
      </c>
      <c r="E85" s="22">
        <v>7.1400000000000005E-2</v>
      </c>
      <c r="F85" s="22">
        <v>0.34520000000000001</v>
      </c>
      <c r="G85" s="22">
        <v>0.29759999999999998</v>
      </c>
      <c r="H85" s="22">
        <v>1.1900000000000001E-2</v>
      </c>
      <c r="I85" s="22">
        <v>0.27710000000000001</v>
      </c>
      <c r="J85" s="22">
        <v>0.65059999999999996</v>
      </c>
    </row>
    <row r="86" spans="1:10" x14ac:dyDescent="0.25">
      <c r="A86" s="7" t="s">
        <v>117</v>
      </c>
      <c r="B86" s="6">
        <v>9</v>
      </c>
      <c r="C86" s="22">
        <v>0.33329999999999999</v>
      </c>
      <c r="D86" s="22">
        <v>0.33329999999999999</v>
      </c>
      <c r="E86" s="22" t="s">
        <v>38</v>
      </c>
      <c r="F86" s="22">
        <v>0.22220000000000001</v>
      </c>
      <c r="G86" s="22">
        <v>0.1111</v>
      </c>
      <c r="H86" s="22" t="s">
        <v>38</v>
      </c>
      <c r="I86" s="22">
        <v>0.66669999999999996</v>
      </c>
      <c r="J86" s="22">
        <v>0.33329999999999999</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0.42859999999999998</v>
      </c>
      <c r="D98" s="22">
        <v>0.28570000000000001</v>
      </c>
      <c r="E98" s="22">
        <v>0.28570000000000001</v>
      </c>
      <c r="F98" s="22" t="s">
        <v>38</v>
      </c>
      <c r="G98" s="22" t="s">
        <v>38</v>
      </c>
      <c r="H98" s="22" t="s">
        <v>38</v>
      </c>
      <c r="I98" s="22">
        <v>0.71430000000000005</v>
      </c>
      <c r="J98" s="22">
        <v>0</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717</v>
      </c>
      <c r="C103" s="22">
        <v>0.1227</v>
      </c>
      <c r="D103" s="22">
        <v>0.20780000000000001</v>
      </c>
      <c r="E103" s="22">
        <v>0.15340000000000001</v>
      </c>
      <c r="F103" s="22">
        <v>0.32219999999999999</v>
      </c>
      <c r="G103" s="22">
        <v>0.16880000000000001</v>
      </c>
      <c r="H103" s="22">
        <v>2.5100000000000001E-2</v>
      </c>
      <c r="I103" s="22">
        <v>0.33910000000000001</v>
      </c>
      <c r="J103" s="22">
        <v>0.50360000000000005</v>
      </c>
    </row>
    <row r="104" spans="1:10" ht="30" x14ac:dyDescent="0.25">
      <c r="A104" s="7" t="s">
        <v>135</v>
      </c>
      <c r="B104" s="6">
        <v>601</v>
      </c>
      <c r="C104" s="22">
        <v>0.1231</v>
      </c>
      <c r="D104" s="22">
        <v>0.21299999999999999</v>
      </c>
      <c r="E104" s="22">
        <v>0.1547</v>
      </c>
      <c r="F104" s="22">
        <v>0.31950000000000001</v>
      </c>
      <c r="G104" s="22">
        <v>0.1681</v>
      </c>
      <c r="H104" s="22">
        <v>2.1600000000000001E-2</v>
      </c>
      <c r="I104" s="22">
        <v>0.34350000000000003</v>
      </c>
      <c r="J104" s="22">
        <v>0.49830000000000002</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v>0.28570000000000001</v>
      </c>
      <c r="E106" s="22">
        <v>0.28570000000000001</v>
      </c>
      <c r="F106" s="22">
        <v>0.1429</v>
      </c>
      <c r="G106" s="22">
        <v>0.28570000000000001</v>
      </c>
      <c r="H106" s="22" t="s">
        <v>38</v>
      </c>
      <c r="I106" s="22">
        <v>0.28570000000000001</v>
      </c>
      <c r="J106" s="22">
        <v>0.42859999999999998</v>
      </c>
    </row>
    <row r="107" spans="1:10" x14ac:dyDescent="0.25">
      <c r="A107" s="7" t="s">
        <v>138</v>
      </c>
      <c r="B107" s="6">
        <v>15</v>
      </c>
      <c r="C107" s="22">
        <v>0.1333</v>
      </c>
      <c r="D107" s="22">
        <v>0.2</v>
      </c>
      <c r="E107" s="22">
        <v>6.6699999999999995E-2</v>
      </c>
      <c r="F107" s="22">
        <v>0.33329999999999999</v>
      </c>
      <c r="G107" s="22">
        <v>0.2</v>
      </c>
      <c r="H107" s="22">
        <v>6.6699999999999995E-2</v>
      </c>
      <c r="I107" s="22">
        <v>0.35709999999999997</v>
      </c>
      <c r="J107" s="22">
        <v>0.57140000000000002</v>
      </c>
    </row>
    <row r="108" spans="1:10" x14ac:dyDescent="0.25">
      <c r="A108" s="7" t="s">
        <v>139</v>
      </c>
      <c r="B108" s="6">
        <v>12</v>
      </c>
      <c r="C108" s="22">
        <v>0.16669999999999999</v>
      </c>
      <c r="D108" s="22">
        <v>0.41670000000000001</v>
      </c>
      <c r="E108" s="22">
        <v>0.16669999999999999</v>
      </c>
      <c r="F108" s="22">
        <v>0.16669999999999999</v>
      </c>
      <c r="G108" s="22">
        <v>8.3299999999999999E-2</v>
      </c>
      <c r="H108" s="22" t="s">
        <v>38</v>
      </c>
      <c r="I108" s="22">
        <v>0.58330000000000004</v>
      </c>
      <c r="J108" s="22">
        <v>0.25</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0.22220000000000001</v>
      </c>
      <c r="D110" s="22">
        <v>0.44440000000000002</v>
      </c>
      <c r="E110" s="22">
        <v>0.1111</v>
      </c>
      <c r="F110" s="22">
        <v>0.1111</v>
      </c>
      <c r="G110" s="22">
        <v>0.1111</v>
      </c>
      <c r="H110" s="22" t="s">
        <v>38</v>
      </c>
      <c r="I110" s="22">
        <v>0.66669999999999996</v>
      </c>
      <c r="J110" s="22">
        <v>0.22220000000000001</v>
      </c>
    </row>
    <row r="111" spans="1:10" ht="30" x14ac:dyDescent="0.25">
      <c r="A111" s="7" t="s">
        <v>142</v>
      </c>
      <c r="B111" s="6">
        <v>25</v>
      </c>
      <c r="C111" s="22" t="s">
        <v>38</v>
      </c>
      <c r="D111" s="22">
        <v>0.12</v>
      </c>
      <c r="E111" s="22">
        <v>0.36</v>
      </c>
      <c r="F111" s="22">
        <v>0.32</v>
      </c>
      <c r="G111" s="22">
        <v>0.2</v>
      </c>
      <c r="H111" s="22" t="s">
        <v>38</v>
      </c>
      <c r="I111" s="22">
        <v>0.12</v>
      </c>
      <c r="J111" s="22">
        <v>0.52</v>
      </c>
    </row>
    <row r="112" spans="1:10" ht="30" x14ac:dyDescent="0.25">
      <c r="A112" s="7" t="s">
        <v>143</v>
      </c>
      <c r="B112" s="6">
        <v>59</v>
      </c>
      <c r="C112" s="22">
        <v>0.1525</v>
      </c>
      <c r="D112" s="22">
        <v>0.1356</v>
      </c>
      <c r="E112" s="22">
        <v>0.1525</v>
      </c>
      <c r="F112" s="22">
        <v>0.37290000000000001</v>
      </c>
      <c r="G112" s="22">
        <v>0.18640000000000001</v>
      </c>
      <c r="H112" s="22" t="s">
        <v>38</v>
      </c>
      <c r="I112" s="22">
        <v>0.28810000000000002</v>
      </c>
      <c r="J112" s="22">
        <v>0.55930000000000002</v>
      </c>
    </row>
    <row r="113" spans="1:10" x14ac:dyDescent="0.25">
      <c r="A113" s="7" t="s">
        <v>144</v>
      </c>
      <c r="B113" s="6">
        <v>40</v>
      </c>
      <c r="C113" s="22">
        <v>0.1</v>
      </c>
      <c r="D113" s="22">
        <v>0.15</v>
      </c>
      <c r="E113" s="22">
        <v>7.4999999999999997E-2</v>
      </c>
      <c r="F113" s="22">
        <v>0.42499999999999999</v>
      </c>
      <c r="G113" s="22">
        <v>0.22500000000000001</v>
      </c>
      <c r="H113" s="22">
        <v>2.5000000000000001E-2</v>
      </c>
      <c r="I113" s="22">
        <v>0.25640000000000002</v>
      </c>
      <c r="J113" s="22">
        <v>0.66669999999999996</v>
      </c>
    </row>
    <row r="114" spans="1:10" x14ac:dyDescent="0.25">
      <c r="A114" s="7" t="s">
        <v>145</v>
      </c>
      <c r="B114" s="6">
        <v>392</v>
      </c>
      <c r="C114" s="22">
        <v>0.12239999999999999</v>
      </c>
      <c r="D114" s="22">
        <v>0.2117</v>
      </c>
      <c r="E114" s="22">
        <v>0.15049999999999999</v>
      </c>
      <c r="F114" s="22">
        <v>0.30099999999999999</v>
      </c>
      <c r="G114" s="22">
        <v>0.1837</v>
      </c>
      <c r="H114" s="22">
        <v>3.0599999999999999E-2</v>
      </c>
      <c r="I114" s="22">
        <v>0.34470000000000001</v>
      </c>
      <c r="J114" s="22">
        <v>0.5</v>
      </c>
    </row>
    <row r="115" spans="1:10" ht="30" x14ac:dyDescent="0.25">
      <c r="A115" s="7" t="s">
        <v>146</v>
      </c>
      <c r="B115" s="6">
        <v>755</v>
      </c>
      <c r="C115" s="22">
        <v>0.13639999999999999</v>
      </c>
      <c r="D115" s="22">
        <v>0.21990000000000001</v>
      </c>
      <c r="E115" s="22">
        <v>0.15359999999999999</v>
      </c>
      <c r="F115" s="22">
        <v>0.30599999999999999</v>
      </c>
      <c r="G115" s="22">
        <v>0.1603</v>
      </c>
      <c r="H115" s="22">
        <v>2.3800000000000002E-2</v>
      </c>
      <c r="I115" s="22">
        <v>0.36499999999999999</v>
      </c>
      <c r="J115" s="22">
        <v>0.47760000000000002</v>
      </c>
    </row>
    <row r="116" spans="1:10" x14ac:dyDescent="0.25">
      <c r="A116" s="7" t="s">
        <v>147</v>
      </c>
      <c r="B116" s="6">
        <v>329</v>
      </c>
      <c r="C116" s="22">
        <v>0.1094</v>
      </c>
      <c r="D116" s="22">
        <v>0.21879999999999999</v>
      </c>
      <c r="E116" s="22">
        <v>0.1489</v>
      </c>
      <c r="F116" s="22">
        <v>0.32829999999999998</v>
      </c>
      <c r="G116" s="22">
        <v>0.17019999999999999</v>
      </c>
      <c r="H116" s="22">
        <v>2.4299999999999999E-2</v>
      </c>
      <c r="I116" s="22">
        <v>0.33639999999999998</v>
      </c>
      <c r="J116" s="22">
        <v>0.51090000000000002</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370</v>
      </c>
      <c r="C118" s="22">
        <v>0.13780000000000001</v>
      </c>
      <c r="D118" s="22">
        <v>0.2135</v>
      </c>
      <c r="E118" s="22">
        <v>0.1676</v>
      </c>
      <c r="F118" s="22">
        <v>0.30270000000000002</v>
      </c>
      <c r="G118" s="22">
        <v>0.15140000000000001</v>
      </c>
      <c r="H118" s="22">
        <v>2.7E-2</v>
      </c>
      <c r="I118" s="22">
        <v>0.36109999999999998</v>
      </c>
      <c r="J118" s="22">
        <v>0.4667</v>
      </c>
    </row>
    <row r="119" spans="1:10" ht="30" x14ac:dyDescent="0.25">
      <c r="A119" s="7" t="s">
        <v>150</v>
      </c>
      <c r="B119" s="6">
        <v>381</v>
      </c>
      <c r="C119" s="22">
        <v>0.1522</v>
      </c>
      <c r="D119" s="22">
        <v>0.2283</v>
      </c>
      <c r="E119" s="22">
        <v>0.1575</v>
      </c>
      <c r="F119" s="22">
        <v>0.29399999999999998</v>
      </c>
      <c r="G119" s="22">
        <v>0.1444</v>
      </c>
      <c r="H119" s="22">
        <v>2.3599999999999999E-2</v>
      </c>
      <c r="I119" s="22">
        <v>0.38979999999999998</v>
      </c>
      <c r="J119" s="22">
        <v>0.44890000000000002</v>
      </c>
    </row>
    <row r="120" spans="1:10" x14ac:dyDescent="0.25">
      <c r="A120" s="7" t="s">
        <v>151</v>
      </c>
      <c r="B120" s="6">
        <v>28</v>
      </c>
      <c r="C120" s="22">
        <v>7.1400000000000005E-2</v>
      </c>
      <c r="D120" s="22">
        <v>0.1429</v>
      </c>
      <c r="E120" s="22">
        <v>0.21429999999999999</v>
      </c>
      <c r="F120" s="22">
        <v>0.39290000000000003</v>
      </c>
      <c r="G120" s="22">
        <v>0.1429</v>
      </c>
      <c r="H120" s="22">
        <v>3.5700000000000003E-2</v>
      </c>
      <c r="I120" s="22">
        <v>0.22220000000000001</v>
      </c>
      <c r="J120" s="22">
        <v>0.55559999999999998</v>
      </c>
    </row>
    <row r="121" spans="1:10" x14ac:dyDescent="0.25">
      <c r="A121" s="7" t="s">
        <v>152</v>
      </c>
      <c r="B121" s="6">
        <v>751</v>
      </c>
      <c r="C121" s="22">
        <v>0.13450000000000001</v>
      </c>
      <c r="D121" s="22">
        <v>0.221</v>
      </c>
      <c r="E121" s="22">
        <v>0.15310000000000001</v>
      </c>
      <c r="F121" s="22">
        <v>0.30630000000000002</v>
      </c>
      <c r="G121" s="22">
        <v>0.16250000000000001</v>
      </c>
      <c r="H121" s="22">
        <v>2.2599999999999999E-2</v>
      </c>
      <c r="I121" s="22">
        <v>0.36380000000000001</v>
      </c>
      <c r="J121" s="22">
        <v>0.47960000000000003</v>
      </c>
    </row>
    <row r="122" spans="1:10" x14ac:dyDescent="0.25">
      <c r="A122" s="7" t="s">
        <v>153</v>
      </c>
      <c r="B122" s="6">
        <v>14</v>
      </c>
      <c r="C122" s="22">
        <v>0.28570000000000001</v>
      </c>
      <c r="D122" s="22">
        <v>0.28570000000000001</v>
      </c>
      <c r="E122" s="22">
        <v>7.1400000000000005E-2</v>
      </c>
      <c r="F122" s="22">
        <v>0.28570000000000001</v>
      </c>
      <c r="G122" s="22">
        <v>7.1400000000000005E-2</v>
      </c>
      <c r="H122" s="22" t="s">
        <v>38</v>
      </c>
      <c r="I122" s="22">
        <v>0.57140000000000002</v>
      </c>
      <c r="J122" s="22">
        <v>0.35709999999999997</v>
      </c>
    </row>
    <row r="123" spans="1:10" x14ac:dyDescent="0.25">
      <c r="A123" s="7" t="s">
        <v>154</v>
      </c>
      <c r="B123" s="6">
        <v>209</v>
      </c>
      <c r="C123" s="22">
        <v>0.1053</v>
      </c>
      <c r="D123" s="22">
        <v>0.19620000000000001</v>
      </c>
      <c r="E123" s="22">
        <v>0.14349999999999999</v>
      </c>
      <c r="F123" s="22">
        <v>0.3589</v>
      </c>
      <c r="G123" s="22">
        <v>0.18179999999999999</v>
      </c>
      <c r="H123" s="22">
        <v>1.44E-2</v>
      </c>
      <c r="I123" s="22">
        <v>0.30580000000000002</v>
      </c>
      <c r="J123" s="22">
        <v>0.54849999999999999</v>
      </c>
    </row>
    <row r="124" spans="1:10" ht="30" x14ac:dyDescent="0.25">
      <c r="A124" s="7" t="s">
        <v>155</v>
      </c>
      <c r="B124" s="6">
        <v>575</v>
      </c>
      <c r="C124" s="22">
        <v>0.11650000000000001</v>
      </c>
      <c r="D124" s="22">
        <v>0.22259999999999999</v>
      </c>
      <c r="E124" s="22">
        <v>0.1583</v>
      </c>
      <c r="F124" s="22">
        <v>0.31480000000000002</v>
      </c>
      <c r="G124" s="22">
        <v>0.16869999999999999</v>
      </c>
      <c r="H124" s="22">
        <v>1.9099999999999999E-2</v>
      </c>
      <c r="I124" s="22">
        <v>0.34570000000000001</v>
      </c>
      <c r="J124" s="22">
        <v>0.4929</v>
      </c>
    </row>
    <row r="125" spans="1:10" x14ac:dyDescent="0.25">
      <c r="A125" s="7" t="s">
        <v>156</v>
      </c>
      <c r="B125" s="6">
        <v>39</v>
      </c>
      <c r="C125" s="22">
        <v>0.12820000000000001</v>
      </c>
      <c r="D125" s="22">
        <v>7.6899999999999996E-2</v>
      </c>
      <c r="E125" s="22">
        <v>0.17949999999999999</v>
      </c>
      <c r="F125" s="22">
        <v>0.43590000000000001</v>
      </c>
      <c r="G125" s="22">
        <v>0.17949999999999999</v>
      </c>
      <c r="H125" s="22" t="s">
        <v>38</v>
      </c>
      <c r="I125" s="22">
        <v>0.2051</v>
      </c>
      <c r="J125" s="22">
        <v>0.61539999999999995</v>
      </c>
    </row>
    <row r="126" spans="1:10" x14ac:dyDescent="0.25">
      <c r="A126" s="7" t="s">
        <v>157</v>
      </c>
      <c r="B126" s="6">
        <v>28</v>
      </c>
      <c r="C126" s="22">
        <v>7.1400000000000005E-2</v>
      </c>
      <c r="D126" s="22">
        <v>0.1429</v>
      </c>
      <c r="E126" s="22">
        <v>0.21429999999999999</v>
      </c>
      <c r="F126" s="22">
        <v>0.39290000000000003</v>
      </c>
      <c r="G126" s="22">
        <v>0.1429</v>
      </c>
      <c r="H126" s="22">
        <v>3.5700000000000003E-2</v>
      </c>
      <c r="I126" s="22">
        <v>0.22220000000000001</v>
      </c>
      <c r="J126" s="22">
        <v>0.55559999999999998</v>
      </c>
    </row>
    <row r="127" spans="1:10" x14ac:dyDescent="0.25">
      <c r="A127" s="7" t="s">
        <v>158</v>
      </c>
      <c r="B127" s="6">
        <v>149</v>
      </c>
      <c r="C127" s="22">
        <v>0.1678</v>
      </c>
      <c r="D127" s="22">
        <v>0.24829999999999999</v>
      </c>
      <c r="E127" s="22">
        <v>0.1678</v>
      </c>
      <c r="F127" s="22">
        <v>0.28860000000000002</v>
      </c>
      <c r="G127" s="22">
        <v>0.1074</v>
      </c>
      <c r="H127" s="22">
        <v>2.01E-2</v>
      </c>
      <c r="I127" s="22">
        <v>0.42470000000000002</v>
      </c>
      <c r="J127" s="22">
        <v>0.40410000000000001</v>
      </c>
    </row>
    <row r="128" spans="1:10" x14ac:dyDescent="0.25">
      <c r="A128" s="7" t="s">
        <v>159</v>
      </c>
      <c r="B128" s="6">
        <v>682</v>
      </c>
      <c r="C128" s="22">
        <v>0.129</v>
      </c>
      <c r="D128" s="22">
        <v>0.217</v>
      </c>
      <c r="E128" s="22">
        <v>0.154</v>
      </c>
      <c r="F128" s="22">
        <v>0.31230000000000002</v>
      </c>
      <c r="G128" s="22">
        <v>0.1716</v>
      </c>
      <c r="H128" s="22">
        <v>1.61E-2</v>
      </c>
      <c r="I128" s="22">
        <v>0.35170000000000001</v>
      </c>
      <c r="J128" s="22">
        <v>0.49180000000000001</v>
      </c>
    </row>
    <row r="129" spans="1:10" x14ac:dyDescent="0.25">
      <c r="A129" s="7" t="s">
        <v>160</v>
      </c>
      <c r="B129" s="6">
        <v>322</v>
      </c>
      <c r="C129" s="22">
        <v>0.1429</v>
      </c>
      <c r="D129" s="22">
        <v>0.2205</v>
      </c>
      <c r="E129" s="22">
        <v>0.1522</v>
      </c>
      <c r="F129" s="22">
        <v>0.30430000000000001</v>
      </c>
      <c r="G129" s="22">
        <v>0.15840000000000001</v>
      </c>
      <c r="H129" s="22">
        <v>2.1700000000000001E-2</v>
      </c>
      <c r="I129" s="22">
        <v>0.37140000000000001</v>
      </c>
      <c r="J129" s="22">
        <v>0.47299999999999998</v>
      </c>
    </row>
    <row r="130" spans="1:10" x14ac:dyDescent="0.25">
      <c r="A130" s="7" t="s">
        <v>161</v>
      </c>
      <c r="B130" s="6">
        <v>332</v>
      </c>
      <c r="C130" s="22">
        <v>0.13550000000000001</v>
      </c>
      <c r="D130" s="22">
        <v>0.21390000000000001</v>
      </c>
      <c r="E130" s="22">
        <v>0.16569999999999999</v>
      </c>
      <c r="F130" s="22">
        <v>0.30420000000000003</v>
      </c>
      <c r="G130" s="22">
        <v>0.15060000000000001</v>
      </c>
      <c r="H130" s="22">
        <v>3.0099999999999998E-2</v>
      </c>
      <c r="I130" s="22">
        <v>0.36020000000000002</v>
      </c>
      <c r="J130" s="22">
        <v>0.46889999999999998</v>
      </c>
    </row>
    <row r="131" spans="1:10" x14ac:dyDescent="0.25">
      <c r="A131" s="7" t="s">
        <v>162</v>
      </c>
      <c r="B131" s="6">
        <v>62</v>
      </c>
      <c r="C131" s="22">
        <v>0.1613</v>
      </c>
      <c r="D131" s="22">
        <v>0.2419</v>
      </c>
      <c r="E131" s="22">
        <v>0.129</v>
      </c>
      <c r="F131" s="22">
        <v>0.2903</v>
      </c>
      <c r="G131" s="22">
        <v>0.1613</v>
      </c>
      <c r="H131" s="22">
        <v>1.61E-2</v>
      </c>
      <c r="I131" s="22">
        <v>0.4098</v>
      </c>
      <c r="J131" s="22">
        <v>0.45900000000000002</v>
      </c>
    </row>
    <row r="132" spans="1:10" x14ac:dyDescent="0.25">
      <c r="A132" s="7" t="s">
        <v>163</v>
      </c>
      <c r="B132" s="6">
        <v>52</v>
      </c>
      <c r="C132" s="22">
        <v>0.15379999999999999</v>
      </c>
      <c r="D132" s="22">
        <v>0.1923</v>
      </c>
      <c r="E132" s="22">
        <v>0.1346</v>
      </c>
      <c r="F132" s="22">
        <v>0.32690000000000002</v>
      </c>
      <c r="G132" s="22">
        <v>0.1731</v>
      </c>
      <c r="H132" s="22">
        <v>1.9199999999999998E-2</v>
      </c>
      <c r="I132" s="22">
        <v>0.35289999999999999</v>
      </c>
      <c r="J132" s="22">
        <v>0.50980000000000003</v>
      </c>
    </row>
    <row r="133" spans="1:10" ht="30" x14ac:dyDescent="0.25">
      <c r="A133" s="7" t="s">
        <v>164</v>
      </c>
      <c r="B133" s="6">
        <v>22</v>
      </c>
      <c r="C133" s="22">
        <v>0.13639999999999999</v>
      </c>
      <c r="D133" s="22">
        <v>0.2727</v>
      </c>
      <c r="E133" s="22">
        <v>0.18179999999999999</v>
      </c>
      <c r="F133" s="22">
        <v>0.31819999999999998</v>
      </c>
      <c r="G133" s="22">
        <v>9.0899999999999995E-2</v>
      </c>
      <c r="H133" s="22" t="s">
        <v>38</v>
      </c>
      <c r="I133" s="22">
        <v>0.40910000000000002</v>
      </c>
      <c r="J133" s="22">
        <v>0.40910000000000002</v>
      </c>
    </row>
    <row r="134" spans="1:10" ht="30" x14ac:dyDescent="0.25">
      <c r="A134" s="7" t="s">
        <v>165</v>
      </c>
      <c r="B134" s="6">
        <v>54</v>
      </c>
      <c r="C134" s="22">
        <v>0.14810000000000001</v>
      </c>
      <c r="D134" s="22">
        <v>0.1852</v>
      </c>
      <c r="E134" s="22">
        <v>0.14810000000000001</v>
      </c>
      <c r="F134" s="22">
        <v>0.35189999999999999</v>
      </c>
      <c r="G134" s="22">
        <v>0.1111</v>
      </c>
      <c r="H134" s="22">
        <v>5.5599999999999997E-2</v>
      </c>
      <c r="I134" s="22">
        <v>0.35289999999999999</v>
      </c>
      <c r="J134" s="22">
        <v>0.49020000000000002</v>
      </c>
    </row>
    <row r="135" spans="1:10" x14ac:dyDescent="0.25">
      <c r="A135" s="7" t="s">
        <v>166</v>
      </c>
      <c r="B135" s="6">
        <v>28</v>
      </c>
      <c r="C135" s="22">
        <v>0.17860000000000001</v>
      </c>
      <c r="D135" s="22">
        <v>0.28570000000000001</v>
      </c>
      <c r="E135" s="22">
        <v>0.1429</v>
      </c>
      <c r="F135" s="22">
        <v>0.28570000000000001</v>
      </c>
      <c r="G135" s="22">
        <v>0.1071</v>
      </c>
      <c r="H135" s="22" t="s">
        <v>38</v>
      </c>
      <c r="I135" s="22">
        <v>0.46429999999999999</v>
      </c>
      <c r="J135" s="22">
        <v>0.39290000000000003</v>
      </c>
    </row>
    <row r="136" spans="1:10" x14ac:dyDescent="0.25">
      <c r="A136" s="7" t="s">
        <v>167</v>
      </c>
      <c r="B136" s="6">
        <v>43</v>
      </c>
      <c r="C136" s="22">
        <v>2.3300000000000001E-2</v>
      </c>
      <c r="D136" s="22">
        <v>0.20930000000000001</v>
      </c>
      <c r="E136" s="22">
        <v>0.2326</v>
      </c>
      <c r="F136" s="22">
        <v>0.3256</v>
      </c>
      <c r="G136" s="22">
        <v>0.13950000000000001</v>
      </c>
      <c r="H136" s="22">
        <v>6.9800000000000001E-2</v>
      </c>
      <c r="I136" s="22">
        <v>0.25</v>
      </c>
      <c r="J136" s="22">
        <v>0.5</v>
      </c>
    </row>
    <row r="137" spans="1:10" x14ac:dyDescent="0.25">
      <c r="A137" s="7" t="s">
        <v>168</v>
      </c>
      <c r="B137" s="6">
        <v>33</v>
      </c>
      <c r="C137" s="22">
        <v>3.0300000000000001E-2</v>
      </c>
      <c r="D137" s="22">
        <v>9.0899999999999995E-2</v>
      </c>
      <c r="E137" s="22">
        <v>0.21210000000000001</v>
      </c>
      <c r="F137" s="22">
        <v>0.39389999999999997</v>
      </c>
      <c r="G137" s="22">
        <v>0.2424</v>
      </c>
      <c r="H137" s="22">
        <v>3.0300000000000001E-2</v>
      </c>
      <c r="I137" s="22">
        <v>0.125</v>
      </c>
      <c r="J137" s="22">
        <v>0.65629999999999999</v>
      </c>
    </row>
    <row r="138" spans="1:10" x14ac:dyDescent="0.25">
      <c r="A138" s="7" t="s">
        <v>169</v>
      </c>
      <c r="B138" s="6">
        <v>27</v>
      </c>
      <c r="C138" s="22">
        <v>0.14810000000000001</v>
      </c>
      <c r="D138" s="22">
        <v>0.14810000000000001</v>
      </c>
      <c r="E138" s="22">
        <v>0.14810000000000001</v>
      </c>
      <c r="F138" s="22">
        <v>0.25929999999999997</v>
      </c>
      <c r="G138" s="22">
        <v>0.22220000000000001</v>
      </c>
      <c r="H138" s="22">
        <v>7.4099999999999999E-2</v>
      </c>
      <c r="I138" s="22">
        <v>0.32</v>
      </c>
      <c r="J138" s="22">
        <v>0.52</v>
      </c>
    </row>
    <row r="139" spans="1:10" x14ac:dyDescent="0.25">
      <c r="A139" s="7" t="s">
        <v>170</v>
      </c>
      <c r="B139" s="6">
        <v>6</v>
      </c>
      <c r="C139" s="22">
        <v>0.16669999999999999</v>
      </c>
      <c r="D139" s="22">
        <v>0.16669999999999999</v>
      </c>
      <c r="E139" s="22">
        <v>0.16669999999999999</v>
      </c>
      <c r="F139" s="22">
        <v>0.16669999999999999</v>
      </c>
      <c r="G139" s="22">
        <v>0.33329999999999999</v>
      </c>
      <c r="H139" s="22" t="s">
        <v>38</v>
      </c>
      <c r="I139" s="22">
        <v>0.33329999999999999</v>
      </c>
      <c r="J139" s="22">
        <v>0.5</v>
      </c>
    </row>
    <row r="140" spans="1:10" x14ac:dyDescent="0.25">
      <c r="A140" s="7" t="s">
        <v>171</v>
      </c>
      <c r="B140" s="6">
        <v>28</v>
      </c>
      <c r="C140" s="22">
        <v>0.17860000000000001</v>
      </c>
      <c r="D140" s="22">
        <v>0.1429</v>
      </c>
      <c r="E140" s="22">
        <v>0.17860000000000001</v>
      </c>
      <c r="F140" s="22">
        <v>0.28570000000000001</v>
      </c>
      <c r="G140" s="22">
        <v>0.17860000000000001</v>
      </c>
      <c r="H140" s="22">
        <v>3.5700000000000003E-2</v>
      </c>
      <c r="I140" s="22">
        <v>0.33329999999999999</v>
      </c>
      <c r="J140" s="22">
        <v>0.48149999999999998</v>
      </c>
    </row>
    <row r="141" spans="1:10" x14ac:dyDescent="0.25">
      <c r="A141" s="7" t="s">
        <v>172</v>
      </c>
      <c r="B141" s="6">
        <v>684</v>
      </c>
      <c r="C141" s="22">
        <v>0.13300000000000001</v>
      </c>
      <c r="D141" s="22">
        <v>0.2266</v>
      </c>
      <c r="E141" s="22">
        <v>0.152</v>
      </c>
      <c r="F141" s="22">
        <v>0.30409999999999998</v>
      </c>
      <c r="G141" s="22">
        <v>0.1623</v>
      </c>
      <c r="H141" s="22">
        <v>2.1899999999999999E-2</v>
      </c>
      <c r="I141" s="22">
        <v>0.36770000000000003</v>
      </c>
      <c r="J141" s="22">
        <v>0.4768</v>
      </c>
    </row>
    <row r="142" spans="1:10" x14ac:dyDescent="0.25">
      <c r="A142" s="7" t="s">
        <v>173</v>
      </c>
      <c r="B142" s="6">
        <v>18</v>
      </c>
      <c r="C142" s="22">
        <v>0.1111</v>
      </c>
      <c r="D142" s="22">
        <v>0.16669999999999999</v>
      </c>
      <c r="E142" s="22">
        <v>0.1111</v>
      </c>
      <c r="F142" s="22">
        <v>0.5</v>
      </c>
      <c r="G142" s="22">
        <v>5.5599999999999997E-2</v>
      </c>
      <c r="H142" s="22">
        <v>5.5599999999999997E-2</v>
      </c>
      <c r="I142" s="22">
        <v>0.29409999999999997</v>
      </c>
      <c r="J142" s="22">
        <v>0.58819999999999995</v>
      </c>
    </row>
    <row r="143" spans="1:10" ht="30" x14ac:dyDescent="0.25">
      <c r="A143" s="7" t="s">
        <v>174</v>
      </c>
      <c r="B143" s="6">
        <v>58</v>
      </c>
      <c r="C143" s="22">
        <v>0.22409999999999999</v>
      </c>
      <c r="D143" s="22">
        <v>0.2069</v>
      </c>
      <c r="E143" s="22">
        <v>0.1207</v>
      </c>
      <c r="F143" s="22">
        <v>0.2414</v>
      </c>
      <c r="G143" s="22">
        <v>0.1207</v>
      </c>
      <c r="H143" s="22">
        <v>8.6199999999999999E-2</v>
      </c>
      <c r="I143" s="22">
        <v>0.47170000000000001</v>
      </c>
      <c r="J143" s="22">
        <v>0.3962</v>
      </c>
    </row>
    <row r="144" spans="1:10" ht="30" x14ac:dyDescent="0.25">
      <c r="A144" s="7" t="s">
        <v>175</v>
      </c>
      <c r="B144" s="6">
        <v>121</v>
      </c>
      <c r="C144" s="22">
        <v>0.1074</v>
      </c>
      <c r="D144" s="22">
        <v>0.2397</v>
      </c>
      <c r="E144" s="22">
        <v>0.1157</v>
      </c>
      <c r="F144" s="22">
        <v>0.36359999999999998</v>
      </c>
      <c r="G144" s="22">
        <v>0.14050000000000001</v>
      </c>
      <c r="H144" s="22">
        <v>3.3099999999999997E-2</v>
      </c>
      <c r="I144" s="22">
        <v>0.35899999999999999</v>
      </c>
      <c r="J144" s="22">
        <v>0.52139999999999997</v>
      </c>
    </row>
    <row r="145" spans="1:10" ht="30" x14ac:dyDescent="0.25">
      <c r="A145" s="7" t="s">
        <v>176</v>
      </c>
      <c r="B145" s="6">
        <v>370</v>
      </c>
      <c r="C145" s="22">
        <v>0.12429999999999999</v>
      </c>
      <c r="D145" s="22">
        <v>0.1757</v>
      </c>
      <c r="E145" s="22">
        <v>0.17030000000000001</v>
      </c>
      <c r="F145" s="22">
        <v>0.34050000000000002</v>
      </c>
      <c r="G145" s="22">
        <v>0.17299999999999999</v>
      </c>
      <c r="H145" s="22">
        <v>1.6199999999999999E-2</v>
      </c>
      <c r="I145" s="22">
        <v>0.3049</v>
      </c>
      <c r="J145" s="22">
        <v>0.52200000000000002</v>
      </c>
    </row>
    <row r="146" spans="1:10" ht="30" x14ac:dyDescent="0.25">
      <c r="A146" s="7" t="s">
        <v>177</v>
      </c>
      <c r="B146" s="6">
        <v>29</v>
      </c>
      <c r="C146" s="22">
        <v>6.9000000000000006E-2</v>
      </c>
      <c r="D146" s="22">
        <v>0.31030000000000002</v>
      </c>
      <c r="E146" s="22">
        <v>0.2414</v>
      </c>
      <c r="F146" s="22">
        <v>0.2069</v>
      </c>
      <c r="G146" s="22">
        <v>0.1724</v>
      </c>
      <c r="H146" s="22" t="s">
        <v>38</v>
      </c>
      <c r="I146" s="22">
        <v>0.37930000000000003</v>
      </c>
      <c r="J146" s="22">
        <v>0.37930000000000003</v>
      </c>
    </row>
    <row r="147" spans="1:10" ht="30" x14ac:dyDescent="0.25">
      <c r="A147" s="7" t="s">
        <v>178</v>
      </c>
      <c r="B147" s="6">
        <v>5</v>
      </c>
      <c r="C147" s="22">
        <v>0.2</v>
      </c>
      <c r="D147" s="22">
        <v>0.4</v>
      </c>
      <c r="E147" s="22" t="s">
        <v>38</v>
      </c>
      <c r="F147" s="22">
        <v>0.4</v>
      </c>
      <c r="G147" s="22" t="s">
        <v>38</v>
      </c>
      <c r="H147" s="22" t="s">
        <v>38</v>
      </c>
      <c r="I147" s="22">
        <v>0.6</v>
      </c>
      <c r="J147" s="22">
        <v>0.4</v>
      </c>
    </row>
    <row r="148" spans="1:10" ht="30" x14ac:dyDescent="0.25">
      <c r="A148" s="7" t="s">
        <v>179</v>
      </c>
      <c r="B148" s="6">
        <v>21</v>
      </c>
      <c r="C148" s="22">
        <v>0.1429</v>
      </c>
      <c r="D148" s="22">
        <v>0.33329999999999999</v>
      </c>
      <c r="E148" s="22">
        <v>4.7600000000000003E-2</v>
      </c>
      <c r="F148" s="22">
        <v>0.33329999999999999</v>
      </c>
      <c r="G148" s="22">
        <v>9.5200000000000007E-2</v>
      </c>
      <c r="H148" s="22">
        <v>4.7600000000000003E-2</v>
      </c>
      <c r="I148" s="22">
        <v>0.5</v>
      </c>
      <c r="J148" s="22">
        <v>0.45</v>
      </c>
    </row>
    <row r="149" spans="1:10" x14ac:dyDescent="0.25">
      <c r="A149" s="7" t="s">
        <v>180</v>
      </c>
      <c r="B149" s="6">
        <v>76</v>
      </c>
      <c r="C149" s="22">
        <v>0.1053</v>
      </c>
      <c r="D149" s="22">
        <v>0.1842</v>
      </c>
      <c r="E149" s="22">
        <v>0.13159999999999999</v>
      </c>
      <c r="F149" s="22">
        <v>0.31580000000000003</v>
      </c>
      <c r="G149" s="22">
        <v>0.23680000000000001</v>
      </c>
      <c r="H149" s="22">
        <v>2.63E-2</v>
      </c>
      <c r="I149" s="22">
        <v>0.29730000000000001</v>
      </c>
      <c r="J149" s="22">
        <v>0.56759999999999999</v>
      </c>
    </row>
    <row r="150" spans="1:10" ht="30" x14ac:dyDescent="0.25">
      <c r="A150" s="7" t="s">
        <v>181</v>
      </c>
      <c r="B150" s="6">
        <v>15</v>
      </c>
      <c r="C150" s="22">
        <v>0.2</v>
      </c>
      <c r="D150" s="22">
        <v>0.26669999999999999</v>
      </c>
      <c r="E150" s="22">
        <v>0.1333</v>
      </c>
      <c r="F150" s="22">
        <v>0.33329999999999999</v>
      </c>
      <c r="G150" s="22">
        <v>6.6699999999999995E-2</v>
      </c>
      <c r="H150" s="22" t="s">
        <v>38</v>
      </c>
      <c r="I150" s="22">
        <v>0.4667</v>
      </c>
      <c r="J150" s="22">
        <v>0.4</v>
      </c>
    </row>
    <row r="151" spans="1:10" x14ac:dyDescent="0.25">
      <c r="A151" s="7" t="s">
        <v>182</v>
      </c>
      <c r="B151" s="6">
        <v>41</v>
      </c>
      <c r="C151" s="22">
        <v>0.122</v>
      </c>
      <c r="D151" s="22">
        <v>0.26829999999999998</v>
      </c>
      <c r="E151" s="22">
        <v>0.2195</v>
      </c>
      <c r="F151" s="22">
        <v>0.17069999999999999</v>
      </c>
      <c r="G151" s="22">
        <v>0.1951</v>
      </c>
      <c r="H151" s="22">
        <v>2.4400000000000002E-2</v>
      </c>
      <c r="I151" s="22">
        <v>0.4</v>
      </c>
      <c r="J151" s="22">
        <v>0.375</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11</v>
      </c>
      <c r="C153" s="22">
        <v>0.2727</v>
      </c>
      <c r="D153" s="22">
        <v>0.36359999999999998</v>
      </c>
      <c r="E153" s="22">
        <v>0.2727</v>
      </c>
      <c r="F153" s="22">
        <v>9.0899999999999995E-2</v>
      </c>
      <c r="G153" s="22" t="s">
        <v>38</v>
      </c>
      <c r="H153" s="22" t="s">
        <v>38</v>
      </c>
      <c r="I153" s="22">
        <v>0.63639999999999997</v>
      </c>
      <c r="J153" s="22">
        <v>9.0899999999999995E-2</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28</v>
      </c>
      <c r="C155" s="22">
        <v>0.21429999999999999</v>
      </c>
      <c r="D155" s="22">
        <v>0.25</v>
      </c>
      <c r="E155" s="22">
        <v>0.1429</v>
      </c>
      <c r="F155" s="22">
        <v>0.21429999999999999</v>
      </c>
      <c r="G155" s="22">
        <v>0.17860000000000001</v>
      </c>
      <c r="H155" s="22" t="s">
        <v>38</v>
      </c>
      <c r="I155" s="22">
        <v>0.46429999999999999</v>
      </c>
      <c r="J155" s="22">
        <v>0.39290000000000003</v>
      </c>
    </row>
  </sheetData>
  <hyperlinks>
    <hyperlink ref="A1" location="Contents!A1" display="Select here to return to the contents page" xr:uid="{8D2F4CD5-E35D-44E0-B5CC-09906287472C}"/>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5F2C3B-C583-48E5-86AF-AA83B4871252}">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6</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855</v>
      </c>
      <c r="C5" s="22">
        <v>2.46E-2</v>
      </c>
      <c r="D5" s="22">
        <v>6.5500000000000003E-2</v>
      </c>
      <c r="E5" s="22">
        <v>9.3600000000000003E-2</v>
      </c>
      <c r="F5" s="22">
        <v>0.47720000000000001</v>
      </c>
      <c r="G5" s="22">
        <v>0.3322</v>
      </c>
      <c r="H5" s="22">
        <v>7.0000000000000001E-3</v>
      </c>
      <c r="I5" s="22">
        <v>9.0700000000000003E-2</v>
      </c>
      <c r="J5" s="22">
        <v>0.81510000000000005</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v>0.2</v>
      </c>
      <c r="E8" s="22" t="s">
        <v>38</v>
      </c>
      <c r="F8" s="22">
        <v>0.6</v>
      </c>
      <c r="G8" s="22">
        <v>0.2</v>
      </c>
      <c r="H8" s="22" t="s">
        <v>38</v>
      </c>
      <c r="I8" s="22">
        <v>0.2</v>
      </c>
      <c r="J8" s="22">
        <v>0.8</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8</v>
      </c>
      <c r="C16" s="22" t="s">
        <v>38</v>
      </c>
      <c r="D16" s="22" t="s">
        <v>38</v>
      </c>
      <c r="E16" s="22">
        <v>0.125</v>
      </c>
      <c r="F16" s="22">
        <v>0.625</v>
      </c>
      <c r="G16" s="22">
        <v>0.25</v>
      </c>
      <c r="H16" s="22" t="s">
        <v>38</v>
      </c>
      <c r="I16" s="22">
        <v>0</v>
      </c>
      <c r="J16" s="22">
        <v>0.875</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48</v>
      </c>
      <c r="C20" s="22">
        <v>8.3299999999999999E-2</v>
      </c>
      <c r="D20" s="22">
        <v>0.1042</v>
      </c>
      <c r="E20" s="22">
        <v>4.1700000000000001E-2</v>
      </c>
      <c r="F20" s="22">
        <v>0.29170000000000001</v>
      </c>
      <c r="G20" s="22">
        <v>0.47920000000000001</v>
      </c>
      <c r="H20" s="22" t="s">
        <v>38</v>
      </c>
      <c r="I20" s="22">
        <v>0.1875</v>
      </c>
      <c r="J20" s="22">
        <v>0.77080000000000004</v>
      </c>
    </row>
    <row r="21" spans="1:10" x14ac:dyDescent="0.25">
      <c r="A21" s="7" t="s">
        <v>52</v>
      </c>
      <c r="B21" s="6">
        <v>422</v>
      </c>
      <c r="C21" s="22">
        <v>2.3699999999999999E-2</v>
      </c>
      <c r="D21" s="22">
        <v>7.3499999999999996E-2</v>
      </c>
      <c r="E21" s="22">
        <v>8.77E-2</v>
      </c>
      <c r="F21" s="22">
        <v>0.46210000000000001</v>
      </c>
      <c r="G21" s="22">
        <v>0.3483</v>
      </c>
      <c r="H21" s="22">
        <v>4.7000000000000002E-3</v>
      </c>
      <c r="I21" s="22">
        <v>9.7600000000000006E-2</v>
      </c>
      <c r="J21" s="22">
        <v>0.81430000000000002</v>
      </c>
    </row>
    <row r="22" spans="1:10" x14ac:dyDescent="0.25">
      <c r="A22" s="7" t="s">
        <v>53</v>
      </c>
      <c r="B22" s="6">
        <v>319</v>
      </c>
      <c r="C22" s="22">
        <v>1.2500000000000001E-2</v>
      </c>
      <c r="D22" s="22">
        <v>3.7600000000000001E-2</v>
      </c>
      <c r="E22" s="22">
        <v>0.1066</v>
      </c>
      <c r="F22" s="22">
        <v>0.52349999999999997</v>
      </c>
      <c r="G22" s="22">
        <v>0.30719999999999997</v>
      </c>
      <c r="H22" s="22">
        <v>1.2500000000000001E-2</v>
      </c>
      <c r="I22" s="22">
        <v>5.0799999999999998E-2</v>
      </c>
      <c r="J22" s="22">
        <v>0.84130000000000005</v>
      </c>
    </row>
    <row r="23" spans="1:10" x14ac:dyDescent="0.25">
      <c r="A23" s="7" t="s">
        <v>54</v>
      </c>
      <c r="B23" s="6">
        <v>380</v>
      </c>
      <c r="C23" s="22">
        <v>1.0500000000000001E-2</v>
      </c>
      <c r="D23" s="22">
        <v>6.3200000000000006E-2</v>
      </c>
      <c r="E23" s="22">
        <v>9.74E-2</v>
      </c>
      <c r="F23" s="22">
        <v>0.47889999999999999</v>
      </c>
      <c r="G23" s="22">
        <v>0.34210000000000002</v>
      </c>
      <c r="H23" s="22">
        <v>7.9000000000000008E-3</v>
      </c>
      <c r="I23" s="22">
        <v>7.4300000000000005E-2</v>
      </c>
      <c r="J23" s="22">
        <v>0.8276</v>
      </c>
    </row>
    <row r="24" spans="1:10" x14ac:dyDescent="0.25">
      <c r="A24" s="7" t="s">
        <v>55</v>
      </c>
      <c r="B24" s="6">
        <v>400</v>
      </c>
      <c r="C24" s="22">
        <v>3.5000000000000003E-2</v>
      </c>
      <c r="D24" s="22">
        <v>7.0000000000000007E-2</v>
      </c>
      <c r="E24" s="22">
        <v>0.09</v>
      </c>
      <c r="F24" s="22">
        <v>0.47499999999999998</v>
      </c>
      <c r="G24" s="22">
        <v>0.32250000000000001</v>
      </c>
      <c r="H24" s="22">
        <v>7.4999999999999997E-3</v>
      </c>
      <c r="I24" s="22">
        <v>0.10580000000000001</v>
      </c>
      <c r="J24" s="22">
        <v>0.80349999999999999</v>
      </c>
    </row>
    <row r="25" spans="1:10" ht="30" x14ac:dyDescent="0.25">
      <c r="A25" s="7" t="s">
        <v>56</v>
      </c>
      <c r="B25" s="6">
        <v>157</v>
      </c>
      <c r="C25" s="22">
        <v>1.2699999999999999E-2</v>
      </c>
      <c r="D25" s="22">
        <v>5.0999999999999997E-2</v>
      </c>
      <c r="E25" s="22">
        <v>8.9200000000000002E-2</v>
      </c>
      <c r="F25" s="22">
        <v>0.45219999999999999</v>
      </c>
      <c r="G25" s="22">
        <v>0.37580000000000002</v>
      </c>
      <c r="H25" s="22">
        <v>1.9099999999999999E-2</v>
      </c>
      <c r="I25" s="22">
        <v>6.4899999999999999E-2</v>
      </c>
      <c r="J25" s="22">
        <v>0.84419999999999995</v>
      </c>
    </row>
    <row r="26" spans="1:10" ht="30" x14ac:dyDescent="0.25">
      <c r="A26" s="7" t="s">
        <v>57</v>
      </c>
      <c r="B26" s="6">
        <v>135</v>
      </c>
      <c r="C26" s="22">
        <v>2.9600000000000001E-2</v>
      </c>
      <c r="D26" s="22">
        <v>5.1900000000000002E-2</v>
      </c>
      <c r="E26" s="22">
        <v>5.9299999999999999E-2</v>
      </c>
      <c r="F26" s="22">
        <v>0.4667</v>
      </c>
      <c r="G26" s="22">
        <v>0.38519999999999999</v>
      </c>
      <c r="H26" s="22">
        <v>7.4000000000000003E-3</v>
      </c>
      <c r="I26" s="22">
        <v>8.2100000000000006E-2</v>
      </c>
      <c r="J26" s="22">
        <v>0.85819999999999996</v>
      </c>
    </row>
    <row r="27" spans="1:10" ht="30" x14ac:dyDescent="0.25">
      <c r="A27" s="7" t="s">
        <v>58</v>
      </c>
      <c r="B27" s="6">
        <v>55</v>
      </c>
      <c r="C27" s="22">
        <v>3.6400000000000002E-2</v>
      </c>
      <c r="D27" s="22">
        <v>9.0899999999999995E-2</v>
      </c>
      <c r="E27" s="22">
        <v>5.45E-2</v>
      </c>
      <c r="F27" s="22">
        <v>0.54549999999999998</v>
      </c>
      <c r="G27" s="22">
        <v>0.2727</v>
      </c>
      <c r="H27" s="22" t="s">
        <v>38</v>
      </c>
      <c r="I27" s="22">
        <v>0.1273</v>
      </c>
      <c r="J27" s="22">
        <v>0.81820000000000004</v>
      </c>
    </row>
    <row r="28" spans="1:10" ht="30" x14ac:dyDescent="0.25">
      <c r="A28" s="7" t="s">
        <v>59</v>
      </c>
      <c r="B28" s="6">
        <v>125</v>
      </c>
      <c r="C28" s="22">
        <v>2.4E-2</v>
      </c>
      <c r="D28" s="22">
        <v>0.08</v>
      </c>
      <c r="E28" s="22">
        <v>0.13600000000000001</v>
      </c>
      <c r="F28" s="22">
        <v>0.48</v>
      </c>
      <c r="G28" s="22">
        <v>0.27200000000000002</v>
      </c>
      <c r="H28" s="22">
        <v>8.0000000000000002E-3</v>
      </c>
      <c r="I28" s="22">
        <v>0.1048</v>
      </c>
      <c r="J28" s="22">
        <v>0.7581</v>
      </c>
    </row>
    <row r="29" spans="1:10" ht="30" x14ac:dyDescent="0.25">
      <c r="A29" s="7" t="s">
        <v>60</v>
      </c>
      <c r="B29" s="6">
        <v>217</v>
      </c>
      <c r="C29" s="22">
        <v>1.38E-2</v>
      </c>
      <c r="D29" s="22">
        <v>5.9900000000000002E-2</v>
      </c>
      <c r="E29" s="22">
        <v>9.6799999999999997E-2</v>
      </c>
      <c r="F29" s="22">
        <v>0.50690000000000002</v>
      </c>
      <c r="G29" s="22">
        <v>0.31340000000000001</v>
      </c>
      <c r="H29" s="22">
        <v>9.1999999999999998E-3</v>
      </c>
      <c r="I29" s="22">
        <v>7.4399999999999994E-2</v>
      </c>
      <c r="J29" s="22">
        <v>0.82789999999999997</v>
      </c>
    </row>
    <row r="30" spans="1:10" ht="30" x14ac:dyDescent="0.25">
      <c r="A30" s="7" t="s">
        <v>61</v>
      </c>
      <c r="B30" s="6">
        <v>259</v>
      </c>
      <c r="C30" s="22">
        <v>3.8999999999999998E-3</v>
      </c>
      <c r="D30" s="22">
        <v>6.1800000000000001E-2</v>
      </c>
      <c r="E30" s="22">
        <v>5.4100000000000002E-2</v>
      </c>
      <c r="F30" s="22">
        <v>0.48649999999999999</v>
      </c>
      <c r="G30" s="22">
        <v>0.39</v>
      </c>
      <c r="H30" s="22">
        <v>3.8999999999999998E-3</v>
      </c>
      <c r="I30" s="22">
        <v>6.59E-2</v>
      </c>
      <c r="J30" s="22">
        <v>0.87980000000000003</v>
      </c>
    </row>
    <row r="31" spans="1:10" x14ac:dyDescent="0.25">
      <c r="A31" s="7" t="s">
        <v>62</v>
      </c>
      <c r="B31" s="6">
        <v>67</v>
      </c>
      <c r="C31" s="22">
        <v>1.49E-2</v>
      </c>
      <c r="D31" s="22">
        <v>7.46E-2</v>
      </c>
      <c r="E31" s="22">
        <v>5.9700000000000003E-2</v>
      </c>
      <c r="F31" s="22">
        <v>0.43280000000000002</v>
      </c>
      <c r="G31" s="22">
        <v>0.41789999999999999</v>
      </c>
      <c r="H31" s="22" t="s">
        <v>38</v>
      </c>
      <c r="I31" s="22">
        <v>8.9599999999999999E-2</v>
      </c>
      <c r="J31" s="22">
        <v>0.85070000000000001</v>
      </c>
    </row>
    <row r="32" spans="1:10" x14ac:dyDescent="0.25">
      <c r="A32" s="7" t="s">
        <v>63</v>
      </c>
      <c r="B32" s="6">
        <v>70</v>
      </c>
      <c r="C32" s="22" t="s">
        <v>38</v>
      </c>
      <c r="D32" s="22">
        <v>1.43E-2</v>
      </c>
      <c r="E32" s="22">
        <v>0.1429</v>
      </c>
      <c r="F32" s="22">
        <v>0.48570000000000002</v>
      </c>
      <c r="G32" s="22">
        <v>0.35709999999999997</v>
      </c>
      <c r="H32" s="22" t="s">
        <v>38</v>
      </c>
      <c r="I32" s="22">
        <v>1.43E-2</v>
      </c>
      <c r="J32" s="22">
        <v>0.84289999999999998</v>
      </c>
    </row>
    <row r="33" spans="1:10" x14ac:dyDescent="0.25">
      <c r="A33" s="7" t="s">
        <v>64</v>
      </c>
      <c r="B33" s="6">
        <v>97</v>
      </c>
      <c r="C33" s="22">
        <v>2.06E-2</v>
      </c>
      <c r="D33" s="22">
        <v>7.22E-2</v>
      </c>
      <c r="E33" s="22">
        <v>0.1031</v>
      </c>
      <c r="F33" s="22">
        <v>0.49480000000000002</v>
      </c>
      <c r="G33" s="22">
        <v>0.28870000000000001</v>
      </c>
      <c r="H33" s="22">
        <v>2.06E-2</v>
      </c>
      <c r="I33" s="22">
        <v>9.4700000000000006E-2</v>
      </c>
      <c r="J33" s="22">
        <v>0.8</v>
      </c>
    </row>
    <row r="34" spans="1:10" x14ac:dyDescent="0.25">
      <c r="A34" s="7" t="s">
        <v>65</v>
      </c>
      <c r="B34" s="6">
        <v>73</v>
      </c>
      <c r="C34" s="22">
        <v>4.1099999999999998E-2</v>
      </c>
      <c r="D34" s="22">
        <v>6.8500000000000005E-2</v>
      </c>
      <c r="E34" s="22">
        <v>9.5899999999999999E-2</v>
      </c>
      <c r="F34" s="22">
        <v>0.47949999999999998</v>
      </c>
      <c r="G34" s="22">
        <v>0.31509999999999999</v>
      </c>
      <c r="H34" s="22" t="s">
        <v>38</v>
      </c>
      <c r="I34" s="22">
        <v>0.1096</v>
      </c>
      <c r="J34" s="22">
        <v>0.79449999999999998</v>
      </c>
    </row>
    <row r="35" spans="1:10" x14ac:dyDescent="0.25">
      <c r="A35" s="7" t="s">
        <v>66</v>
      </c>
      <c r="B35" s="6">
        <v>50</v>
      </c>
      <c r="C35" s="22">
        <v>0.04</v>
      </c>
      <c r="D35" s="22">
        <v>0.04</v>
      </c>
      <c r="E35" s="22">
        <v>0.1</v>
      </c>
      <c r="F35" s="22">
        <v>0.44</v>
      </c>
      <c r="G35" s="22">
        <v>0.38</v>
      </c>
      <c r="H35" s="22" t="s">
        <v>38</v>
      </c>
      <c r="I35" s="22">
        <v>0.08</v>
      </c>
      <c r="J35" s="22">
        <v>0.82</v>
      </c>
    </row>
    <row r="36" spans="1:10" x14ac:dyDescent="0.25">
      <c r="A36" s="7" t="s">
        <v>67</v>
      </c>
      <c r="B36" s="6">
        <v>44</v>
      </c>
      <c r="C36" s="22">
        <v>2.2700000000000001E-2</v>
      </c>
      <c r="D36" s="22" t="s">
        <v>38</v>
      </c>
      <c r="E36" s="22">
        <v>2.2700000000000001E-2</v>
      </c>
      <c r="F36" s="22">
        <v>0.52270000000000005</v>
      </c>
      <c r="G36" s="22">
        <v>0.40910000000000002</v>
      </c>
      <c r="H36" s="22">
        <v>2.2700000000000001E-2</v>
      </c>
      <c r="I36" s="22">
        <v>2.3300000000000001E-2</v>
      </c>
      <c r="J36" s="22">
        <v>0.95350000000000001</v>
      </c>
    </row>
    <row r="37" spans="1:10" x14ac:dyDescent="0.25">
      <c r="A37" s="7" t="s">
        <v>68</v>
      </c>
      <c r="B37" s="6">
        <v>38</v>
      </c>
      <c r="C37" s="22">
        <v>5.2600000000000001E-2</v>
      </c>
      <c r="D37" s="22">
        <v>2.63E-2</v>
      </c>
      <c r="E37" s="22">
        <v>0.1053</v>
      </c>
      <c r="F37" s="22">
        <v>0.3947</v>
      </c>
      <c r="G37" s="22">
        <v>0.42109999999999997</v>
      </c>
      <c r="H37" s="22" t="s">
        <v>38</v>
      </c>
      <c r="I37" s="22">
        <v>7.8899999999999998E-2</v>
      </c>
      <c r="J37" s="22">
        <v>0.81579999999999997</v>
      </c>
    </row>
    <row r="38" spans="1:10" x14ac:dyDescent="0.25">
      <c r="A38" s="7" t="s">
        <v>69</v>
      </c>
      <c r="B38" s="6">
        <v>103</v>
      </c>
      <c r="C38" s="22">
        <v>3.8800000000000001E-2</v>
      </c>
      <c r="D38" s="22">
        <v>8.7400000000000005E-2</v>
      </c>
      <c r="E38" s="22">
        <v>0.12620000000000001</v>
      </c>
      <c r="F38" s="22">
        <v>0.4466</v>
      </c>
      <c r="G38" s="22">
        <v>0.30099999999999999</v>
      </c>
      <c r="H38" s="22" t="s">
        <v>38</v>
      </c>
      <c r="I38" s="22">
        <v>0.12620000000000001</v>
      </c>
      <c r="J38" s="22">
        <v>0.74760000000000004</v>
      </c>
    </row>
    <row r="39" spans="1:10" x14ac:dyDescent="0.25">
      <c r="A39" s="7" t="s">
        <v>70</v>
      </c>
      <c r="B39" s="6">
        <v>29</v>
      </c>
      <c r="C39" s="22" t="s">
        <v>38</v>
      </c>
      <c r="D39" s="22">
        <v>0.10340000000000001</v>
      </c>
      <c r="E39" s="22">
        <v>0.13789999999999999</v>
      </c>
      <c r="F39" s="22">
        <v>0.58620000000000005</v>
      </c>
      <c r="G39" s="22">
        <v>0.1724</v>
      </c>
      <c r="H39" s="22" t="s">
        <v>38</v>
      </c>
      <c r="I39" s="22">
        <v>0.10340000000000001</v>
      </c>
      <c r="J39" s="22">
        <v>0.75860000000000005</v>
      </c>
    </row>
    <row r="40" spans="1:10" x14ac:dyDescent="0.25">
      <c r="A40" s="7" t="s">
        <v>71</v>
      </c>
      <c r="B40" s="6">
        <v>63</v>
      </c>
      <c r="C40" s="22">
        <v>3.1699999999999999E-2</v>
      </c>
      <c r="D40" s="22">
        <v>9.5200000000000007E-2</v>
      </c>
      <c r="E40" s="22" t="s">
        <v>38</v>
      </c>
      <c r="F40" s="22">
        <v>0.50790000000000002</v>
      </c>
      <c r="G40" s="22">
        <v>0.34920000000000001</v>
      </c>
      <c r="H40" s="22">
        <v>1.5900000000000001E-2</v>
      </c>
      <c r="I40" s="22">
        <v>0.129</v>
      </c>
      <c r="J40" s="22">
        <v>0.871</v>
      </c>
    </row>
    <row r="41" spans="1:10" x14ac:dyDescent="0.25">
      <c r="A41" s="7" t="s">
        <v>72</v>
      </c>
      <c r="B41" s="6">
        <v>129</v>
      </c>
      <c r="C41" s="22">
        <v>1.55E-2</v>
      </c>
      <c r="D41" s="22">
        <v>8.5300000000000001E-2</v>
      </c>
      <c r="E41" s="22">
        <v>0.1163</v>
      </c>
      <c r="F41" s="22">
        <v>0.46510000000000001</v>
      </c>
      <c r="G41" s="22">
        <v>0.31009999999999999</v>
      </c>
      <c r="H41" s="22">
        <v>7.7999999999999996E-3</v>
      </c>
      <c r="I41" s="22">
        <v>0.1016</v>
      </c>
      <c r="J41" s="22">
        <v>0.78129999999999999</v>
      </c>
    </row>
    <row r="42" spans="1:10" x14ac:dyDescent="0.25">
      <c r="A42" s="7" t="s">
        <v>73</v>
      </c>
      <c r="B42" s="6">
        <v>133</v>
      </c>
      <c r="C42" s="22">
        <v>1.4999999999999999E-2</v>
      </c>
      <c r="D42" s="22">
        <v>9.0200000000000002E-2</v>
      </c>
      <c r="E42" s="22">
        <v>0.1053</v>
      </c>
      <c r="F42" s="22">
        <v>0.43609999999999999</v>
      </c>
      <c r="G42" s="22">
        <v>0.34589999999999999</v>
      </c>
      <c r="H42" s="22">
        <v>7.4999999999999997E-3</v>
      </c>
      <c r="I42" s="22">
        <v>0.1061</v>
      </c>
      <c r="J42" s="22">
        <v>0.78790000000000004</v>
      </c>
    </row>
    <row r="43" spans="1:10" x14ac:dyDescent="0.25">
      <c r="A43" s="7" t="s">
        <v>74</v>
      </c>
      <c r="B43" s="6">
        <v>419</v>
      </c>
      <c r="C43" s="22">
        <v>3.5799999999999998E-2</v>
      </c>
      <c r="D43" s="22">
        <v>5.4899999999999997E-2</v>
      </c>
      <c r="E43" s="22">
        <v>6.9199999999999998E-2</v>
      </c>
      <c r="F43" s="22">
        <v>0.49399999999999999</v>
      </c>
      <c r="G43" s="22">
        <v>0.34129999999999999</v>
      </c>
      <c r="H43" s="22">
        <v>4.7999999999999996E-3</v>
      </c>
      <c r="I43" s="22">
        <v>9.11E-2</v>
      </c>
      <c r="J43" s="22">
        <v>0.83930000000000005</v>
      </c>
    </row>
    <row r="44" spans="1:10" x14ac:dyDescent="0.25">
      <c r="A44" s="7" t="s">
        <v>75</v>
      </c>
      <c r="B44" s="6">
        <v>22</v>
      </c>
      <c r="C44" s="22">
        <v>4.5499999999999999E-2</v>
      </c>
      <c r="D44" s="22" t="s">
        <v>38</v>
      </c>
      <c r="E44" s="22">
        <v>4.5499999999999999E-2</v>
      </c>
      <c r="F44" s="22">
        <v>0.54549999999999998</v>
      </c>
      <c r="G44" s="22">
        <v>0.31819999999999998</v>
      </c>
      <c r="H44" s="22">
        <v>4.5499999999999999E-2</v>
      </c>
      <c r="I44" s="22">
        <v>4.7600000000000003E-2</v>
      </c>
      <c r="J44" s="22">
        <v>0.90480000000000005</v>
      </c>
    </row>
    <row r="45" spans="1:10" x14ac:dyDescent="0.25">
      <c r="A45" s="7" t="s">
        <v>76</v>
      </c>
      <c r="B45" s="6">
        <v>21</v>
      </c>
      <c r="C45" s="22" t="s">
        <v>38</v>
      </c>
      <c r="D45" s="22">
        <v>0.23810000000000001</v>
      </c>
      <c r="E45" s="22" t="s">
        <v>38</v>
      </c>
      <c r="F45" s="22">
        <v>0.52380000000000004</v>
      </c>
      <c r="G45" s="22">
        <v>0.23810000000000001</v>
      </c>
      <c r="H45" s="22" t="s">
        <v>38</v>
      </c>
      <c r="I45" s="22">
        <v>0.23810000000000001</v>
      </c>
      <c r="J45" s="22">
        <v>0.76190000000000002</v>
      </c>
    </row>
    <row r="46" spans="1:10" x14ac:dyDescent="0.25">
      <c r="A46" s="7" t="s">
        <v>77</v>
      </c>
      <c r="B46" s="6">
        <v>48</v>
      </c>
      <c r="C46" s="22">
        <v>2.0799999999999999E-2</v>
      </c>
      <c r="D46" s="22" t="s">
        <v>38</v>
      </c>
      <c r="E46" s="22">
        <v>0.125</v>
      </c>
      <c r="F46" s="22">
        <v>0.625</v>
      </c>
      <c r="G46" s="22">
        <v>0.22919999999999999</v>
      </c>
      <c r="H46" s="22" t="s">
        <v>38</v>
      </c>
      <c r="I46" s="22">
        <v>2.0799999999999999E-2</v>
      </c>
      <c r="J46" s="22">
        <v>0.85419999999999996</v>
      </c>
    </row>
    <row r="47" spans="1:10" x14ac:dyDescent="0.25">
      <c r="A47" s="7" t="s">
        <v>78</v>
      </c>
      <c r="B47" s="6">
        <v>101</v>
      </c>
      <c r="C47" s="22">
        <v>1.9800000000000002E-2</v>
      </c>
      <c r="D47" s="22">
        <v>5.9400000000000001E-2</v>
      </c>
      <c r="E47" s="22">
        <v>0.1089</v>
      </c>
      <c r="F47" s="22">
        <v>0.495</v>
      </c>
      <c r="G47" s="22">
        <v>0.31680000000000003</v>
      </c>
      <c r="H47" s="22" t="s">
        <v>38</v>
      </c>
      <c r="I47" s="22">
        <v>7.9200000000000007E-2</v>
      </c>
      <c r="J47" s="22">
        <v>0.81189999999999996</v>
      </c>
    </row>
    <row r="48" spans="1:10" x14ac:dyDescent="0.25">
      <c r="A48" s="7" t="s">
        <v>79</v>
      </c>
      <c r="B48" s="6">
        <v>234</v>
      </c>
      <c r="C48" s="22">
        <v>3.4200000000000001E-2</v>
      </c>
      <c r="D48" s="22">
        <v>6.8400000000000002E-2</v>
      </c>
      <c r="E48" s="22">
        <v>8.5500000000000007E-2</v>
      </c>
      <c r="F48" s="22">
        <v>0.47860000000000003</v>
      </c>
      <c r="G48" s="22">
        <v>0.33329999999999999</v>
      </c>
      <c r="H48" s="22" t="s">
        <v>38</v>
      </c>
      <c r="I48" s="22">
        <v>0.1026</v>
      </c>
      <c r="J48" s="22">
        <v>0.81200000000000006</v>
      </c>
    </row>
    <row r="49" spans="1:10" x14ac:dyDescent="0.25">
      <c r="A49" s="7" t="s">
        <v>80</v>
      </c>
      <c r="B49" s="6">
        <v>135</v>
      </c>
      <c r="C49" s="22">
        <v>7.4000000000000003E-3</v>
      </c>
      <c r="D49" s="22">
        <v>5.1900000000000002E-2</v>
      </c>
      <c r="E49" s="22">
        <v>7.4099999999999999E-2</v>
      </c>
      <c r="F49" s="22">
        <v>0.54069999999999996</v>
      </c>
      <c r="G49" s="22">
        <v>0.32590000000000002</v>
      </c>
      <c r="H49" s="22" t="s">
        <v>38</v>
      </c>
      <c r="I49" s="22">
        <v>5.9299999999999999E-2</v>
      </c>
      <c r="J49" s="22">
        <v>0.86670000000000003</v>
      </c>
    </row>
    <row r="50" spans="1:10" x14ac:dyDescent="0.25">
      <c r="A50" s="7" t="s">
        <v>81</v>
      </c>
      <c r="B50" s="6">
        <v>80</v>
      </c>
      <c r="C50" s="22">
        <v>1.2500000000000001E-2</v>
      </c>
      <c r="D50" s="22">
        <v>6.25E-2</v>
      </c>
      <c r="E50" s="22">
        <v>7.4999999999999997E-2</v>
      </c>
      <c r="F50" s="22">
        <v>0.4375</v>
      </c>
      <c r="G50" s="22">
        <v>0.375</v>
      </c>
      <c r="H50" s="22">
        <v>3.7499999999999999E-2</v>
      </c>
      <c r="I50" s="22">
        <v>7.7899999999999997E-2</v>
      </c>
      <c r="J50" s="22">
        <v>0.84419999999999995</v>
      </c>
    </row>
    <row r="51" spans="1:10" x14ac:dyDescent="0.25">
      <c r="A51" s="7" t="s">
        <v>82</v>
      </c>
      <c r="B51" s="6">
        <v>64</v>
      </c>
      <c r="C51" s="22">
        <v>1.5599999999999999E-2</v>
      </c>
      <c r="D51" s="22">
        <v>4.6899999999999997E-2</v>
      </c>
      <c r="E51" s="22">
        <v>7.8100000000000003E-2</v>
      </c>
      <c r="F51" s="22">
        <v>0.4531</v>
      </c>
      <c r="G51" s="22">
        <v>0.40629999999999999</v>
      </c>
      <c r="H51" s="22" t="s">
        <v>38</v>
      </c>
      <c r="I51" s="22">
        <v>6.25E-2</v>
      </c>
      <c r="J51" s="22">
        <v>0.85940000000000005</v>
      </c>
    </row>
    <row r="52" spans="1:10" x14ac:dyDescent="0.25">
      <c r="A52" s="7" t="s">
        <v>83</v>
      </c>
      <c r="B52" s="6">
        <v>7</v>
      </c>
      <c r="C52" s="22" t="s">
        <v>38</v>
      </c>
      <c r="D52" s="22">
        <v>0.28570000000000001</v>
      </c>
      <c r="E52" s="22" t="s">
        <v>38</v>
      </c>
      <c r="F52" s="22">
        <v>0.42859999999999998</v>
      </c>
      <c r="G52" s="22">
        <v>0.28570000000000001</v>
      </c>
      <c r="H52" s="22" t="s">
        <v>38</v>
      </c>
      <c r="I52" s="22">
        <v>0.28570000000000001</v>
      </c>
      <c r="J52" s="22">
        <v>0.71430000000000005</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44</v>
      </c>
      <c r="C56" s="22">
        <v>6.8199999999999997E-2</v>
      </c>
      <c r="D56" s="22">
        <v>0.11360000000000001</v>
      </c>
      <c r="E56" s="22">
        <v>4.5499999999999999E-2</v>
      </c>
      <c r="F56" s="22">
        <v>0.2727</v>
      </c>
      <c r="G56" s="22">
        <v>0.5</v>
      </c>
      <c r="H56" s="22" t="s">
        <v>38</v>
      </c>
      <c r="I56" s="22">
        <v>0.18179999999999999</v>
      </c>
      <c r="J56" s="22">
        <v>0.77270000000000005</v>
      </c>
    </row>
    <row r="57" spans="1:10" x14ac:dyDescent="0.25">
      <c r="A57" s="7" t="s">
        <v>88</v>
      </c>
      <c r="B57" s="6">
        <v>96</v>
      </c>
      <c r="C57" s="22">
        <v>2.0799999999999999E-2</v>
      </c>
      <c r="D57" s="22">
        <v>7.2900000000000006E-2</v>
      </c>
      <c r="E57" s="22">
        <v>8.3299999999999999E-2</v>
      </c>
      <c r="F57" s="22">
        <v>0.4375</v>
      </c>
      <c r="G57" s="22">
        <v>0.375</v>
      </c>
      <c r="H57" s="22">
        <v>1.04E-2</v>
      </c>
      <c r="I57" s="22">
        <v>9.4700000000000006E-2</v>
      </c>
      <c r="J57" s="22">
        <v>0.82110000000000005</v>
      </c>
    </row>
    <row r="58" spans="1:10" x14ac:dyDescent="0.25">
      <c r="A58" s="7" t="s">
        <v>89</v>
      </c>
      <c r="B58" s="6">
        <v>146</v>
      </c>
      <c r="C58" s="22">
        <v>2.7400000000000001E-2</v>
      </c>
      <c r="D58" s="22">
        <v>5.4800000000000001E-2</v>
      </c>
      <c r="E58" s="22">
        <v>6.1600000000000002E-2</v>
      </c>
      <c r="F58" s="22">
        <v>0.49320000000000003</v>
      </c>
      <c r="G58" s="22">
        <v>0.36299999999999999</v>
      </c>
      <c r="H58" s="22" t="s">
        <v>38</v>
      </c>
      <c r="I58" s="22">
        <v>8.2199999999999995E-2</v>
      </c>
      <c r="J58" s="22">
        <v>0.85619999999999996</v>
      </c>
    </row>
    <row r="59" spans="1:10" x14ac:dyDescent="0.25">
      <c r="A59" s="7" t="s">
        <v>90</v>
      </c>
      <c r="B59" s="6">
        <v>180</v>
      </c>
      <c r="C59" s="22">
        <v>2.2200000000000001E-2</v>
      </c>
      <c r="D59" s="22">
        <v>8.8900000000000007E-2</v>
      </c>
      <c r="E59" s="22">
        <v>0.1111</v>
      </c>
      <c r="F59" s="22">
        <v>0.45</v>
      </c>
      <c r="G59" s="22">
        <v>0.32219999999999999</v>
      </c>
      <c r="H59" s="22">
        <v>5.5999999999999999E-3</v>
      </c>
      <c r="I59" s="22">
        <v>0.11169999999999999</v>
      </c>
      <c r="J59" s="22">
        <v>0.77649999999999997</v>
      </c>
    </row>
    <row r="60" spans="1:10" x14ac:dyDescent="0.25">
      <c r="A60" s="7" t="s">
        <v>91</v>
      </c>
      <c r="B60" s="6">
        <v>201</v>
      </c>
      <c r="C60" s="22">
        <v>1.9900000000000001E-2</v>
      </c>
      <c r="D60" s="22">
        <v>4.48E-2</v>
      </c>
      <c r="E60" s="22">
        <v>0.1095</v>
      </c>
      <c r="F60" s="22">
        <v>0.50249999999999995</v>
      </c>
      <c r="G60" s="22">
        <v>0.30349999999999999</v>
      </c>
      <c r="H60" s="22">
        <v>1.9900000000000001E-2</v>
      </c>
      <c r="I60" s="22">
        <v>6.6000000000000003E-2</v>
      </c>
      <c r="J60" s="22">
        <v>0.82230000000000003</v>
      </c>
    </row>
    <row r="61" spans="1:10" x14ac:dyDescent="0.25">
      <c r="A61" s="7" t="s">
        <v>92</v>
      </c>
      <c r="B61" s="6">
        <v>110</v>
      </c>
      <c r="C61" s="22" t="s">
        <v>38</v>
      </c>
      <c r="D61" s="22">
        <v>2.7300000000000001E-2</v>
      </c>
      <c r="E61" s="22">
        <v>9.0899999999999995E-2</v>
      </c>
      <c r="F61" s="22">
        <v>0.56359999999999999</v>
      </c>
      <c r="G61" s="22">
        <v>0.31819999999999998</v>
      </c>
      <c r="H61" s="22" t="s">
        <v>38</v>
      </c>
      <c r="I61" s="22">
        <v>2.7300000000000001E-2</v>
      </c>
      <c r="J61" s="22">
        <v>0.88180000000000003</v>
      </c>
    </row>
    <row r="62" spans="1:10" x14ac:dyDescent="0.25">
      <c r="A62" s="7" t="s">
        <v>93</v>
      </c>
      <c r="B62" s="6">
        <v>8</v>
      </c>
      <c r="C62" s="22" t="s">
        <v>38</v>
      </c>
      <c r="D62" s="22" t="s">
        <v>38</v>
      </c>
      <c r="E62" s="22">
        <v>0.25</v>
      </c>
      <c r="F62" s="22">
        <v>0.5</v>
      </c>
      <c r="G62" s="22">
        <v>0.25</v>
      </c>
      <c r="H62" s="22" t="s">
        <v>38</v>
      </c>
      <c r="I62" s="22">
        <v>0</v>
      </c>
      <c r="J62" s="22">
        <v>0.75</v>
      </c>
    </row>
    <row r="63" spans="1:10" x14ac:dyDescent="0.25">
      <c r="A63" s="7" t="s">
        <v>94</v>
      </c>
      <c r="B63" s="6">
        <v>380</v>
      </c>
      <c r="C63" s="22">
        <v>1.0500000000000001E-2</v>
      </c>
      <c r="D63" s="22">
        <v>6.3200000000000006E-2</v>
      </c>
      <c r="E63" s="22">
        <v>9.74E-2</v>
      </c>
      <c r="F63" s="22">
        <v>0.47889999999999999</v>
      </c>
      <c r="G63" s="22">
        <v>0.34210000000000002</v>
      </c>
      <c r="H63" s="22">
        <v>7.9000000000000008E-3</v>
      </c>
      <c r="I63" s="22">
        <v>7.4300000000000005E-2</v>
      </c>
      <c r="J63" s="22">
        <v>0.8276</v>
      </c>
    </row>
    <row r="64" spans="1:10" x14ac:dyDescent="0.25">
      <c r="A64" s="7" t="s">
        <v>95</v>
      </c>
      <c r="B64" s="6">
        <v>400</v>
      </c>
      <c r="C64" s="22">
        <v>3.5000000000000003E-2</v>
      </c>
      <c r="D64" s="22">
        <v>7.0000000000000007E-2</v>
      </c>
      <c r="E64" s="22">
        <v>0.09</v>
      </c>
      <c r="F64" s="22">
        <v>0.47499999999999998</v>
      </c>
      <c r="G64" s="22">
        <v>0.32250000000000001</v>
      </c>
      <c r="H64" s="22">
        <v>7.4999999999999997E-3</v>
      </c>
      <c r="I64" s="22">
        <v>0.10580000000000001</v>
      </c>
      <c r="J64" s="22">
        <v>0.80349999999999999</v>
      </c>
    </row>
    <row r="65" spans="1:10" x14ac:dyDescent="0.25">
      <c r="A65" s="7" t="s">
        <v>96</v>
      </c>
      <c r="B65" s="6">
        <v>6</v>
      </c>
      <c r="C65" s="22" t="s">
        <v>38</v>
      </c>
      <c r="D65" s="22" t="s">
        <v>38</v>
      </c>
      <c r="E65" s="22" t="s">
        <v>38</v>
      </c>
      <c r="F65" s="22">
        <v>0.66669999999999996</v>
      </c>
      <c r="G65" s="22">
        <v>0.33329999999999999</v>
      </c>
      <c r="H65" s="22" t="s">
        <v>38</v>
      </c>
      <c r="I65" s="22">
        <v>0</v>
      </c>
      <c r="J65" s="22">
        <v>1</v>
      </c>
    </row>
    <row r="66" spans="1:10" x14ac:dyDescent="0.25">
      <c r="A66" s="7" t="s">
        <v>97</v>
      </c>
      <c r="B66" s="6">
        <v>487</v>
      </c>
      <c r="C66" s="22">
        <v>3.0800000000000001E-2</v>
      </c>
      <c r="D66" s="22">
        <v>6.9800000000000001E-2</v>
      </c>
      <c r="E66" s="22">
        <v>8.4199999999999997E-2</v>
      </c>
      <c r="F66" s="22">
        <v>0.4723</v>
      </c>
      <c r="G66" s="22">
        <v>0.33679999999999999</v>
      </c>
      <c r="H66" s="22">
        <v>6.1999999999999998E-3</v>
      </c>
      <c r="I66" s="22">
        <v>0.1012</v>
      </c>
      <c r="J66" s="22">
        <v>0.81399999999999995</v>
      </c>
    </row>
    <row r="67" spans="1:10" ht="30" x14ac:dyDescent="0.25">
      <c r="A67" s="7" t="s">
        <v>98</v>
      </c>
      <c r="B67" s="6">
        <v>138</v>
      </c>
      <c r="C67" s="22" t="s">
        <v>38</v>
      </c>
      <c r="D67" s="22">
        <v>5.8000000000000003E-2</v>
      </c>
      <c r="E67" s="22">
        <v>9.4200000000000006E-2</v>
      </c>
      <c r="F67" s="22">
        <v>0.50719999999999998</v>
      </c>
      <c r="G67" s="22">
        <v>0.34060000000000001</v>
      </c>
      <c r="H67" s="22" t="s">
        <v>38</v>
      </c>
      <c r="I67" s="22">
        <v>5.8000000000000003E-2</v>
      </c>
      <c r="J67" s="22">
        <v>0.8478</v>
      </c>
    </row>
    <row r="68" spans="1:10" ht="30" x14ac:dyDescent="0.25">
      <c r="A68" s="7" t="s">
        <v>99</v>
      </c>
      <c r="B68" s="6">
        <v>124</v>
      </c>
      <c r="C68" s="22">
        <v>8.0999999999999996E-3</v>
      </c>
      <c r="D68" s="22">
        <v>3.2300000000000002E-2</v>
      </c>
      <c r="E68" s="22">
        <v>8.0600000000000005E-2</v>
      </c>
      <c r="F68" s="22">
        <v>0.4758</v>
      </c>
      <c r="G68" s="22">
        <v>0.3871</v>
      </c>
      <c r="H68" s="22">
        <v>1.61E-2</v>
      </c>
      <c r="I68" s="22">
        <v>4.1000000000000002E-2</v>
      </c>
      <c r="J68" s="22">
        <v>0.877</v>
      </c>
    </row>
    <row r="69" spans="1:10" ht="30" x14ac:dyDescent="0.25">
      <c r="A69" s="7" t="s">
        <v>100</v>
      </c>
      <c r="B69" s="6">
        <v>33</v>
      </c>
      <c r="C69" s="22">
        <v>3.0300000000000001E-2</v>
      </c>
      <c r="D69" s="22">
        <v>0.1212</v>
      </c>
      <c r="E69" s="22">
        <v>0.1212</v>
      </c>
      <c r="F69" s="22">
        <v>0.36359999999999998</v>
      </c>
      <c r="G69" s="22">
        <v>0.33329999999999999</v>
      </c>
      <c r="H69" s="22">
        <v>3.0300000000000001E-2</v>
      </c>
      <c r="I69" s="22">
        <v>0.15629999999999999</v>
      </c>
      <c r="J69" s="22">
        <v>0.71879999999999999</v>
      </c>
    </row>
    <row r="70" spans="1:10" x14ac:dyDescent="0.25">
      <c r="A70" s="7" t="s">
        <v>101</v>
      </c>
      <c r="B70" s="6">
        <v>29</v>
      </c>
      <c r="C70" s="22" t="s">
        <v>38</v>
      </c>
      <c r="D70" s="22">
        <v>3.4500000000000003E-2</v>
      </c>
      <c r="E70" s="22">
        <v>0.1724</v>
      </c>
      <c r="F70" s="22">
        <v>0.44829999999999998</v>
      </c>
      <c r="G70" s="22">
        <v>0.3448</v>
      </c>
      <c r="H70" s="22" t="s">
        <v>38</v>
      </c>
      <c r="I70" s="22">
        <v>3.4500000000000003E-2</v>
      </c>
      <c r="J70" s="22">
        <v>0.79310000000000003</v>
      </c>
    </row>
    <row r="71" spans="1:10" x14ac:dyDescent="0.25">
      <c r="A71" s="7" t="s">
        <v>102</v>
      </c>
      <c r="B71" s="6">
        <v>45</v>
      </c>
      <c r="C71" s="22">
        <v>4.4400000000000002E-2</v>
      </c>
      <c r="D71" s="22">
        <v>2.2200000000000001E-2</v>
      </c>
      <c r="E71" s="22">
        <v>8.8900000000000007E-2</v>
      </c>
      <c r="F71" s="22">
        <v>0.4667</v>
      </c>
      <c r="G71" s="22">
        <v>0.37780000000000002</v>
      </c>
      <c r="H71" s="22" t="s">
        <v>38</v>
      </c>
      <c r="I71" s="22">
        <v>6.6699999999999995E-2</v>
      </c>
      <c r="J71" s="22">
        <v>0.84440000000000004</v>
      </c>
    </row>
    <row r="72" spans="1:10" x14ac:dyDescent="0.25">
      <c r="A72" s="7" t="s">
        <v>103</v>
      </c>
      <c r="B72" s="6">
        <v>44</v>
      </c>
      <c r="C72" s="22">
        <v>2.2700000000000001E-2</v>
      </c>
      <c r="D72" s="22">
        <v>9.0899999999999995E-2</v>
      </c>
      <c r="E72" s="22">
        <v>2.2700000000000001E-2</v>
      </c>
      <c r="F72" s="22">
        <v>0.4773</v>
      </c>
      <c r="G72" s="22">
        <v>0.38640000000000002</v>
      </c>
      <c r="H72" s="22" t="s">
        <v>38</v>
      </c>
      <c r="I72" s="22">
        <v>0.11360000000000001</v>
      </c>
      <c r="J72" s="22">
        <v>0.86360000000000003</v>
      </c>
    </row>
    <row r="73" spans="1:10" x14ac:dyDescent="0.25">
      <c r="A73" s="7" t="s">
        <v>104</v>
      </c>
      <c r="B73" s="6">
        <v>65</v>
      </c>
      <c r="C73" s="22">
        <v>3.0800000000000001E-2</v>
      </c>
      <c r="D73" s="22">
        <v>7.6899999999999996E-2</v>
      </c>
      <c r="E73" s="22">
        <v>3.0800000000000001E-2</v>
      </c>
      <c r="F73" s="22">
        <v>0.46150000000000002</v>
      </c>
      <c r="G73" s="22">
        <v>0.3846</v>
      </c>
      <c r="H73" s="22">
        <v>1.54E-2</v>
      </c>
      <c r="I73" s="22">
        <v>0.1094</v>
      </c>
      <c r="J73" s="22">
        <v>0.85940000000000005</v>
      </c>
    </row>
    <row r="74" spans="1:10" x14ac:dyDescent="0.25">
      <c r="A74" s="7" t="s">
        <v>105</v>
      </c>
      <c r="B74" s="6">
        <v>580</v>
      </c>
      <c r="C74" s="22">
        <v>2.24E-2</v>
      </c>
      <c r="D74" s="22">
        <v>5.8599999999999999E-2</v>
      </c>
      <c r="E74" s="22">
        <v>9.1399999999999995E-2</v>
      </c>
      <c r="F74" s="22">
        <v>0.47239999999999999</v>
      </c>
      <c r="G74" s="22">
        <v>0.34660000000000002</v>
      </c>
      <c r="H74" s="22">
        <v>8.6E-3</v>
      </c>
      <c r="I74" s="22">
        <v>8.1699999999999995E-2</v>
      </c>
      <c r="J74" s="22">
        <v>0.82609999999999995</v>
      </c>
    </row>
    <row r="75" spans="1:10" x14ac:dyDescent="0.25">
      <c r="A75" s="7" t="s">
        <v>106</v>
      </c>
      <c r="B75" s="6">
        <v>14</v>
      </c>
      <c r="C75" s="22" t="s">
        <v>38</v>
      </c>
      <c r="D75" s="22">
        <v>0.1429</v>
      </c>
      <c r="E75" s="22">
        <v>7.1400000000000005E-2</v>
      </c>
      <c r="F75" s="22">
        <v>0.5</v>
      </c>
      <c r="G75" s="22">
        <v>0.28570000000000001</v>
      </c>
      <c r="H75" s="22" t="s">
        <v>38</v>
      </c>
      <c r="I75" s="22">
        <v>0.1429</v>
      </c>
      <c r="J75" s="22">
        <v>0.78569999999999995</v>
      </c>
    </row>
    <row r="76" spans="1:10" x14ac:dyDescent="0.25">
      <c r="A76" s="7" t="s">
        <v>107</v>
      </c>
      <c r="B76" s="6">
        <v>55</v>
      </c>
      <c r="C76" s="22">
        <v>3.6400000000000002E-2</v>
      </c>
      <c r="D76" s="22">
        <v>9.0899999999999995E-2</v>
      </c>
      <c r="E76" s="22">
        <v>0.1273</v>
      </c>
      <c r="F76" s="22">
        <v>0.45450000000000002</v>
      </c>
      <c r="G76" s="22">
        <v>0.29089999999999999</v>
      </c>
      <c r="H76" s="22" t="s">
        <v>38</v>
      </c>
      <c r="I76" s="22">
        <v>0.1273</v>
      </c>
      <c r="J76" s="22">
        <v>0.74550000000000005</v>
      </c>
    </row>
    <row r="77" spans="1:10" x14ac:dyDescent="0.25">
      <c r="A77" s="7" t="s">
        <v>108</v>
      </c>
      <c r="B77" s="6">
        <v>56</v>
      </c>
      <c r="C77" s="22">
        <v>1.7899999999999999E-2</v>
      </c>
      <c r="D77" s="22">
        <v>5.3600000000000002E-2</v>
      </c>
      <c r="E77" s="22">
        <v>0.16070000000000001</v>
      </c>
      <c r="F77" s="22">
        <v>0.5</v>
      </c>
      <c r="G77" s="22">
        <v>0.25</v>
      </c>
      <c r="H77" s="22">
        <v>1.7899999999999999E-2</v>
      </c>
      <c r="I77" s="22">
        <v>7.2700000000000001E-2</v>
      </c>
      <c r="J77" s="22">
        <v>0.76359999999999995</v>
      </c>
    </row>
    <row r="78" spans="1:10" x14ac:dyDescent="0.25">
      <c r="A78" s="7" t="s">
        <v>109</v>
      </c>
      <c r="B78" s="6">
        <v>79</v>
      </c>
      <c r="C78" s="22">
        <v>1.2699999999999999E-2</v>
      </c>
      <c r="D78" s="22">
        <v>8.8599999999999998E-2</v>
      </c>
      <c r="E78" s="22">
        <v>0.12659999999999999</v>
      </c>
      <c r="F78" s="22">
        <v>0.46839999999999998</v>
      </c>
      <c r="G78" s="22">
        <v>0.30380000000000001</v>
      </c>
      <c r="H78" s="22" t="s">
        <v>38</v>
      </c>
      <c r="I78" s="22">
        <v>0.1013</v>
      </c>
      <c r="J78" s="22">
        <v>0.7722</v>
      </c>
    </row>
    <row r="79" spans="1:10" x14ac:dyDescent="0.25">
      <c r="A79" s="7" t="s">
        <v>110</v>
      </c>
      <c r="B79" s="6">
        <v>74</v>
      </c>
      <c r="C79" s="22">
        <v>2.7E-2</v>
      </c>
      <c r="D79" s="22">
        <v>2.7E-2</v>
      </c>
      <c r="E79" s="22">
        <v>9.4600000000000004E-2</v>
      </c>
      <c r="F79" s="22">
        <v>0.48649999999999999</v>
      </c>
      <c r="G79" s="22">
        <v>0.33779999999999999</v>
      </c>
      <c r="H79" s="22">
        <v>2.7E-2</v>
      </c>
      <c r="I79" s="22">
        <v>5.5599999999999997E-2</v>
      </c>
      <c r="J79" s="22">
        <v>0.84719999999999995</v>
      </c>
    </row>
    <row r="80" spans="1:10" x14ac:dyDescent="0.25">
      <c r="A80" s="7" t="s">
        <v>111</v>
      </c>
      <c r="B80" s="6">
        <v>64</v>
      </c>
      <c r="C80" s="22" t="s">
        <v>38</v>
      </c>
      <c r="D80" s="22">
        <v>6.25E-2</v>
      </c>
      <c r="E80" s="22">
        <v>6.25E-2</v>
      </c>
      <c r="F80" s="22">
        <v>0.57809999999999995</v>
      </c>
      <c r="G80" s="22">
        <v>0.2969</v>
      </c>
      <c r="H80" s="22" t="s">
        <v>38</v>
      </c>
      <c r="I80" s="22">
        <v>6.25E-2</v>
      </c>
      <c r="J80" s="22">
        <v>0.875</v>
      </c>
    </row>
    <row r="81" spans="1:10" x14ac:dyDescent="0.25">
      <c r="A81" s="7" t="s">
        <v>112</v>
      </c>
      <c r="B81" s="6">
        <v>59</v>
      </c>
      <c r="C81" s="22">
        <v>1.6899999999999998E-2</v>
      </c>
      <c r="D81" s="22">
        <v>3.39E-2</v>
      </c>
      <c r="E81" s="22">
        <v>6.7799999999999999E-2</v>
      </c>
      <c r="F81" s="22">
        <v>0.49149999999999999</v>
      </c>
      <c r="G81" s="22">
        <v>0.38979999999999998</v>
      </c>
      <c r="H81" s="22" t="s">
        <v>38</v>
      </c>
      <c r="I81" s="22">
        <v>5.0799999999999998E-2</v>
      </c>
      <c r="J81" s="22">
        <v>0.88139999999999996</v>
      </c>
    </row>
    <row r="82" spans="1:10" x14ac:dyDescent="0.25">
      <c r="A82" s="7" t="s">
        <v>113</v>
      </c>
      <c r="B82" s="6">
        <v>44</v>
      </c>
      <c r="C82" s="22" t="s">
        <v>38</v>
      </c>
      <c r="D82" s="22">
        <v>9.0899999999999995E-2</v>
      </c>
      <c r="E82" s="22">
        <v>4.5499999999999999E-2</v>
      </c>
      <c r="F82" s="22">
        <v>0.36359999999999998</v>
      </c>
      <c r="G82" s="22">
        <v>0.5</v>
      </c>
      <c r="H82" s="22" t="s">
        <v>38</v>
      </c>
      <c r="I82" s="22">
        <v>9.0899999999999995E-2</v>
      </c>
      <c r="J82" s="22">
        <v>0.86360000000000003</v>
      </c>
    </row>
    <row r="83" spans="1:10" x14ac:dyDescent="0.25">
      <c r="A83" s="7" t="s">
        <v>114</v>
      </c>
      <c r="B83" s="6">
        <v>35</v>
      </c>
      <c r="C83" s="22" t="s">
        <v>38</v>
      </c>
      <c r="D83" s="22">
        <v>8.5699999999999998E-2</v>
      </c>
      <c r="E83" s="22">
        <v>2.86E-2</v>
      </c>
      <c r="F83" s="22">
        <v>0.6</v>
      </c>
      <c r="G83" s="22">
        <v>0.28570000000000001</v>
      </c>
      <c r="H83" s="22" t="s">
        <v>38</v>
      </c>
      <c r="I83" s="22">
        <v>8.5699999999999998E-2</v>
      </c>
      <c r="J83" s="22">
        <v>0.88570000000000004</v>
      </c>
    </row>
    <row r="84" spans="1:10" x14ac:dyDescent="0.25">
      <c r="A84" s="7" t="s">
        <v>115</v>
      </c>
      <c r="B84" s="6">
        <v>29</v>
      </c>
      <c r="C84" s="22" t="s">
        <v>38</v>
      </c>
      <c r="D84" s="22">
        <v>6.9000000000000006E-2</v>
      </c>
      <c r="E84" s="22">
        <v>6.9000000000000006E-2</v>
      </c>
      <c r="F84" s="22">
        <v>0.48280000000000001</v>
      </c>
      <c r="G84" s="22">
        <v>0.3448</v>
      </c>
      <c r="H84" s="22">
        <v>3.4500000000000003E-2</v>
      </c>
      <c r="I84" s="22">
        <v>7.1400000000000005E-2</v>
      </c>
      <c r="J84" s="22">
        <v>0.85709999999999997</v>
      </c>
    </row>
    <row r="85" spans="1:10" x14ac:dyDescent="0.25">
      <c r="A85" s="7" t="s">
        <v>116</v>
      </c>
      <c r="B85" s="6">
        <v>92</v>
      </c>
      <c r="C85" s="22" t="s">
        <v>38</v>
      </c>
      <c r="D85" s="22">
        <v>5.4300000000000001E-2</v>
      </c>
      <c r="E85" s="22">
        <v>5.4300000000000001E-2</v>
      </c>
      <c r="F85" s="22">
        <v>0.5</v>
      </c>
      <c r="G85" s="22">
        <v>0.39129999999999998</v>
      </c>
      <c r="H85" s="22" t="s">
        <v>38</v>
      </c>
      <c r="I85" s="22">
        <v>5.4300000000000001E-2</v>
      </c>
      <c r="J85" s="22">
        <v>0.89129999999999998</v>
      </c>
    </row>
    <row r="86" spans="1:10" x14ac:dyDescent="0.25">
      <c r="A86" s="7" t="s">
        <v>117</v>
      </c>
      <c r="B86" s="6">
        <v>9</v>
      </c>
      <c r="C86" s="22" t="s">
        <v>38</v>
      </c>
      <c r="D86" s="22">
        <v>0.33329999999999999</v>
      </c>
      <c r="E86" s="22">
        <v>0.1111</v>
      </c>
      <c r="F86" s="22">
        <v>0.33329999999999999</v>
      </c>
      <c r="G86" s="22">
        <v>0.22220000000000001</v>
      </c>
      <c r="H86" s="22" t="s">
        <v>38</v>
      </c>
      <c r="I86" s="22">
        <v>0.33329999999999999</v>
      </c>
      <c r="J86" s="22">
        <v>0.55559999999999998</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t="s">
        <v>38</v>
      </c>
      <c r="E98" s="22" t="s">
        <v>38</v>
      </c>
      <c r="F98" s="22">
        <v>0.85709999999999997</v>
      </c>
      <c r="G98" s="22" t="s">
        <v>38</v>
      </c>
      <c r="H98" s="22" t="s">
        <v>38</v>
      </c>
      <c r="I98" s="22">
        <v>0.1429</v>
      </c>
      <c r="J98" s="22">
        <v>0.85709999999999997</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764</v>
      </c>
      <c r="C103" s="22">
        <v>1.9599999999999999E-2</v>
      </c>
      <c r="D103" s="22">
        <v>6.0199999999999997E-2</v>
      </c>
      <c r="E103" s="22">
        <v>9.5500000000000002E-2</v>
      </c>
      <c r="F103" s="22">
        <v>0.47249999999999998</v>
      </c>
      <c r="G103" s="22">
        <v>0.34420000000000001</v>
      </c>
      <c r="H103" s="22">
        <v>7.9000000000000008E-3</v>
      </c>
      <c r="I103" s="22">
        <v>8.0500000000000002E-2</v>
      </c>
      <c r="J103" s="22">
        <v>0.82320000000000004</v>
      </c>
    </row>
    <row r="104" spans="1:10" ht="30" x14ac:dyDescent="0.25">
      <c r="A104" s="7" t="s">
        <v>135</v>
      </c>
      <c r="B104" s="6">
        <v>639</v>
      </c>
      <c r="C104" s="22">
        <v>2.1899999999999999E-2</v>
      </c>
      <c r="D104" s="22">
        <v>6.5699999999999995E-2</v>
      </c>
      <c r="E104" s="22">
        <v>9.0800000000000006E-2</v>
      </c>
      <c r="F104" s="22">
        <v>0.46789999999999998</v>
      </c>
      <c r="G104" s="22">
        <v>0.34589999999999999</v>
      </c>
      <c r="H104" s="22">
        <v>7.7999999999999996E-3</v>
      </c>
      <c r="I104" s="22">
        <v>8.8300000000000003E-2</v>
      </c>
      <c r="J104" s="22">
        <v>0.82020000000000004</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v>0.1429</v>
      </c>
      <c r="E106" s="22">
        <v>0.1429</v>
      </c>
      <c r="F106" s="22">
        <v>0.42859999999999998</v>
      </c>
      <c r="G106" s="22">
        <v>0.28570000000000001</v>
      </c>
      <c r="H106" s="22" t="s">
        <v>38</v>
      </c>
      <c r="I106" s="22">
        <v>0.1429</v>
      </c>
      <c r="J106" s="22">
        <v>0.71430000000000005</v>
      </c>
    </row>
    <row r="107" spans="1:10" x14ac:dyDescent="0.25">
      <c r="A107" s="7" t="s">
        <v>138</v>
      </c>
      <c r="B107" s="6">
        <v>15</v>
      </c>
      <c r="C107" s="22" t="s">
        <v>38</v>
      </c>
      <c r="D107" s="22" t="s">
        <v>38</v>
      </c>
      <c r="E107" s="22">
        <v>6.6699999999999995E-2</v>
      </c>
      <c r="F107" s="22">
        <v>0.4667</v>
      </c>
      <c r="G107" s="22">
        <v>0.4667</v>
      </c>
      <c r="H107" s="22" t="s">
        <v>38</v>
      </c>
      <c r="I107" s="22">
        <v>0</v>
      </c>
      <c r="J107" s="22">
        <v>0.93330000000000002</v>
      </c>
    </row>
    <row r="108" spans="1:10" x14ac:dyDescent="0.25">
      <c r="A108" s="7" t="s">
        <v>139</v>
      </c>
      <c r="B108" s="6">
        <v>14</v>
      </c>
      <c r="C108" s="22">
        <v>7.1400000000000005E-2</v>
      </c>
      <c r="D108" s="22">
        <v>7.1400000000000005E-2</v>
      </c>
      <c r="E108" s="22" t="s">
        <v>38</v>
      </c>
      <c r="F108" s="22">
        <v>0.57140000000000002</v>
      </c>
      <c r="G108" s="22">
        <v>0.28570000000000001</v>
      </c>
      <c r="H108" s="22" t="s">
        <v>38</v>
      </c>
      <c r="I108" s="22">
        <v>0.1429</v>
      </c>
      <c r="J108" s="22">
        <v>0.85709999999999997</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t="s">
        <v>38</v>
      </c>
      <c r="D110" s="22">
        <v>0.1111</v>
      </c>
      <c r="E110" s="22" t="s">
        <v>38</v>
      </c>
      <c r="F110" s="22">
        <v>0.44440000000000002</v>
      </c>
      <c r="G110" s="22">
        <v>0.44440000000000002</v>
      </c>
      <c r="H110" s="22" t="s">
        <v>38</v>
      </c>
      <c r="I110" s="22">
        <v>0.1111</v>
      </c>
      <c r="J110" s="22">
        <v>0.88890000000000002</v>
      </c>
    </row>
    <row r="111" spans="1:10" ht="30" x14ac:dyDescent="0.25">
      <c r="A111" s="7" t="s">
        <v>142</v>
      </c>
      <c r="B111" s="6">
        <v>28</v>
      </c>
      <c r="C111" s="22">
        <v>3.5700000000000003E-2</v>
      </c>
      <c r="D111" s="22">
        <v>0.1071</v>
      </c>
      <c r="E111" s="22">
        <v>0.1071</v>
      </c>
      <c r="F111" s="22">
        <v>0.42859999999999998</v>
      </c>
      <c r="G111" s="22">
        <v>0.32140000000000002</v>
      </c>
      <c r="H111" s="22" t="s">
        <v>38</v>
      </c>
      <c r="I111" s="22">
        <v>0.1429</v>
      </c>
      <c r="J111" s="22">
        <v>0.75</v>
      </c>
    </row>
    <row r="112" spans="1:10" ht="30" x14ac:dyDescent="0.25">
      <c r="A112" s="7" t="s">
        <v>143</v>
      </c>
      <c r="B112" s="6">
        <v>62</v>
      </c>
      <c r="C112" s="22">
        <v>1.61E-2</v>
      </c>
      <c r="D112" s="22">
        <v>9.6799999999999997E-2</v>
      </c>
      <c r="E112" s="22">
        <v>0.1129</v>
      </c>
      <c r="F112" s="22">
        <v>0.4355</v>
      </c>
      <c r="G112" s="22">
        <v>0.3387</v>
      </c>
      <c r="H112" s="22" t="s">
        <v>38</v>
      </c>
      <c r="I112" s="22">
        <v>0.1129</v>
      </c>
      <c r="J112" s="22">
        <v>0.7742</v>
      </c>
    </row>
    <row r="113" spans="1:10" x14ac:dyDescent="0.25">
      <c r="A113" s="7" t="s">
        <v>144</v>
      </c>
      <c r="B113" s="6">
        <v>43</v>
      </c>
      <c r="C113" s="22" t="s">
        <v>38</v>
      </c>
      <c r="D113" s="22">
        <v>6.9800000000000001E-2</v>
      </c>
      <c r="E113" s="22">
        <v>9.2999999999999999E-2</v>
      </c>
      <c r="F113" s="22">
        <v>0.44190000000000002</v>
      </c>
      <c r="G113" s="22">
        <v>0.37209999999999999</v>
      </c>
      <c r="H113" s="22">
        <v>2.3300000000000001E-2</v>
      </c>
      <c r="I113" s="22">
        <v>7.1400000000000005E-2</v>
      </c>
      <c r="J113" s="22">
        <v>0.83330000000000004</v>
      </c>
    </row>
    <row r="114" spans="1:10" x14ac:dyDescent="0.25">
      <c r="A114" s="7" t="s">
        <v>145</v>
      </c>
      <c r="B114" s="6">
        <v>419</v>
      </c>
      <c r="C114" s="22">
        <v>3.5799999999999998E-2</v>
      </c>
      <c r="D114" s="22">
        <v>5.4899999999999997E-2</v>
      </c>
      <c r="E114" s="22">
        <v>6.9199999999999998E-2</v>
      </c>
      <c r="F114" s="22">
        <v>0.49399999999999999</v>
      </c>
      <c r="G114" s="22">
        <v>0.34129999999999999</v>
      </c>
      <c r="H114" s="22">
        <v>4.7999999999999996E-3</v>
      </c>
      <c r="I114" s="22">
        <v>9.11E-2</v>
      </c>
      <c r="J114" s="22">
        <v>0.83930000000000005</v>
      </c>
    </row>
    <row r="115" spans="1:10" ht="30" x14ac:dyDescent="0.25">
      <c r="A115" s="7" t="s">
        <v>146</v>
      </c>
      <c r="B115" s="6">
        <v>805</v>
      </c>
      <c r="C115" s="22">
        <v>2.4799999999999999E-2</v>
      </c>
      <c r="D115" s="22">
        <v>6.3399999999999998E-2</v>
      </c>
      <c r="E115" s="22">
        <v>9.4399999999999998E-2</v>
      </c>
      <c r="F115" s="22">
        <v>0.47699999999999998</v>
      </c>
      <c r="G115" s="22">
        <v>0.33289999999999997</v>
      </c>
      <c r="H115" s="22">
        <v>7.4999999999999997E-3</v>
      </c>
      <c r="I115" s="22">
        <v>8.8900000000000007E-2</v>
      </c>
      <c r="J115" s="22">
        <v>0.81599999999999995</v>
      </c>
    </row>
    <row r="116" spans="1:10" x14ac:dyDescent="0.25">
      <c r="A116" s="7" t="s">
        <v>147</v>
      </c>
      <c r="B116" s="6">
        <v>349</v>
      </c>
      <c r="C116" s="22">
        <v>2.01E-2</v>
      </c>
      <c r="D116" s="22">
        <v>4.0099999999999997E-2</v>
      </c>
      <c r="E116" s="22">
        <v>0.1032</v>
      </c>
      <c r="F116" s="22">
        <v>0.51580000000000004</v>
      </c>
      <c r="G116" s="22">
        <v>0.31519999999999998</v>
      </c>
      <c r="H116" s="22">
        <v>5.7000000000000002E-3</v>
      </c>
      <c r="I116" s="22">
        <v>6.0499999999999998E-2</v>
      </c>
      <c r="J116" s="22">
        <v>0.8357</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388</v>
      </c>
      <c r="C118" s="22">
        <v>3.3500000000000002E-2</v>
      </c>
      <c r="D118" s="22">
        <v>6.9599999999999995E-2</v>
      </c>
      <c r="E118" s="22">
        <v>9.0200000000000002E-2</v>
      </c>
      <c r="F118" s="22">
        <v>0.46129999999999999</v>
      </c>
      <c r="G118" s="22">
        <v>0.33510000000000001</v>
      </c>
      <c r="H118" s="22">
        <v>1.03E-2</v>
      </c>
      <c r="I118" s="22">
        <v>0.1042</v>
      </c>
      <c r="J118" s="22">
        <v>0.80469999999999997</v>
      </c>
    </row>
    <row r="119" spans="1:10" ht="30" x14ac:dyDescent="0.25">
      <c r="A119" s="7" t="s">
        <v>150</v>
      </c>
      <c r="B119" s="6">
        <v>409</v>
      </c>
      <c r="C119" s="22">
        <v>3.1800000000000002E-2</v>
      </c>
      <c r="D119" s="22">
        <v>6.6000000000000003E-2</v>
      </c>
      <c r="E119" s="22">
        <v>7.5800000000000006E-2</v>
      </c>
      <c r="F119" s="22">
        <v>0.50860000000000005</v>
      </c>
      <c r="G119" s="22">
        <v>0.30559999999999998</v>
      </c>
      <c r="H119" s="22">
        <v>1.2200000000000001E-2</v>
      </c>
      <c r="I119" s="22">
        <v>9.9000000000000005E-2</v>
      </c>
      <c r="J119" s="22">
        <v>0.82430000000000003</v>
      </c>
    </row>
    <row r="120" spans="1:10" x14ac:dyDescent="0.25">
      <c r="A120" s="7" t="s">
        <v>151</v>
      </c>
      <c r="B120" s="6">
        <v>31</v>
      </c>
      <c r="C120" s="22">
        <v>6.4500000000000002E-2</v>
      </c>
      <c r="D120" s="22">
        <v>3.2300000000000002E-2</v>
      </c>
      <c r="E120" s="22">
        <v>6.4500000000000002E-2</v>
      </c>
      <c r="F120" s="22">
        <v>0.3871</v>
      </c>
      <c r="G120" s="22">
        <v>0.4516</v>
      </c>
      <c r="H120" s="22" t="s">
        <v>38</v>
      </c>
      <c r="I120" s="22">
        <v>9.6799999999999997E-2</v>
      </c>
      <c r="J120" s="22">
        <v>0.8387</v>
      </c>
    </row>
    <row r="121" spans="1:10" x14ac:dyDescent="0.25">
      <c r="A121" s="7" t="s">
        <v>152</v>
      </c>
      <c r="B121" s="6">
        <v>802</v>
      </c>
      <c r="C121" s="22">
        <v>2.3699999999999999E-2</v>
      </c>
      <c r="D121" s="22">
        <v>6.3600000000000004E-2</v>
      </c>
      <c r="E121" s="22">
        <v>9.35E-2</v>
      </c>
      <c r="F121" s="22">
        <v>0.47760000000000002</v>
      </c>
      <c r="G121" s="22">
        <v>0.3342</v>
      </c>
      <c r="H121" s="22">
        <v>7.4999999999999997E-3</v>
      </c>
      <c r="I121" s="22">
        <v>8.7900000000000006E-2</v>
      </c>
      <c r="J121" s="22">
        <v>0.81779999999999997</v>
      </c>
    </row>
    <row r="122" spans="1:10" x14ac:dyDescent="0.25">
      <c r="A122" s="7" t="s">
        <v>153</v>
      </c>
      <c r="B122" s="6">
        <v>15</v>
      </c>
      <c r="C122" s="22" t="s">
        <v>38</v>
      </c>
      <c r="D122" s="22" t="s">
        <v>38</v>
      </c>
      <c r="E122" s="22">
        <v>0.1333</v>
      </c>
      <c r="F122" s="22">
        <v>0.6</v>
      </c>
      <c r="G122" s="22">
        <v>0.26669999999999999</v>
      </c>
      <c r="H122" s="22" t="s">
        <v>38</v>
      </c>
      <c r="I122" s="22">
        <v>0</v>
      </c>
      <c r="J122" s="22">
        <v>0.86670000000000003</v>
      </c>
    </row>
    <row r="123" spans="1:10" x14ac:dyDescent="0.25">
      <c r="A123" s="7" t="s">
        <v>154</v>
      </c>
      <c r="B123" s="6">
        <v>229</v>
      </c>
      <c r="C123" s="22">
        <v>1.7500000000000002E-2</v>
      </c>
      <c r="D123" s="22">
        <v>3.49E-2</v>
      </c>
      <c r="E123" s="22">
        <v>0.12659999999999999</v>
      </c>
      <c r="F123" s="22">
        <v>0.51090000000000002</v>
      </c>
      <c r="G123" s="22">
        <v>0.30130000000000001</v>
      </c>
      <c r="H123" s="22">
        <v>8.6999999999999994E-3</v>
      </c>
      <c r="I123" s="22">
        <v>5.2900000000000003E-2</v>
      </c>
      <c r="J123" s="22">
        <v>0.81940000000000002</v>
      </c>
    </row>
    <row r="124" spans="1:10" ht="30" x14ac:dyDescent="0.25">
      <c r="A124" s="7" t="s">
        <v>155</v>
      </c>
      <c r="B124" s="6">
        <v>611</v>
      </c>
      <c r="C124" s="22">
        <v>1.9599999999999999E-2</v>
      </c>
      <c r="D124" s="22">
        <v>6.0600000000000001E-2</v>
      </c>
      <c r="E124" s="22">
        <v>8.0199999999999994E-2</v>
      </c>
      <c r="F124" s="22">
        <v>0.48280000000000001</v>
      </c>
      <c r="G124" s="22">
        <v>0.34699999999999998</v>
      </c>
      <c r="H124" s="22">
        <v>9.7999999999999997E-3</v>
      </c>
      <c r="I124" s="22">
        <v>8.1000000000000003E-2</v>
      </c>
      <c r="J124" s="22">
        <v>0.83799999999999997</v>
      </c>
    </row>
    <row r="125" spans="1:10" x14ac:dyDescent="0.25">
      <c r="A125" s="7" t="s">
        <v>156</v>
      </c>
      <c r="B125" s="6">
        <v>43</v>
      </c>
      <c r="C125" s="22">
        <v>2.3300000000000001E-2</v>
      </c>
      <c r="D125" s="22">
        <v>6.9800000000000001E-2</v>
      </c>
      <c r="E125" s="22">
        <v>0.13950000000000001</v>
      </c>
      <c r="F125" s="22">
        <v>0.37209999999999999</v>
      </c>
      <c r="G125" s="22">
        <v>0.37209999999999999</v>
      </c>
      <c r="H125" s="22">
        <v>2.3300000000000001E-2</v>
      </c>
      <c r="I125" s="22">
        <v>9.5200000000000007E-2</v>
      </c>
      <c r="J125" s="22">
        <v>0.76190000000000002</v>
      </c>
    </row>
    <row r="126" spans="1:10" x14ac:dyDescent="0.25">
      <c r="A126" s="7" t="s">
        <v>157</v>
      </c>
      <c r="B126" s="6">
        <v>31</v>
      </c>
      <c r="C126" s="22">
        <v>6.4500000000000002E-2</v>
      </c>
      <c r="D126" s="22">
        <v>3.2300000000000002E-2</v>
      </c>
      <c r="E126" s="22">
        <v>6.4500000000000002E-2</v>
      </c>
      <c r="F126" s="22">
        <v>0.3871</v>
      </c>
      <c r="G126" s="22">
        <v>0.4516</v>
      </c>
      <c r="H126" s="22" t="s">
        <v>38</v>
      </c>
      <c r="I126" s="22">
        <v>9.6799999999999997E-2</v>
      </c>
      <c r="J126" s="22">
        <v>0.8387</v>
      </c>
    </row>
    <row r="127" spans="1:10" x14ac:dyDescent="0.25">
      <c r="A127" s="7" t="s">
        <v>158</v>
      </c>
      <c r="B127" s="6">
        <v>158</v>
      </c>
      <c r="C127" s="22">
        <v>3.1600000000000003E-2</v>
      </c>
      <c r="D127" s="22">
        <v>5.7000000000000002E-2</v>
      </c>
      <c r="E127" s="22">
        <v>0.1013</v>
      </c>
      <c r="F127" s="22">
        <v>0.48730000000000001</v>
      </c>
      <c r="G127" s="22">
        <v>0.32279999999999998</v>
      </c>
      <c r="H127" s="22" t="s">
        <v>38</v>
      </c>
      <c r="I127" s="22">
        <v>8.8599999999999998E-2</v>
      </c>
      <c r="J127" s="22">
        <v>0.81010000000000004</v>
      </c>
    </row>
    <row r="128" spans="1:10" x14ac:dyDescent="0.25">
      <c r="A128" s="7" t="s">
        <v>159</v>
      </c>
      <c r="B128" s="6">
        <v>722</v>
      </c>
      <c r="C128" s="22">
        <v>2.0799999999999999E-2</v>
      </c>
      <c r="D128" s="22">
        <v>6.0900000000000003E-2</v>
      </c>
      <c r="E128" s="22">
        <v>9.7000000000000003E-2</v>
      </c>
      <c r="F128" s="22">
        <v>0.47370000000000001</v>
      </c>
      <c r="G128" s="22">
        <v>0.3407</v>
      </c>
      <c r="H128" s="22">
        <v>6.8999999999999999E-3</v>
      </c>
      <c r="I128" s="22">
        <v>8.2299999999999998E-2</v>
      </c>
      <c r="J128" s="22">
        <v>0.82010000000000005</v>
      </c>
    </row>
    <row r="129" spans="1:10" x14ac:dyDescent="0.25">
      <c r="A129" s="7" t="s">
        <v>160</v>
      </c>
      <c r="B129" s="6">
        <v>346</v>
      </c>
      <c r="C129" s="22">
        <v>3.4700000000000002E-2</v>
      </c>
      <c r="D129" s="22">
        <v>5.7799999999999997E-2</v>
      </c>
      <c r="E129" s="22">
        <v>7.2300000000000003E-2</v>
      </c>
      <c r="F129" s="22">
        <v>0.51729999999999998</v>
      </c>
      <c r="G129" s="22">
        <v>0.30349999999999999</v>
      </c>
      <c r="H129" s="22">
        <v>1.4500000000000001E-2</v>
      </c>
      <c r="I129" s="22">
        <v>9.3799999999999994E-2</v>
      </c>
      <c r="J129" s="22">
        <v>0.83279999999999998</v>
      </c>
    </row>
    <row r="130" spans="1:10" x14ac:dyDescent="0.25">
      <c r="A130" s="7" t="s">
        <v>161</v>
      </c>
      <c r="B130" s="6">
        <v>351</v>
      </c>
      <c r="C130" s="22">
        <v>3.1300000000000001E-2</v>
      </c>
      <c r="D130" s="22">
        <v>7.6899999999999996E-2</v>
      </c>
      <c r="E130" s="22">
        <v>9.1200000000000003E-2</v>
      </c>
      <c r="F130" s="22">
        <v>0.45579999999999998</v>
      </c>
      <c r="G130" s="22">
        <v>0.33329999999999999</v>
      </c>
      <c r="H130" s="22">
        <v>1.14E-2</v>
      </c>
      <c r="I130" s="22">
        <v>0.1095</v>
      </c>
      <c r="J130" s="22">
        <v>0.79830000000000001</v>
      </c>
    </row>
    <row r="131" spans="1:10" x14ac:dyDescent="0.25">
      <c r="A131" s="7" t="s">
        <v>162</v>
      </c>
      <c r="B131" s="6">
        <v>65</v>
      </c>
      <c r="C131" s="22">
        <v>1.54E-2</v>
      </c>
      <c r="D131" s="22">
        <v>7.6899999999999996E-2</v>
      </c>
      <c r="E131" s="22">
        <v>7.6899999999999996E-2</v>
      </c>
      <c r="F131" s="22">
        <v>0.4</v>
      </c>
      <c r="G131" s="22">
        <v>0.43080000000000002</v>
      </c>
      <c r="H131" s="22" t="s">
        <v>38</v>
      </c>
      <c r="I131" s="22">
        <v>9.2299999999999993E-2</v>
      </c>
      <c r="J131" s="22">
        <v>0.83079999999999998</v>
      </c>
    </row>
    <row r="132" spans="1:10" x14ac:dyDescent="0.25">
      <c r="A132" s="7" t="s">
        <v>163</v>
      </c>
      <c r="B132" s="6">
        <v>53</v>
      </c>
      <c r="C132" s="22">
        <v>3.7699999999999997E-2</v>
      </c>
      <c r="D132" s="22">
        <v>1.89E-2</v>
      </c>
      <c r="E132" s="22">
        <v>5.6599999999999998E-2</v>
      </c>
      <c r="F132" s="22">
        <v>0.58489999999999998</v>
      </c>
      <c r="G132" s="22">
        <v>0.3019</v>
      </c>
      <c r="H132" s="22" t="s">
        <v>38</v>
      </c>
      <c r="I132" s="22">
        <v>5.6599999999999998E-2</v>
      </c>
      <c r="J132" s="22">
        <v>0.88680000000000003</v>
      </c>
    </row>
    <row r="133" spans="1:10" ht="30" x14ac:dyDescent="0.25">
      <c r="A133" s="7" t="s">
        <v>164</v>
      </c>
      <c r="B133" s="6">
        <v>23</v>
      </c>
      <c r="C133" s="22" t="s">
        <v>38</v>
      </c>
      <c r="D133" s="22">
        <v>8.6999999999999994E-2</v>
      </c>
      <c r="E133" s="22" t="s">
        <v>38</v>
      </c>
      <c r="F133" s="22">
        <v>0.4783</v>
      </c>
      <c r="G133" s="22">
        <v>0.43480000000000002</v>
      </c>
      <c r="H133" s="22" t="s">
        <v>38</v>
      </c>
      <c r="I133" s="22">
        <v>8.6999999999999994E-2</v>
      </c>
      <c r="J133" s="22">
        <v>0.91300000000000003</v>
      </c>
    </row>
    <row r="134" spans="1:10" ht="30" x14ac:dyDescent="0.25">
      <c r="A134" s="7" t="s">
        <v>165</v>
      </c>
      <c r="B134" s="6">
        <v>56</v>
      </c>
      <c r="C134" s="22">
        <v>3.5700000000000003E-2</v>
      </c>
      <c r="D134" s="22">
        <v>5.3600000000000002E-2</v>
      </c>
      <c r="E134" s="22">
        <v>0.125</v>
      </c>
      <c r="F134" s="22">
        <v>0.44640000000000002</v>
      </c>
      <c r="G134" s="22">
        <v>0.32140000000000002</v>
      </c>
      <c r="H134" s="22">
        <v>1.7899999999999999E-2</v>
      </c>
      <c r="I134" s="22">
        <v>9.0899999999999995E-2</v>
      </c>
      <c r="J134" s="22">
        <v>0.78180000000000005</v>
      </c>
    </row>
    <row r="135" spans="1:10" x14ac:dyDescent="0.25">
      <c r="A135" s="7" t="s">
        <v>166</v>
      </c>
      <c r="B135" s="6">
        <v>30</v>
      </c>
      <c r="C135" s="22">
        <v>3.3300000000000003E-2</v>
      </c>
      <c r="D135" s="22">
        <v>6.6699999999999995E-2</v>
      </c>
      <c r="E135" s="22">
        <v>0.1333</v>
      </c>
      <c r="F135" s="22">
        <v>0.5</v>
      </c>
      <c r="G135" s="22">
        <v>0.26669999999999999</v>
      </c>
      <c r="H135" s="22" t="s">
        <v>38</v>
      </c>
      <c r="I135" s="22">
        <v>0.1</v>
      </c>
      <c r="J135" s="22">
        <v>0.76670000000000005</v>
      </c>
    </row>
    <row r="136" spans="1:10" x14ac:dyDescent="0.25">
      <c r="A136" s="7" t="s">
        <v>167</v>
      </c>
      <c r="B136" s="6">
        <v>47</v>
      </c>
      <c r="C136" s="22">
        <v>2.1299999999999999E-2</v>
      </c>
      <c r="D136" s="22">
        <v>2.1299999999999999E-2</v>
      </c>
      <c r="E136" s="22">
        <v>4.2599999999999999E-2</v>
      </c>
      <c r="F136" s="22">
        <v>0.51060000000000005</v>
      </c>
      <c r="G136" s="22">
        <v>0.38300000000000001</v>
      </c>
      <c r="H136" s="22">
        <v>2.1299999999999999E-2</v>
      </c>
      <c r="I136" s="22">
        <v>4.3499999999999997E-2</v>
      </c>
      <c r="J136" s="22">
        <v>0.91300000000000003</v>
      </c>
    </row>
    <row r="137" spans="1:10" x14ac:dyDescent="0.25">
      <c r="A137" s="7" t="s">
        <v>168</v>
      </c>
      <c r="B137" s="6">
        <v>36</v>
      </c>
      <c r="C137" s="22" t="s">
        <v>38</v>
      </c>
      <c r="D137" s="22" t="s">
        <v>38</v>
      </c>
      <c r="E137" s="22">
        <v>5.5599999999999997E-2</v>
      </c>
      <c r="F137" s="22">
        <v>0.52780000000000005</v>
      </c>
      <c r="G137" s="22">
        <v>0.41670000000000001</v>
      </c>
      <c r="H137" s="22" t="s">
        <v>38</v>
      </c>
      <c r="I137" s="22">
        <v>0</v>
      </c>
      <c r="J137" s="22">
        <v>0.94440000000000002</v>
      </c>
    </row>
    <row r="138" spans="1:10" x14ac:dyDescent="0.25">
      <c r="A138" s="7" t="s">
        <v>169</v>
      </c>
      <c r="B138" s="6">
        <v>28</v>
      </c>
      <c r="C138" s="22" t="s">
        <v>38</v>
      </c>
      <c r="D138" s="22">
        <v>3.5700000000000003E-2</v>
      </c>
      <c r="E138" s="22">
        <v>7.1400000000000005E-2</v>
      </c>
      <c r="F138" s="22">
        <v>0.39290000000000003</v>
      </c>
      <c r="G138" s="22">
        <v>0.46429999999999999</v>
      </c>
      <c r="H138" s="22">
        <v>3.5700000000000003E-2</v>
      </c>
      <c r="I138" s="22">
        <v>3.6999999999999998E-2</v>
      </c>
      <c r="J138" s="22">
        <v>0.88890000000000002</v>
      </c>
    </row>
    <row r="139" spans="1:10" x14ac:dyDescent="0.25">
      <c r="A139" s="7" t="s">
        <v>170</v>
      </c>
      <c r="B139" s="6">
        <v>7</v>
      </c>
      <c r="C139" s="22" t="s">
        <v>38</v>
      </c>
      <c r="D139" s="22">
        <v>0.1429</v>
      </c>
      <c r="E139" s="22">
        <v>0.1429</v>
      </c>
      <c r="F139" s="22">
        <v>0.57140000000000002</v>
      </c>
      <c r="G139" s="22">
        <v>0.1429</v>
      </c>
      <c r="H139" s="22" t="s">
        <v>38</v>
      </c>
      <c r="I139" s="22">
        <v>0.1429</v>
      </c>
      <c r="J139" s="22">
        <v>0.71430000000000005</v>
      </c>
    </row>
    <row r="140" spans="1:10" x14ac:dyDescent="0.25">
      <c r="A140" s="7" t="s">
        <v>171</v>
      </c>
      <c r="B140" s="6">
        <v>30</v>
      </c>
      <c r="C140" s="22">
        <v>6.6699999999999995E-2</v>
      </c>
      <c r="D140" s="22">
        <v>0.1333</v>
      </c>
      <c r="E140" s="22" t="s">
        <v>38</v>
      </c>
      <c r="F140" s="22">
        <v>0.4</v>
      </c>
      <c r="G140" s="22">
        <v>0.4</v>
      </c>
      <c r="H140" s="22" t="s">
        <v>38</v>
      </c>
      <c r="I140" s="22">
        <v>0.2</v>
      </c>
      <c r="J140" s="22">
        <v>0.8</v>
      </c>
    </row>
    <row r="141" spans="1:10" x14ac:dyDescent="0.25">
      <c r="A141" s="7" t="s">
        <v>172</v>
      </c>
      <c r="B141" s="6">
        <v>733</v>
      </c>
      <c r="C141" s="22">
        <v>2.46E-2</v>
      </c>
      <c r="D141" s="22">
        <v>6.1400000000000003E-2</v>
      </c>
      <c r="E141" s="22">
        <v>9.5500000000000002E-2</v>
      </c>
      <c r="F141" s="22">
        <v>0.48570000000000002</v>
      </c>
      <c r="G141" s="22">
        <v>0.3261</v>
      </c>
      <c r="H141" s="22">
        <v>6.7999999999999996E-3</v>
      </c>
      <c r="I141" s="22">
        <v>8.6499999999999994E-2</v>
      </c>
      <c r="J141" s="22">
        <v>0.81730000000000003</v>
      </c>
    </row>
    <row r="142" spans="1:10" x14ac:dyDescent="0.25">
      <c r="A142" s="7" t="s">
        <v>173</v>
      </c>
      <c r="B142" s="6">
        <v>22</v>
      </c>
      <c r="C142" s="22">
        <v>4.5499999999999999E-2</v>
      </c>
      <c r="D142" s="22">
        <v>4.5499999999999999E-2</v>
      </c>
      <c r="E142" s="22">
        <v>0.2273</v>
      </c>
      <c r="F142" s="22">
        <v>0.31819999999999998</v>
      </c>
      <c r="G142" s="22">
        <v>0.36359999999999998</v>
      </c>
      <c r="H142" s="22" t="s">
        <v>38</v>
      </c>
      <c r="I142" s="22">
        <v>9.0899999999999995E-2</v>
      </c>
      <c r="J142" s="22">
        <v>0.68179999999999996</v>
      </c>
    </row>
    <row r="143" spans="1:10" ht="30" x14ac:dyDescent="0.25">
      <c r="A143" s="7" t="s">
        <v>174</v>
      </c>
      <c r="B143" s="6">
        <v>69</v>
      </c>
      <c r="C143" s="22">
        <v>5.8000000000000003E-2</v>
      </c>
      <c r="D143" s="22">
        <v>2.9000000000000001E-2</v>
      </c>
      <c r="E143" s="22">
        <v>0.1159</v>
      </c>
      <c r="F143" s="22">
        <v>0.55069999999999997</v>
      </c>
      <c r="G143" s="22">
        <v>0.2029</v>
      </c>
      <c r="H143" s="22">
        <v>4.3499999999999997E-2</v>
      </c>
      <c r="I143" s="22">
        <v>9.0899999999999995E-2</v>
      </c>
      <c r="J143" s="22">
        <v>0.78790000000000004</v>
      </c>
    </row>
    <row r="144" spans="1:10" ht="30" x14ac:dyDescent="0.25">
      <c r="A144" s="7" t="s">
        <v>175</v>
      </c>
      <c r="B144" s="6">
        <v>130</v>
      </c>
      <c r="C144" s="22">
        <v>1.54E-2</v>
      </c>
      <c r="D144" s="22">
        <v>4.6199999999999998E-2</v>
      </c>
      <c r="E144" s="22">
        <v>6.1499999999999999E-2</v>
      </c>
      <c r="F144" s="22">
        <v>0.4385</v>
      </c>
      <c r="G144" s="22">
        <v>0.4385</v>
      </c>
      <c r="H144" s="22" t="s">
        <v>38</v>
      </c>
      <c r="I144" s="22">
        <v>6.1499999999999999E-2</v>
      </c>
      <c r="J144" s="22">
        <v>0.87690000000000001</v>
      </c>
    </row>
    <row r="145" spans="1:10" ht="30" x14ac:dyDescent="0.25">
      <c r="A145" s="7" t="s">
        <v>176</v>
      </c>
      <c r="B145" s="6">
        <v>390</v>
      </c>
      <c r="C145" s="22">
        <v>2.0500000000000001E-2</v>
      </c>
      <c r="D145" s="22">
        <v>5.8999999999999997E-2</v>
      </c>
      <c r="E145" s="22">
        <v>0.1103</v>
      </c>
      <c r="F145" s="22">
        <v>0.46920000000000001</v>
      </c>
      <c r="G145" s="22">
        <v>0.33850000000000002</v>
      </c>
      <c r="H145" s="22">
        <v>2.5999999999999999E-3</v>
      </c>
      <c r="I145" s="22">
        <v>7.9699999999999993E-2</v>
      </c>
      <c r="J145" s="22">
        <v>0.80979999999999996</v>
      </c>
    </row>
    <row r="146" spans="1:10" ht="30" x14ac:dyDescent="0.25">
      <c r="A146" s="7" t="s">
        <v>177</v>
      </c>
      <c r="B146" s="6">
        <v>31</v>
      </c>
      <c r="C146" s="22">
        <v>3.2300000000000002E-2</v>
      </c>
      <c r="D146" s="22">
        <v>3.2300000000000002E-2</v>
      </c>
      <c r="E146" s="22" t="s">
        <v>38</v>
      </c>
      <c r="F146" s="22">
        <v>0.7742</v>
      </c>
      <c r="G146" s="22">
        <v>0.1613</v>
      </c>
      <c r="H146" s="22" t="s">
        <v>38</v>
      </c>
      <c r="I146" s="22">
        <v>6.4500000000000002E-2</v>
      </c>
      <c r="J146" s="22">
        <v>0.9355</v>
      </c>
    </row>
    <row r="147" spans="1:10" ht="30" x14ac:dyDescent="0.25">
      <c r="A147" s="7" t="s">
        <v>178</v>
      </c>
      <c r="B147" s="6">
        <v>6</v>
      </c>
      <c r="C147" s="22" t="s">
        <v>38</v>
      </c>
      <c r="D147" s="22" t="s">
        <v>38</v>
      </c>
      <c r="E147" s="22" t="s">
        <v>38</v>
      </c>
      <c r="F147" s="22">
        <v>0.5</v>
      </c>
      <c r="G147" s="22">
        <v>0.5</v>
      </c>
      <c r="H147" s="22" t="s">
        <v>38</v>
      </c>
      <c r="I147" s="22">
        <v>0</v>
      </c>
      <c r="J147" s="22">
        <v>1</v>
      </c>
    </row>
    <row r="148" spans="1:10" ht="30" x14ac:dyDescent="0.25">
      <c r="A148" s="7" t="s">
        <v>179</v>
      </c>
      <c r="B148" s="6">
        <v>24</v>
      </c>
      <c r="C148" s="22" t="s">
        <v>38</v>
      </c>
      <c r="D148" s="22">
        <v>8.3299999999999999E-2</v>
      </c>
      <c r="E148" s="22">
        <v>0.125</v>
      </c>
      <c r="F148" s="22">
        <v>0.375</v>
      </c>
      <c r="G148" s="22">
        <v>0.41670000000000001</v>
      </c>
      <c r="H148" s="22" t="s">
        <v>38</v>
      </c>
      <c r="I148" s="22">
        <v>8.3299999999999999E-2</v>
      </c>
      <c r="J148" s="22">
        <v>0.79169999999999996</v>
      </c>
    </row>
    <row r="149" spans="1:10" x14ac:dyDescent="0.25">
      <c r="A149" s="7" t="s">
        <v>180</v>
      </c>
      <c r="B149" s="6">
        <v>78</v>
      </c>
      <c r="C149" s="22" t="s">
        <v>38</v>
      </c>
      <c r="D149" s="22">
        <v>8.9700000000000002E-2</v>
      </c>
      <c r="E149" s="22">
        <v>6.4100000000000004E-2</v>
      </c>
      <c r="F149" s="22">
        <v>0.44869999999999999</v>
      </c>
      <c r="G149" s="22">
        <v>0.3846</v>
      </c>
      <c r="H149" s="22">
        <v>1.2800000000000001E-2</v>
      </c>
      <c r="I149" s="22">
        <v>9.0899999999999995E-2</v>
      </c>
      <c r="J149" s="22">
        <v>0.84419999999999995</v>
      </c>
    </row>
    <row r="150" spans="1:10" ht="30" x14ac:dyDescent="0.25">
      <c r="A150" s="7" t="s">
        <v>181</v>
      </c>
      <c r="B150" s="6">
        <v>15</v>
      </c>
      <c r="C150" s="22" t="s">
        <v>38</v>
      </c>
      <c r="D150" s="22">
        <v>0.1333</v>
      </c>
      <c r="E150" s="22">
        <v>0.1333</v>
      </c>
      <c r="F150" s="22">
        <v>0.33329999999999999</v>
      </c>
      <c r="G150" s="22">
        <v>0.33329999999999999</v>
      </c>
      <c r="H150" s="22">
        <v>6.6699999999999995E-2</v>
      </c>
      <c r="I150" s="22">
        <v>0.1429</v>
      </c>
      <c r="J150" s="22">
        <v>0.71430000000000005</v>
      </c>
    </row>
    <row r="151" spans="1:10" x14ac:dyDescent="0.25">
      <c r="A151" s="7" t="s">
        <v>182</v>
      </c>
      <c r="B151" s="6">
        <v>44</v>
      </c>
      <c r="C151" s="22">
        <v>2.2700000000000001E-2</v>
      </c>
      <c r="D151" s="22">
        <v>0.15909999999999999</v>
      </c>
      <c r="E151" s="22">
        <v>0.13639999999999999</v>
      </c>
      <c r="F151" s="22">
        <v>0.36359999999999998</v>
      </c>
      <c r="G151" s="22">
        <v>0.31819999999999998</v>
      </c>
      <c r="H151" s="22" t="s">
        <v>38</v>
      </c>
      <c r="I151" s="22">
        <v>0.18179999999999999</v>
      </c>
      <c r="J151" s="22">
        <v>0.68179999999999996</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12</v>
      </c>
      <c r="C153" s="22">
        <v>8.3299999999999999E-2</v>
      </c>
      <c r="D153" s="22">
        <v>8.3299999999999999E-2</v>
      </c>
      <c r="E153" s="22">
        <v>0.16669999999999999</v>
      </c>
      <c r="F153" s="22">
        <v>0.58330000000000004</v>
      </c>
      <c r="G153" s="22">
        <v>8.3299999999999999E-2</v>
      </c>
      <c r="H153" s="22" t="s">
        <v>38</v>
      </c>
      <c r="I153" s="22">
        <v>0.16669999999999999</v>
      </c>
      <c r="J153" s="22">
        <v>0.66669999999999996</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30</v>
      </c>
      <c r="C155" s="22">
        <v>6.6699999999999995E-2</v>
      </c>
      <c r="D155" s="22">
        <v>6.6699999999999995E-2</v>
      </c>
      <c r="E155" s="22">
        <v>3.3300000000000003E-2</v>
      </c>
      <c r="F155" s="22">
        <v>0.63329999999999997</v>
      </c>
      <c r="G155" s="22">
        <v>0.2</v>
      </c>
      <c r="H155" s="22" t="s">
        <v>38</v>
      </c>
      <c r="I155" s="22">
        <v>0.1333</v>
      </c>
      <c r="J155" s="22">
        <v>0.83330000000000004</v>
      </c>
    </row>
  </sheetData>
  <hyperlinks>
    <hyperlink ref="A1" location="Contents!A1" display="Select here to return to the contents page" xr:uid="{EFAD9C03-B4B7-4AD0-925C-D2D767319B8C}"/>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E86829-6A40-4BC0-BDD2-C31F16A92533}">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7</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848</v>
      </c>
      <c r="C5" s="22">
        <v>0.19220000000000001</v>
      </c>
      <c r="D5" s="22">
        <v>0.25829999999999997</v>
      </c>
      <c r="E5" s="22">
        <v>0.14030000000000001</v>
      </c>
      <c r="F5" s="22">
        <v>0.29599999999999999</v>
      </c>
      <c r="G5" s="22">
        <v>9.7900000000000001E-2</v>
      </c>
      <c r="H5" s="22">
        <v>1.5299999999999999E-2</v>
      </c>
      <c r="I5" s="22">
        <v>0.45750000000000002</v>
      </c>
      <c r="J5" s="22">
        <v>0.4</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v>0.4</v>
      </c>
      <c r="E8" s="22" t="s">
        <v>38</v>
      </c>
      <c r="F8" s="22">
        <v>0.6</v>
      </c>
      <c r="G8" s="22" t="s">
        <v>38</v>
      </c>
      <c r="H8" s="22" t="s">
        <v>38</v>
      </c>
      <c r="I8" s="22">
        <v>0.4</v>
      </c>
      <c r="J8" s="22">
        <v>0.6</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8</v>
      </c>
      <c r="C16" s="22" t="s">
        <v>38</v>
      </c>
      <c r="D16" s="22">
        <v>0.25</v>
      </c>
      <c r="E16" s="22">
        <v>0.25</v>
      </c>
      <c r="F16" s="22">
        <v>0.25</v>
      </c>
      <c r="G16" s="22">
        <v>0.25</v>
      </c>
      <c r="H16" s="22" t="s">
        <v>38</v>
      </c>
      <c r="I16" s="22">
        <v>0.25</v>
      </c>
      <c r="J16" s="22">
        <v>0.5</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48</v>
      </c>
      <c r="C20" s="22">
        <v>0.33329999999999999</v>
      </c>
      <c r="D20" s="22">
        <v>0.3125</v>
      </c>
      <c r="E20" s="22">
        <v>4.1700000000000001E-2</v>
      </c>
      <c r="F20" s="22">
        <v>0.22919999999999999</v>
      </c>
      <c r="G20" s="22">
        <v>8.3299999999999999E-2</v>
      </c>
      <c r="H20" s="22" t="s">
        <v>38</v>
      </c>
      <c r="I20" s="22">
        <v>0.64580000000000004</v>
      </c>
      <c r="J20" s="22">
        <v>0.3125</v>
      </c>
    </row>
    <row r="21" spans="1:10" x14ac:dyDescent="0.25">
      <c r="A21" s="7" t="s">
        <v>52</v>
      </c>
      <c r="B21" s="6">
        <v>418</v>
      </c>
      <c r="C21" s="22">
        <v>0.18659999999999999</v>
      </c>
      <c r="D21" s="22">
        <v>0.24160000000000001</v>
      </c>
      <c r="E21" s="22">
        <v>0.13400000000000001</v>
      </c>
      <c r="F21" s="22">
        <v>0.29899999999999999</v>
      </c>
      <c r="G21" s="22">
        <v>0.122</v>
      </c>
      <c r="H21" s="22">
        <v>1.67E-2</v>
      </c>
      <c r="I21" s="22">
        <v>0.4355</v>
      </c>
      <c r="J21" s="22">
        <v>0.42820000000000003</v>
      </c>
    </row>
    <row r="22" spans="1:10" x14ac:dyDescent="0.25">
      <c r="A22" s="7" t="s">
        <v>53</v>
      </c>
      <c r="B22" s="6">
        <v>314</v>
      </c>
      <c r="C22" s="22">
        <v>0.1656</v>
      </c>
      <c r="D22" s="22">
        <v>0.28339999999999999</v>
      </c>
      <c r="E22" s="22">
        <v>0.14649999999999999</v>
      </c>
      <c r="F22" s="22">
        <v>0.31850000000000001</v>
      </c>
      <c r="G22" s="22">
        <v>7.3200000000000001E-2</v>
      </c>
      <c r="H22" s="22">
        <v>1.2699999999999999E-2</v>
      </c>
      <c r="I22" s="22">
        <v>0.45479999999999998</v>
      </c>
      <c r="J22" s="22">
        <v>0.39679999999999999</v>
      </c>
    </row>
    <row r="23" spans="1:10" x14ac:dyDescent="0.25">
      <c r="A23" s="7" t="s">
        <v>54</v>
      </c>
      <c r="B23" s="6">
        <v>375</v>
      </c>
      <c r="C23" s="22">
        <v>0.14130000000000001</v>
      </c>
      <c r="D23" s="22">
        <v>0.27200000000000002</v>
      </c>
      <c r="E23" s="22">
        <v>0.14130000000000001</v>
      </c>
      <c r="F23" s="22">
        <v>0.33329999999999999</v>
      </c>
      <c r="G23" s="22">
        <v>8.5300000000000001E-2</v>
      </c>
      <c r="H23" s="22">
        <v>2.6700000000000002E-2</v>
      </c>
      <c r="I23" s="22">
        <v>0.42470000000000002</v>
      </c>
      <c r="J23" s="22">
        <v>0.43009999999999998</v>
      </c>
    </row>
    <row r="24" spans="1:10" x14ac:dyDescent="0.25">
      <c r="A24" s="7" t="s">
        <v>55</v>
      </c>
      <c r="B24" s="6">
        <v>398</v>
      </c>
      <c r="C24" s="22">
        <v>0.2286</v>
      </c>
      <c r="D24" s="22">
        <v>0.25130000000000002</v>
      </c>
      <c r="E24" s="22">
        <v>0.13320000000000001</v>
      </c>
      <c r="F24" s="22">
        <v>0.27139999999999997</v>
      </c>
      <c r="G24" s="22">
        <v>0.1106</v>
      </c>
      <c r="H24" s="22">
        <v>5.0000000000000001E-3</v>
      </c>
      <c r="I24" s="22">
        <v>0.48230000000000001</v>
      </c>
      <c r="J24" s="22">
        <v>0.38379999999999997</v>
      </c>
    </row>
    <row r="25" spans="1:10" ht="30" x14ac:dyDescent="0.25">
      <c r="A25" s="7" t="s">
        <v>56</v>
      </c>
      <c r="B25" s="6">
        <v>158</v>
      </c>
      <c r="C25" s="22">
        <v>0.15820000000000001</v>
      </c>
      <c r="D25" s="22">
        <v>0.23419999999999999</v>
      </c>
      <c r="E25" s="22">
        <v>0.1646</v>
      </c>
      <c r="F25" s="22">
        <v>0.32279999999999998</v>
      </c>
      <c r="G25" s="22">
        <v>8.8599999999999998E-2</v>
      </c>
      <c r="H25" s="22">
        <v>3.1600000000000003E-2</v>
      </c>
      <c r="I25" s="22">
        <v>0.4052</v>
      </c>
      <c r="J25" s="22">
        <v>0.42480000000000001</v>
      </c>
    </row>
    <row r="26" spans="1:10" ht="30" x14ac:dyDescent="0.25">
      <c r="A26" s="7" t="s">
        <v>57</v>
      </c>
      <c r="B26" s="6">
        <v>135</v>
      </c>
      <c r="C26" s="22">
        <v>0.1704</v>
      </c>
      <c r="D26" s="22">
        <v>0.23699999999999999</v>
      </c>
      <c r="E26" s="22">
        <v>0.1333</v>
      </c>
      <c r="F26" s="22">
        <v>0.31850000000000001</v>
      </c>
      <c r="G26" s="22">
        <v>0.12590000000000001</v>
      </c>
      <c r="H26" s="22">
        <v>1.4800000000000001E-2</v>
      </c>
      <c r="I26" s="22">
        <v>0.41349999999999998</v>
      </c>
      <c r="J26" s="22">
        <v>0.4511</v>
      </c>
    </row>
    <row r="27" spans="1:10" ht="30" x14ac:dyDescent="0.25">
      <c r="A27" s="7" t="s">
        <v>58</v>
      </c>
      <c r="B27" s="6">
        <v>54</v>
      </c>
      <c r="C27" s="22">
        <v>0.25929999999999997</v>
      </c>
      <c r="D27" s="22">
        <v>0.22220000000000001</v>
      </c>
      <c r="E27" s="22">
        <v>0.12959999999999999</v>
      </c>
      <c r="F27" s="22">
        <v>0.31480000000000002</v>
      </c>
      <c r="G27" s="22">
        <v>7.4099999999999999E-2</v>
      </c>
      <c r="H27" s="22" t="s">
        <v>38</v>
      </c>
      <c r="I27" s="22">
        <v>0.48149999999999998</v>
      </c>
      <c r="J27" s="22">
        <v>0.38890000000000002</v>
      </c>
    </row>
    <row r="28" spans="1:10" ht="30" x14ac:dyDescent="0.25">
      <c r="A28" s="7" t="s">
        <v>59</v>
      </c>
      <c r="B28" s="6">
        <v>126</v>
      </c>
      <c r="C28" s="22">
        <v>0.15870000000000001</v>
      </c>
      <c r="D28" s="22">
        <v>0.28570000000000001</v>
      </c>
      <c r="E28" s="22">
        <v>0.1825</v>
      </c>
      <c r="F28" s="22">
        <v>0.27779999999999999</v>
      </c>
      <c r="G28" s="22">
        <v>7.1400000000000005E-2</v>
      </c>
      <c r="H28" s="22">
        <v>2.3800000000000002E-2</v>
      </c>
      <c r="I28" s="22">
        <v>0.45529999999999998</v>
      </c>
      <c r="J28" s="22">
        <v>0.35770000000000002</v>
      </c>
    </row>
    <row r="29" spans="1:10" ht="30" x14ac:dyDescent="0.25">
      <c r="A29" s="7" t="s">
        <v>60</v>
      </c>
      <c r="B29" s="6">
        <v>212</v>
      </c>
      <c r="C29" s="22">
        <v>0.18870000000000001</v>
      </c>
      <c r="D29" s="22">
        <v>0.25940000000000002</v>
      </c>
      <c r="E29" s="22">
        <v>0.1321</v>
      </c>
      <c r="F29" s="22">
        <v>0.32550000000000001</v>
      </c>
      <c r="G29" s="22">
        <v>7.5499999999999998E-2</v>
      </c>
      <c r="H29" s="22">
        <v>1.89E-2</v>
      </c>
      <c r="I29" s="22">
        <v>0.45669999999999999</v>
      </c>
      <c r="J29" s="22">
        <v>0.40870000000000001</v>
      </c>
    </row>
    <row r="30" spans="1:10" ht="30" x14ac:dyDescent="0.25">
      <c r="A30" s="7" t="s">
        <v>61</v>
      </c>
      <c r="B30" s="6">
        <v>255</v>
      </c>
      <c r="C30" s="22">
        <v>0.1608</v>
      </c>
      <c r="D30" s="22">
        <v>0.2039</v>
      </c>
      <c r="E30" s="22">
        <v>0.1216</v>
      </c>
      <c r="F30" s="22">
        <v>0.34899999999999998</v>
      </c>
      <c r="G30" s="22">
        <v>0.15290000000000001</v>
      </c>
      <c r="H30" s="22">
        <v>1.18E-2</v>
      </c>
      <c r="I30" s="22">
        <v>0.36899999999999999</v>
      </c>
      <c r="J30" s="22">
        <v>0.50790000000000002</v>
      </c>
    </row>
    <row r="31" spans="1:10" x14ac:dyDescent="0.25">
      <c r="A31" s="7" t="s">
        <v>62</v>
      </c>
      <c r="B31" s="6">
        <v>65</v>
      </c>
      <c r="C31" s="22">
        <v>0.13850000000000001</v>
      </c>
      <c r="D31" s="22">
        <v>0.2</v>
      </c>
      <c r="E31" s="22">
        <v>0.1077</v>
      </c>
      <c r="F31" s="22">
        <v>0.36919999999999997</v>
      </c>
      <c r="G31" s="22">
        <v>0.13850000000000001</v>
      </c>
      <c r="H31" s="22">
        <v>4.6199999999999998E-2</v>
      </c>
      <c r="I31" s="22">
        <v>0.3548</v>
      </c>
      <c r="J31" s="22">
        <v>0.5323</v>
      </c>
    </row>
    <row r="32" spans="1:10" x14ac:dyDescent="0.25">
      <c r="A32" s="7" t="s">
        <v>63</v>
      </c>
      <c r="B32" s="6">
        <v>69</v>
      </c>
      <c r="C32" s="22">
        <v>0.2319</v>
      </c>
      <c r="D32" s="22">
        <v>0.18840000000000001</v>
      </c>
      <c r="E32" s="22">
        <v>7.2499999999999995E-2</v>
      </c>
      <c r="F32" s="22">
        <v>0.3478</v>
      </c>
      <c r="G32" s="22">
        <v>0.1014</v>
      </c>
      <c r="H32" s="22">
        <v>5.8000000000000003E-2</v>
      </c>
      <c r="I32" s="22">
        <v>0.44619999999999999</v>
      </c>
      <c r="J32" s="22">
        <v>0.47689999999999999</v>
      </c>
    </row>
    <row r="33" spans="1:10" x14ac:dyDescent="0.25">
      <c r="A33" s="7" t="s">
        <v>64</v>
      </c>
      <c r="B33" s="6">
        <v>94</v>
      </c>
      <c r="C33" s="22">
        <v>0.23400000000000001</v>
      </c>
      <c r="D33" s="22">
        <v>0.34039999999999998</v>
      </c>
      <c r="E33" s="22">
        <v>0.12770000000000001</v>
      </c>
      <c r="F33" s="22">
        <v>0.23400000000000001</v>
      </c>
      <c r="G33" s="22">
        <v>4.2599999999999999E-2</v>
      </c>
      <c r="H33" s="22">
        <v>2.1299999999999999E-2</v>
      </c>
      <c r="I33" s="22">
        <v>0.58699999999999997</v>
      </c>
      <c r="J33" s="22">
        <v>0.28260000000000002</v>
      </c>
    </row>
    <row r="34" spans="1:10" x14ac:dyDescent="0.25">
      <c r="A34" s="7" t="s">
        <v>65</v>
      </c>
      <c r="B34" s="6">
        <v>74</v>
      </c>
      <c r="C34" s="22">
        <v>0.16220000000000001</v>
      </c>
      <c r="D34" s="22">
        <v>0.2838</v>
      </c>
      <c r="E34" s="22">
        <v>0.14860000000000001</v>
      </c>
      <c r="F34" s="22">
        <v>0.31080000000000002</v>
      </c>
      <c r="G34" s="22">
        <v>8.1100000000000005E-2</v>
      </c>
      <c r="H34" s="22">
        <v>1.35E-2</v>
      </c>
      <c r="I34" s="22">
        <v>0.4521</v>
      </c>
      <c r="J34" s="22">
        <v>0.39729999999999999</v>
      </c>
    </row>
    <row r="35" spans="1:10" x14ac:dyDescent="0.25">
      <c r="A35" s="7" t="s">
        <v>66</v>
      </c>
      <c r="B35" s="6">
        <v>50</v>
      </c>
      <c r="C35" s="22">
        <v>0.14000000000000001</v>
      </c>
      <c r="D35" s="22">
        <v>0.36</v>
      </c>
      <c r="E35" s="22">
        <v>0.12</v>
      </c>
      <c r="F35" s="22">
        <v>0.26</v>
      </c>
      <c r="G35" s="22">
        <v>0.12</v>
      </c>
      <c r="H35" s="22" t="s">
        <v>38</v>
      </c>
      <c r="I35" s="22">
        <v>0.5</v>
      </c>
      <c r="J35" s="22">
        <v>0.38</v>
      </c>
    </row>
    <row r="36" spans="1:10" x14ac:dyDescent="0.25">
      <c r="A36" s="7" t="s">
        <v>67</v>
      </c>
      <c r="B36" s="6">
        <v>44</v>
      </c>
      <c r="C36" s="22">
        <v>0.13639999999999999</v>
      </c>
      <c r="D36" s="22">
        <v>0.34089999999999998</v>
      </c>
      <c r="E36" s="22">
        <v>0.13639999999999999</v>
      </c>
      <c r="F36" s="22">
        <v>0.31819999999999998</v>
      </c>
      <c r="G36" s="22">
        <v>6.8199999999999997E-2</v>
      </c>
      <c r="H36" s="22" t="s">
        <v>38</v>
      </c>
      <c r="I36" s="22">
        <v>0.4773</v>
      </c>
      <c r="J36" s="22">
        <v>0.38640000000000002</v>
      </c>
    </row>
    <row r="37" spans="1:10" x14ac:dyDescent="0.25">
      <c r="A37" s="7" t="s">
        <v>68</v>
      </c>
      <c r="B37" s="6">
        <v>38</v>
      </c>
      <c r="C37" s="22">
        <v>0.23680000000000001</v>
      </c>
      <c r="D37" s="22">
        <v>0.3947</v>
      </c>
      <c r="E37" s="22">
        <v>0.15790000000000001</v>
      </c>
      <c r="F37" s="22">
        <v>0.13159999999999999</v>
      </c>
      <c r="G37" s="22">
        <v>7.8899999999999998E-2</v>
      </c>
      <c r="H37" s="22" t="s">
        <v>38</v>
      </c>
      <c r="I37" s="22">
        <v>0.63160000000000005</v>
      </c>
      <c r="J37" s="22">
        <v>0.21049999999999999</v>
      </c>
    </row>
    <row r="38" spans="1:10" x14ac:dyDescent="0.25">
      <c r="A38" s="7" t="s">
        <v>69</v>
      </c>
      <c r="B38" s="6">
        <v>100</v>
      </c>
      <c r="C38" s="22">
        <v>0.2</v>
      </c>
      <c r="D38" s="22">
        <v>0.26</v>
      </c>
      <c r="E38" s="22">
        <v>0.19</v>
      </c>
      <c r="F38" s="22">
        <v>0.25</v>
      </c>
      <c r="G38" s="22">
        <v>0.09</v>
      </c>
      <c r="H38" s="22">
        <v>0.01</v>
      </c>
      <c r="I38" s="22">
        <v>0.46460000000000001</v>
      </c>
      <c r="J38" s="22">
        <v>0.34339999999999998</v>
      </c>
    </row>
    <row r="39" spans="1:10" x14ac:dyDescent="0.25">
      <c r="A39" s="7" t="s">
        <v>70</v>
      </c>
      <c r="B39" s="6">
        <v>30</v>
      </c>
      <c r="C39" s="22">
        <v>0.1333</v>
      </c>
      <c r="D39" s="22">
        <v>0.36670000000000003</v>
      </c>
      <c r="E39" s="22">
        <v>0.16669999999999999</v>
      </c>
      <c r="F39" s="22">
        <v>0.33329999999999999</v>
      </c>
      <c r="G39" s="22" t="s">
        <v>38</v>
      </c>
      <c r="H39" s="22" t="s">
        <v>38</v>
      </c>
      <c r="I39" s="22">
        <v>0.5</v>
      </c>
      <c r="J39" s="22">
        <v>0.33329999999999999</v>
      </c>
    </row>
    <row r="40" spans="1:10" x14ac:dyDescent="0.25">
      <c r="A40" s="7" t="s">
        <v>71</v>
      </c>
      <c r="B40" s="6">
        <v>62</v>
      </c>
      <c r="C40" s="22">
        <v>0.2581</v>
      </c>
      <c r="D40" s="22">
        <v>0.129</v>
      </c>
      <c r="E40" s="22">
        <v>0.1613</v>
      </c>
      <c r="F40" s="22">
        <v>0.2581</v>
      </c>
      <c r="G40" s="22">
        <v>0.19350000000000001</v>
      </c>
      <c r="H40" s="22" t="s">
        <v>38</v>
      </c>
      <c r="I40" s="22">
        <v>0.3871</v>
      </c>
      <c r="J40" s="22">
        <v>0.4516</v>
      </c>
    </row>
    <row r="41" spans="1:10" x14ac:dyDescent="0.25">
      <c r="A41" s="7" t="s">
        <v>72</v>
      </c>
      <c r="B41" s="6">
        <v>128</v>
      </c>
      <c r="C41" s="22">
        <v>0.1875</v>
      </c>
      <c r="D41" s="22">
        <v>0.1875</v>
      </c>
      <c r="E41" s="22">
        <v>0.1328</v>
      </c>
      <c r="F41" s="22">
        <v>0.36720000000000003</v>
      </c>
      <c r="G41" s="22">
        <v>0.1172</v>
      </c>
      <c r="H41" s="22">
        <v>7.7999999999999996E-3</v>
      </c>
      <c r="I41" s="22">
        <v>0.378</v>
      </c>
      <c r="J41" s="22">
        <v>0.48820000000000002</v>
      </c>
    </row>
    <row r="42" spans="1:10" x14ac:dyDescent="0.25">
      <c r="A42" s="7" t="s">
        <v>73</v>
      </c>
      <c r="B42" s="6">
        <v>129</v>
      </c>
      <c r="C42" s="22">
        <v>0.20930000000000001</v>
      </c>
      <c r="D42" s="22">
        <v>0.20930000000000001</v>
      </c>
      <c r="E42" s="22">
        <v>0.155</v>
      </c>
      <c r="F42" s="22">
        <v>0.2868</v>
      </c>
      <c r="G42" s="22">
        <v>0.124</v>
      </c>
      <c r="H42" s="22">
        <v>1.55E-2</v>
      </c>
      <c r="I42" s="22">
        <v>0.42520000000000002</v>
      </c>
      <c r="J42" s="22">
        <v>0.4173</v>
      </c>
    </row>
    <row r="43" spans="1:10" x14ac:dyDescent="0.25">
      <c r="A43" s="7" t="s">
        <v>74</v>
      </c>
      <c r="B43" s="6">
        <v>415</v>
      </c>
      <c r="C43" s="22">
        <v>0.16869999999999999</v>
      </c>
      <c r="D43" s="22">
        <v>0.2651</v>
      </c>
      <c r="E43" s="22">
        <v>0.13730000000000001</v>
      </c>
      <c r="F43" s="22">
        <v>0.31330000000000002</v>
      </c>
      <c r="G43" s="22">
        <v>0.1084</v>
      </c>
      <c r="H43" s="22">
        <v>7.1999999999999998E-3</v>
      </c>
      <c r="I43" s="22">
        <v>0.43690000000000001</v>
      </c>
      <c r="J43" s="22">
        <v>0.42480000000000001</v>
      </c>
    </row>
    <row r="44" spans="1:10" x14ac:dyDescent="0.25">
      <c r="A44" s="7" t="s">
        <v>75</v>
      </c>
      <c r="B44" s="6">
        <v>22</v>
      </c>
      <c r="C44" s="22">
        <v>9.0899999999999995E-2</v>
      </c>
      <c r="D44" s="22">
        <v>0.2727</v>
      </c>
      <c r="E44" s="22">
        <v>0.13639999999999999</v>
      </c>
      <c r="F44" s="22">
        <v>0.36359999999999998</v>
      </c>
      <c r="G44" s="22">
        <v>0.13639999999999999</v>
      </c>
      <c r="H44" s="22" t="s">
        <v>38</v>
      </c>
      <c r="I44" s="22">
        <v>0.36359999999999998</v>
      </c>
      <c r="J44" s="22">
        <v>0.5</v>
      </c>
    </row>
    <row r="45" spans="1:10" x14ac:dyDescent="0.25">
      <c r="A45" s="7" t="s">
        <v>76</v>
      </c>
      <c r="B45" s="6">
        <v>20</v>
      </c>
      <c r="C45" s="22">
        <v>0.05</v>
      </c>
      <c r="D45" s="22">
        <v>0.3</v>
      </c>
      <c r="E45" s="22">
        <v>0.15</v>
      </c>
      <c r="F45" s="22">
        <v>0.4</v>
      </c>
      <c r="G45" s="22">
        <v>0.1</v>
      </c>
      <c r="H45" s="22" t="s">
        <v>38</v>
      </c>
      <c r="I45" s="22">
        <v>0.35</v>
      </c>
      <c r="J45" s="22">
        <v>0.5</v>
      </c>
    </row>
    <row r="46" spans="1:10" x14ac:dyDescent="0.25">
      <c r="A46" s="7" t="s">
        <v>77</v>
      </c>
      <c r="B46" s="6">
        <v>47</v>
      </c>
      <c r="C46" s="22">
        <v>0.17019999999999999</v>
      </c>
      <c r="D46" s="22">
        <v>0.1489</v>
      </c>
      <c r="E46" s="22">
        <v>0.17019999999999999</v>
      </c>
      <c r="F46" s="22">
        <v>0.40429999999999999</v>
      </c>
      <c r="G46" s="22">
        <v>8.5099999999999995E-2</v>
      </c>
      <c r="H46" s="22">
        <v>2.1299999999999999E-2</v>
      </c>
      <c r="I46" s="22">
        <v>0.3261</v>
      </c>
      <c r="J46" s="22">
        <v>0.5</v>
      </c>
    </row>
    <row r="47" spans="1:10" x14ac:dyDescent="0.25">
      <c r="A47" s="7" t="s">
        <v>78</v>
      </c>
      <c r="B47" s="6">
        <v>101</v>
      </c>
      <c r="C47" s="22">
        <v>0.2079</v>
      </c>
      <c r="D47" s="22">
        <v>0.30690000000000001</v>
      </c>
      <c r="E47" s="22">
        <v>8.9099999999999999E-2</v>
      </c>
      <c r="F47" s="22">
        <v>0.29699999999999999</v>
      </c>
      <c r="G47" s="22">
        <v>6.93E-2</v>
      </c>
      <c r="H47" s="22">
        <v>2.9700000000000001E-2</v>
      </c>
      <c r="I47" s="22">
        <v>0.53059999999999996</v>
      </c>
      <c r="J47" s="22">
        <v>0.37759999999999999</v>
      </c>
    </row>
    <row r="48" spans="1:10" x14ac:dyDescent="0.25">
      <c r="A48" s="7" t="s">
        <v>79</v>
      </c>
      <c r="B48" s="6">
        <v>231</v>
      </c>
      <c r="C48" s="22">
        <v>0.1948</v>
      </c>
      <c r="D48" s="22">
        <v>0.27710000000000001</v>
      </c>
      <c r="E48" s="22">
        <v>0.13420000000000001</v>
      </c>
      <c r="F48" s="22">
        <v>0.28570000000000001</v>
      </c>
      <c r="G48" s="22">
        <v>8.6599999999999996E-2</v>
      </c>
      <c r="H48" s="22">
        <v>2.1600000000000001E-2</v>
      </c>
      <c r="I48" s="22">
        <v>0.48230000000000001</v>
      </c>
      <c r="J48" s="22">
        <v>0.3805</v>
      </c>
    </row>
    <row r="49" spans="1:10" x14ac:dyDescent="0.25">
      <c r="A49" s="7" t="s">
        <v>80</v>
      </c>
      <c r="B49" s="6">
        <v>137</v>
      </c>
      <c r="C49" s="22">
        <v>0.16789999999999999</v>
      </c>
      <c r="D49" s="22">
        <v>0.2482</v>
      </c>
      <c r="E49" s="22">
        <v>0.13139999999999999</v>
      </c>
      <c r="F49" s="22">
        <v>0.29930000000000001</v>
      </c>
      <c r="G49" s="22">
        <v>0.15329999999999999</v>
      </c>
      <c r="H49" s="22" t="s">
        <v>38</v>
      </c>
      <c r="I49" s="22">
        <v>0.41610000000000003</v>
      </c>
      <c r="J49" s="22">
        <v>0.4526</v>
      </c>
    </row>
    <row r="50" spans="1:10" x14ac:dyDescent="0.25">
      <c r="A50" s="7" t="s">
        <v>81</v>
      </c>
      <c r="B50" s="6">
        <v>79</v>
      </c>
      <c r="C50" s="22">
        <v>0.13919999999999999</v>
      </c>
      <c r="D50" s="22">
        <v>0.26579999999999998</v>
      </c>
      <c r="E50" s="22">
        <v>0.1646</v>
      </c>
      <c r="F50" s="22">
        <v>0.3165</v>
      </c>
      <c r="G50" s="22">
        <v>0.1139</v>
      </c>
      <c r="H50" s="22" t="s">
        <v>38</v>
      </c>
      <c r="I50" s="22">
        <v>0.40510000000000002</v>
      </c>
      <c r="J50" s="22">
        <v>0.4304</v>
      </c>
    </row>
    <row r="51" spans="1:10" x14ac:dyDescent="0.25">
      <c r="A51" s="7" t="s">
        <v>82</v>
      </c>
      <c r="B51" s="6">
        <v>64</v>
      </c>
      <c r="C51" s="22">
        <v>0.1406</v>
      </c>
      <c r="D51" s="22">
        <v>0.2344</v>
      </c>
      <c r="E51" s="22">
        <v>0.15629999999999999</v>
      </c>
      <c r="F51" s="22">
        <v>0.3281</v>
      </c>
      <c r="G51" s="22">
        <v>0.1406</v>
      </c>
      <c r="H51" s="22" t="s">
        <v>38</v>
      </c>
      <c r="I51" s="22">
        <v>0.375</v>
      </c>
      <c r="J51" s="22">
        <v>0.46879999999999999</v>
      </c>
    </row>
    <row r="52" spans="1:10" x14ac:dyDescent="0.25">
      <c r="A52" s="7" t="s">
        <v>83</v>
      </c>
      <c r="B52" s="6">
        <v>7</v>
      </c>
      <c r="C52" s="22">
        <v>0.42859999999999998</v>
      </c>
      <c r="D52" s="22">
        <v>0.42859999999999998</v>
      </c>
      <c r="E52" s="22">
        <v>0.1429</v>
      </c>
      <c r="F52" s="22" t="s">
        <v>38</v>
      </c>
      <c r="G52" s="22" t="s">
        <v>38</v>
      </c>
      <c r="H52" s="22" t="s">
        <v>38</v>
      </c>
      <c r="I52" s="22">
        <v>0.85709999999999997</v>
      </c>
      <c r="J52" s="22">
        <v>0</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44</v>
      </c>
      <c r="C56" s="22">
        <v>0.36359999999999998</v>
      </c>
      <c r="D56" s="22">
        <v>0.29549999999999998</v>
      </c>
      <c r="E56" s="22">
        <v>4.5499999999999999E-2</v>
      </c>
      <c r="F56" s="22">
        <v>0.20449999999999999</v>
      </c>
      <c r="G56" s="22">
        <v>9.0899999999999995E-2</v>
      </c>
      <c r="H56" s="22" t="s">
        <v>38</v>
      </c>
      <c r="I56" s="22">
        <v>0.65910000000000002</v>
      </c>
      <c r="J56" s="22">
        <v>0.29549999999999998</v>
      </c>
    </row>
    <row r="57" spans="1:10" x14ac:dyDescent="0.25">
      <c r="A57" s="7" t="s">
        <v>88</v>
      </c>
      <c r="B57" s="6">
        <v>95</v>
      </c>
      <c r="C57" s="22">
        <v>0.25259999999999999</v>
      </c>
      <c r="D57" s="22">
        <v>0.2316</v>
      </c>
      <c r="E57" s="22">
        <v>7.3700000000000002E-2</v>
      </c>
      <c r="F57" s="22">
        <v>0.31580000000000003</v>
      </c>
      <c r="G57" s="22">
        <v>0.1158</v>
      </c>
      <c r="H57" s="22">
        <v>1.0500000000000001E-2</v>
      </c>
      <c r="I57" s="22">
        <v>0.4894</v>
      </c>
      <c r="J57" s="22">
        <v>0.43619999999999998</v>
      </c>
    </row>
    <row r="58" spans="1:10" x14ac:dyDescent="0.25">
      <c r="A58" s="7" t="s">
        <v>89</v>
      </c>
      <c r="B58" s="6">
        <v>144</v>
      </c>
      <c r="C58" s="22">
        <v>0.1389</v>
      </c>
      <c r="D58" s="22">
        <v>0.27079999999999999</v>
      </c>
      <c r="E58" s="22">
        <v>0.15279999999999999</v>
      </c>
      <c r="F58" s="22">
        <v>0.29859999999999998</v>
      </c>
      <c r="G58" s="22">
        <v>0.13189999999999999</v>
      </c>
      <c r="H58" s="22">
        <v>6.8999999999999999E-3</v>
      </c>
      <c r="I58" s="22">
        <v>0.41260000000000002</v>
      </c>
      <c r="J58" s="22">
        <v>0.43359999999999999</v>
      </c>
    </row>
    <row r="59" spans="1:10" x14ac:dyDescent="0.25">
      <c r="A59" s="7" t="s">
        <v>90</v>
      </c>
      <c r="B59" s="6">
        <v>179</v>
      </c>
      <c r="C59" s="22">
        <v>0.18990000000000001</v>
      </c>
      <c r="D59" s="22">
        <v>0.2235</v>
      </c>
      <c r="E59" s="22">
        <v>0.15079999999999999</v>
      </c>
      <c r="F59" s="22">
        <v>0.29049999999999998</v>
      </c>
      <c r="G59" s="22">
        <v>0.1173</v>
      </c>
      <c r="H59" s="22">
        <v>2.7900000000000001E-2</v>
      </c>
      <c r="I59" s="22">
        <v>0.42530000000000001</v>
      </c>
      <c r="J59" s="22">
        <v>0.41949999999999998</v>
      </c>
    </row>
    <row r="60" spans="1:10" x14ac:dyDescent="0.25">
      <c r="A60" s="7" t="s">
        <v>91</v>
      </c>
      <c r="B60" s="6">
        <v>199</v>
      </c>
      <c r="C60" s="22">
        <v>0.1759</v>
      </c>
      <c r="D60" s="22">
        <v>0.27639999999999998</v>
      </c>
      <c r="E60" s="22">
        <v>0.15079999999999999</v>
      </c>
      <c r="F60" s="22">
        <v>0.31159999999999999</v>
      </c>
      <c r="G60" s="22">
        <v>7.0400000000000004E-2</v>
      </c>
      <c r="H60" s="22">
        <v>1.5100000000000001E-2</v>
      </c>
      <c r="I60" s="22">
        <v>0.4592</v>
      </c>
      <c r="J60" s="22">
        <v>0.38779999999999998</v>
      </c>
    </row>
    <row r="61" spans="1:10" x14ac:dyDescent="0.25">
      <c r="A61" s="7" t="s">
        <v>92</v>
      </c>
      <c r="B61" s="6">
        <v>107</v>
      </c>
      <c r="C61" s="22">
        <v>0.1308</v>
      </c>
      <c r="D61" s="22">
        <v>0.30840000000000001</v>
      </c>
      <c r="E61" s="22">
        <v>0.14949999999999999</v>
      </c>
      <c r="F61" s="22">
        <v>0.3271</v>
      </c>
      <c r="G61" s="22">
        <v>7.4800000000000005E-2</v>
      </c>
      <c r="H61" s="22">
        <v>9.2999999999999992E-3</v>
      </c>
      <c r="I61" s="22">
        <v>0.44340000000000002</v>
      </c>
      <c r="J61" s="22">
        <v>0.40570000000000001</v>
      </c>
    </row>
    <row r="62" spans="1:10" x14ac:dyDescent="0.25">
      <c r="A62" s="7" t="s">
        <v>93</v>
      </c>
      <c r="B62" s="6">
        <v>8</v>
      </c>
      <c r="C62" s="22">
        <v>0.375</v>
      </c>
      <c r="D62" s="22">
        <v>0.125</v>
      </c>
      <c r="E62" s="22" t="s">
        <v>38</v>
      </c>
      <c r="F62" s="22">
        <v>0.375</v>
      </c>
      <c r="G62" s="22">
        <v>0.125</v>
      </c>
      <c r="H62" s="22" t="s">
        <v>38</v>
      </c>
      <c r="I62" s="22">
        <v>0.5</v>
      </c>
      <c r="J62" s="22">
        <v>0.5</v>
      </c>
    </row>
    <row r="63" spans="1:10" x14ac:dyDescent="0.25">
      <c r="A63" s="7" t="s">
        <v>94</v>
      </c>
      <c r="B63" s="6">
        <v>375</v>
      </c>
      <c r="C63" s="22">
        <v>0.14130000000000001</v>
      </c>
      <c r="D63" s="22">
        <v>0.27200000000000002</v>
      </c>
      <c r="E63" s="22">
        <v>0.14130000000000001</v>
      </c>
      <c r="F63" s="22">
        <v>0.33329999999999999</v>
      </c>
      <c r="G63" s="22">
        <v>8.5300000000000001E-2</v>
      </c>
      <c r="H63" s="22">
        <v>2.6700000000000002E-2</v>
      </c>
      <c r="I63" s="22">
        <v>0.42470000000000002</v>
      </c>
      <c r="J63" s="22">
        <v>0.43009999999999998</v>
      </c>
    </row>
    <row r="64" spans="1:10" x14ac:dyDescent="0.25">
      <c r="A64" s="7" t="s">
        <v>95</v>
      </c>
      <c r="B64" s="6">
        <v>398</v>
      </c>
      <c r="C64" s="22">
        <v>0.2286</v>
      </c>
      <c r="D64" s="22">
        <v>0.25130000000000002</v>
      </c>
      <c r="E64" s="22">
        <v>0.13320000000000001</v>
      </c>
      <c r="F64" s="22">
        <v>0.27139999999999997</v>
      </c>
      <c r="G64" s="22">
        <v>0.1106</v>
      </c>
      <c r="H64" s="22">
        <v>5.0000000000000001E-3</v>
      </c>
      <c r="I64" s="22">
        <v>0.48230000000000001</v>
      </c>
      <c r="J64" s="22">
        <v>0.38379999999999997</v>
      </c>
    </row>
    <row r="65" spans="1:10" x14ac:dyDescent="0.25">
      <c r="A65" s="7" t="s">
        <v>96</v>
      </c>
      <c r="B65" s="6">
        <v>6</v>
      </c>
      <c r="C65" s="22">
        <v>0.16669999999999999</v>
      </c>
      <c r="D65" s="22">
        <v>0.16669999999999999</v>
      </c>
      <c r="E65" s="22">
        <v>0.33329999999999999</v>
      </c>
      <c r="F65" s="22">
        <v>0.16669999999999999</v>
      </c>
      <c r="G65" s="22">
        <v>0.16669999999999999</v>
      </c>
      <c r="H65" s="22" t="s">
        <v>38</v>
      </c>
      <c r="I65" s="22">
        <v>0.33329999999999999</v>
      </c>
      <c r="J65" s="22">
        <v>0.33329999999999999</v>
      </c>
    </row>
    <row r="66" spans="1:10" x14ac:dyDescent="0.25">
      <c r="A66" s="7" t="s">
        <v>97</v>
      </c>
      <c r="B66" s="6">
        <v>482</v>
      </c>
      <c r="C66" s="22">
        <v>0.1784</v>
      </c>
      <c r="D66" s="22">
        <v>0.27800000000000002</v>
      </c>
      <c r="E66" s="22">
        <v>0.1162</v>
      </c>
      <c r="F66" s="22">
        <v>0.30499999999999999</v>
      </c>
      <c r="G66" s="22">
        <v>0.1079</v>
      </c>
      <c r="H66" s="22">
        <v>1.4500000000000001E-2</v>
      </c>
      <c r="I66" s="22">
        <v>0.4632</v>
      </c>
      <c r="J66" s="22">
        <v>0.41889999999999999</v>
      </c>
    </row>
    <row r="67" spans="1:10" ht="30" x14ac:dyDescent="0.25">
      <c r="A67" s="7" t="s">
        <v>98</v>
      </c>
      <c r="B67" s="6">
        <v>133</v>
      </c>
      <c r="C67" s="22">
        <v>0.20300000000000001</v>
      </c>
      <c r="D67" s="22">
        <v>0.21049999999999999</v>
      </c>
      <c r="E67" s="22">
        <v>0.218</v>
      </c>
      <c r="F67" s="22">
        <v>0.2707</v>
      </c>
      <c r="G67" s="22">
        <v>9.7699999999999995E-2</v>
      </c>
      <c r="H67" s="22" t="s">
        <v>38</v>
      </c>
      <c r="I67" s="22">
        <v>0.41349999999999998</v>
      </c>
      <c r="J67" s="22">
        <v>0.36840000000000001</v>
      </c>
    </row>
    <row r="68" spans="1:10" ht="30" x14ac:dyDescent="0.25">
      <c r="A68" s="7" t="s">
        <v>99</v>
      </c>
      <c r="B68" s="6">
        <v>123</v>
      </c>
      <c r="C68" s="22">
        <v>0.13819999999999999</v>
      </c>
      <c r="D68" s="22">
        <v>0.23580000000000001</v>
      </c>
      <c r="E68" s="22">
        <v>0.16259999999999999</v>
      </c>
      <c r="F68" s="22">
        <v>0.35770000000000002</v>
      </c>
      <c r="G68" s="22">
        <v>8.1299999999999997E-2</v>
      </c>
      <c r="H68" s="22">
        <v>2.4400000000000002E-2</v>
      </c>
      <c r="I68" s="22">
        <v>0.38329999999999997</v>
      </c>
      <c r="J68" s="22">
        <v>0.45</v>
      </c>
    </row>
    <row r="69" spans="1:10" ht="30" x14ac:dyDescent="0.25">
      <c r="A69" s="7" t="s">
        <v>100</v>
      </c>
      <c r="B69" s="6">
        <v>35</v>
      </c>
      <c r="C69" s="22">
        <v>0.2286</v>
      </c>
      <c r="D69" s="22">
        <v>0.2286</v>
      </c>
      <c r="E69" s="22">
        <v>0.1714</v>
      </c>
      <c r="F69" s="22">
        <v>0.2</v>
      </c>
      <c r="G69" s="22">
        <v>0.1143</v>
      </c>
      <c r="H69" s="22">
        <v>5.7099999999999998E-2</v>
      </c>
      <c r="I69" s="22">
        <v>0.48480000000000001</v>
      </c>
      <c r="J69" s="22">
        <v>0.33329999999999999</v>
      </c>
    </row>
    <row r="70" spans="1:10" x14ac:dyDescent="0.25">
      <c r="A70" s="7" t="s">
        <v>101</v>
      </c>
      <c r="B70" s="6">
        <v>29</v>
      </c>
      <c r="C70" s="22">
        <v>0.31030000000000002</v>
      </c>
      <c r="D70" s="22">
        <v>0.1724</v>
      </c>
      <c r="E70" s="22">
        <v>0.10340000000000001</v>
      </c>
      <c r="F70" s="22">
        <v>0.31030000000000002</v>
      </c>
      <c r="G70" s="22">
        <v>6.9000000000000006E-2</v>
      </c>
      <c r="H70" s="22">
        <v>3.4500000000000003E-2</v>
      </c>
      <c r="I70" s="22">
        <v>0.5</v>
      </c>
      <c r="J70" s="22">
        <v>0.39290000000000003</v>
      </c>
    </row>
    <row r="71" spans="1:10" x14ac:dyDescent="0.25">
      <c r="A71" s="7" t="s">
        <v>102</v>
      </c>
      <c r="B71" s="6">
        <v>44</v>
      </c>
      <c r="C71" s="22">
        <v>0.20449999999999999</v>
      </c>
      <c r="D71" s="22">
        <v>0.18179999999999999</v>
      </c>
      <c r="E71" s="22">
        <v>0.13639999999999999</v>
      </c>
      <c r="F71" s="22">
        <v>0.34089999999999998</v>
      </c>
      <c r="G71" s="22">
        <v>0.11360000000000001</v>
      </c>
      <c r="H71" s="22">
        <v>2.2700000000000001E-2</v>
      </c>
      <c r="I71" s="22">
        <v>0.39529999999999998</v>
      </c>
      <c r="J71" s="22">
        <v>0.46510000000000001</v>
      </c>
    </row>
    <row r="72" spans="1:10" x14ac:dyDescent="0.25">
      <c r="A72" s="7" t="s">
        <v>103</v>
      </c>
      <c r="B72" s="6">
        <v>44</v>
      </c>
      <c r="C72" s="22">
        <v>0.15909999999999999</v>
      </c>
      <c r="D72" s="22">
        <v>0.20449999999999999</v>
      </c>
      <c r="E72" s="22">
        <v>6.8199999999999997E-2</v>
      </c>
      <c r="F72" s="22">
        <v>0.43180000000000002</v>
      </c>
      <c r="G72" s="22">
        <v>9.0899999999999995E-2</v>
      </c>
      <c r="H72" s="22">
        <v>4.5499999999999999E-2</v>
      </c>
      <c r="I72" s="22">
        <v>0.38100000000000001</v>
      </c>
      <c r="J72" s="22">
        <v>0.54759999999999998</v>
      </c>
    </row>
    <row r="73" spans="1:10" x14ac:dyDescent="0.25">
      <c r="A73" s="7" t="s">
        <v>104</v>
      </c>
      <c r="B73" s="6">
        <v>65</v>
      </c>
      <c r="C73" s="22">
        <v>0.1231</v>
      </c>
      <c r="D73" s="22">
        <v>0.27689999999999998</v>
      </c>
      <c r="E73" s="22">
        <v>0.15379999999999999</v>
      </c>
      <c r="F73" s="22">
        <v>0.27689999999999998</v>
      </c>
      <c r="G73" s="22">
        <v>0.16919999999999999</v>
      </c>
      <c r="H73" s="22" t="s">
        <v>38</v>
      </c>
      <c r="I73" s="22">
        <v>0.4</v>
      </c>
      <c r="J73" s="22">
        <v>0.44619999999999999</v>
      </c>
    </row>
    <row r="74" spans="1:10" x14ac:dyDescent="0.25">
      <c r="A74" s="7" t="s">
        <v>105</v>
      </c>
      <c r="B74" s="6">
        <v>570</v>
      </c>
      <c r="C74" s="22">
        <v>0.1807</v>
      </c>
      <c r="D74" s="22">
        <v>0.2737</v>
      </c>
      <c r="E74" s="22">
        <v>0.1333</v>
      </c>
      <c r="F74" s="22">
        <v>0.30880000000000002</v>
      </c>
      <c r="G74" s="22">
        <v>9.2999999999999999E-2</v>
      </c>
      <c r="H74" s="22">
        <v>1.0500000000000001E-2</v>
      </c>
      <c r="I74" s="22">
        <v>0.4592</v>
      </c>
      <c r="J74" s="22">
        <v>0.40600000000000003</v>
      </c>
    </row>
    <row r="75" spans="1:10" x14ac:dyDescent="0.25">
      <c r="A75" s="7" t="s">
        <v>106</v>
      </c>
      <c r="B75" s="6">
        <v>14</v>
      </c>
      <c r="C75" s="22">
        <v>0.1429</v>
      </c>
      <c r="D75" s="22">
        <v>0.28570000000000001</v>
      </c>
      <c r="E75" s="22">
        <v>0.28570000000000001</v>
      </c>
      <c r="F75" s="22">
        <v>0.21429999999999999</v>
      </c>
      <c r="G75" s="22">
        <v>7.1400000000000005E-2</v>
      </c>
      <c r="H75" s="22" t="s">
        <v>38</v>
      </c>
      <c r="I75" s="22">
        <v>0.42859999999999998</v>
      </c>
      <c r="J75" s="22">
        <v>0.28570000000000001</v>
      </c>
    </row>
    <row r="76" spans="1:10" x14ac:dyDescent="0.25">
      <c r="A76" s="7" t="s">
        <v>107</v>
      </c>
      <c r="B76" s="6">
        <v>56</v>
      </c>
      <c r="C76" s="22">
        <v>0.19639999999999999</v>
      </c>
      <c r="D76" s="22">
        <v>0.19639999999999999</v>
      </c>
      <c r="E76" s="22">
        <v>0.1429</v>
      </c>
      <c r="F76" s="22">
        <v>0.33929999999999999</v>
      </c>
      <c r="G76" s="22">
        <v>8.9300000000000004E-2</v>
      </c>
      <c r="H76" s="22">
        <v>3.5700000000000003E-2</v>
      </c>
      <c r="I76" s="22">
        <v>0.40739999999999998</v>
      </c>
      <c r="J76" s="22">
        <v>0.44440000000000002</v>
      </c>
    </row>
    <row r="77" spans="1:10" x14ac:dyDescent="0.25">
      <c r="A77" s="7" t="s">
        <v>108</v>
      </c>
      <c r="B77" s="6">
        <v>56</v>
      </c>
      <c r="C77" s="22">
        <v>0.125</v>
      </c>
      <c r="D77" s="22">
        <v>0.375</v>
      </c>
      <c r="E77" s="22">
        <v>0.19639999999999999</v>
      </c>
      <c r="F77" s="22">
        <v>0.2321</v>
      </c>
      <c r="G77" s="22">
        <v>5.3600000000000002E-2</v>
      </c>
      <c r="H77" s="22">
        <v>1.7899999999999999E-2</v>
      </c>
      <c r="I77" s="22">
        <v>0.5091</v>
      </c>
      <c r="J77" s="22">
        <v>0.29089999999999999</v>
      </c>
    </row>
    <row r="78" spans="1:10" x14ac:dyDescent="0.25">
      <c r="A78" s="7" t="s">
        <v>109</v>
      </c>
      <c r="B78" s="6">
        <v>76</v>
      </c>
      <c r="C78" s="22">
        <v>0.25</v>
      </c>
      <c r="D78" s="22">
        <v>0.27629999999999999</v>
      </c>
      <c r="E78" s="22">
        <v>7.8899999999999998E-2</v>
      </c>
      <c r="F78" s="22">
        <v>0.28949999999999998</v>
      </c>
      <c r="G78" s="22">
        <v>9.2100000000000001E-2</v>
      </c>
      <c r="H78" s="22">
        <v>1.32E-2</v>
      </c>
      <c r="I78" s="22">
        <v>0.5333</v>
      </c>
      <c r="J78" s="22">
        <v>0.38669999999999999</v>
      </c>
    </row>
    <row r="79" spans="1:10" x14ac:dyDescent="0.25">
      <c r="A79" s="7" t="s">
        <v>110</v>
      </c>
      <c r="B79" s="6">
        <v>74</v>
      </c>
      <c r="C79" s="22">
        <v>0.1757</v>
      </c>
      <c r="D79" s="22">
        <v>0.2432</v>
      </c>
      <c r="E79" s="22">
        <v>0.1081</v>
      </c>
      <c r="F79" s="22">
        <v>0.3649</v>
      </c>
      <c r="G79" s="22">
        <v>6.7599999999999993E-2</v>
      </c>
      <c r="H79" s="22">
        <v>4.0500000000000001E-2</v>
      </c>
      <c r="I79" s="22">
        <v>0.43659999999999999</v>
      </c>
      <c r="J79" s="22">
        <v>0.45069999999999999</v>
      </c>
    </row>
    <row r="80" spans="1:10" x14ac:dyDescent="0.25">
      <c r="A80" s="7" t="s">
        <v>111</v>
      </c>
      <c r="B80" s="6">
        <v>62</v>
      </c>
      <c r="C80" s="22">
        <v>0.129</v>
      </c>
      <c r="D80" s="22">
        <v>0.2581</v>
      </c>
      <c r="E80" s="22">
        <v>0.2258</v>
      </c>
      <c r="F80" s="22">
        <v>0.3226</v>
      </c>
      <c r="G80" s="22">
        <v>6.4500000000000002E-2</v>
      </c>
      <c r="H80" s="22" t="s">
        <v>38</v>
      </c>
      <c r="I80" s="22">
        <v>0.3871</v>
      </c>
      <c r="J80" s="22">
        <v>0.3871</v>
      </c>
    </row>
    <row r="81" spans="1:10" x14ac:dyDescent="0.25">
      <c r="A81" s="7" t="s">
        <v>112</v>
      </c>
      <c r="B81" s="6">
        <v>60</v>
      </c>
      <c r="C81" s="22">
        <v>0.16669999999999999</v>
      </c>
      <c r="D81" s="22">
        <v>0.18329999999999999</v>
      </c>
      <c r="E81" s="22">
        <v>0.16669999999999999</v>
      </c>
      <c r="F81" s="22">
        <v>0.31669999999999998</v>
      </c>
      <c r="G81" s="22">
        <v>0.15</v>
      </c>
      <c r="H81" s="22">
        <v>1.67E-2</v>
      </c>
      <c r="I81" s="22">
        <v>0.35589999999999999</v>
      </c>
      <c r="J81" s="22">
        <v>0.47460000000000002</v>
      </c>
    </row>
    <row r="82" spans="1:10" x14ac:dyDescent="0.25">
      <c r="A82" s="7" t="s">
        <v>113</v>
      </c>
      <c r="B82" s="6">
        <v>42</v>
      </c>
      <c r="C82" s="22">
        <v>0.16669999999999999</v>
      </c>
      <c r="D82" s="22">
        <v>0.33329999999999999</v>
      </c>
      <c r="E82" s="22">
        <v>0.1429</v>
      </c>
      <c r="F82" s="22">
        <v>0.23810000000000001</v>
      </c>
      <c r="G82" s="22">
        <v>0.11899999999999999</v>
      </c>
      <c r="H82" s="22" t="s">
        <v>38</v>
      </c>
      <c r="I82" s="22">
        <v>0.5</v>
      </c>
      <c r="J82" s="22">
        <v>0.35709999999999997</v>
      </c>
    </row>
    <row r="83" spans="1:10" x14ac:dyDescent="0.25">
      <c r="A83" s="7" t="s">
        <v>114</v>
      </c>
      <c r="B83" s="6">
        <v>35</v>
      </c>
      <c r="C83" s="22">
        <v>0.1714</v>
      </c>
      <c r="D83" s="22">
        <v>0.1714</v>
      </c>
      <c r="E83" s="22">
        <v>8.5699999999999998E-2</v>
      </c>
      <c r="F83" s="22">
        <v>0.42859999999999998</v>
      </c>
      <c r="G83" s="22">
        <v>0.1143</v>
      </c>
      <c r="H83" s="22">
        <v>2.86E-2</v>
      </c>
      <c r="I83" s="22">
        <v>0.35289999999999999</v>
      </c>
      <c r="J83" s="22">
        <v>0.55879999999999996</v>
      </c>
    </row>
    <row r="84" spans="1:10" x14ac:dyDescent="0.25">
      <c r="A84" s="7" t="s">
        <v>115</v>
      </c>
      <c r="B84" s="6">
        <v>28</v>
      </c>
      <c r="C84" s="22">
        <v>0.28570000000000001</v>
      </c>
      <c r="D84" s="22">
        <v>0.17860000000000001</v>
      </c>
      <c r="E84" s="22">
        <v>7.1400000000000005E-2</v>
      </c>
      <c r="F84" s="22">
        <v>0.35709999999999997</v>
      </c>
      <c r="G84" s="22">
        <v>0.1071</v>
      </c>
      <c r="H84" s="22" t="s">
        <v>38</v>
      </c>
      <c r="I84" s="22">
        <v>0.46429999999999999</v>
      </c>
      <c r="J84" s="22">
        <v>0.46429999999999999</v>
      </c>
    </row>
    <row r="85" spans="1:10" x14ac:dyDescent="0.25">
      <c r="A85" s="7" t="s">
        <v>116</v>
      </c>
      <c r="B85" s="6">
        <v>90</v>
      </c>
      <c r="C85" s="22">
        <v>0.1111</v>
      </c>
      <c r="D85" s="22">
        <v>0.17780000000000001</v>
      </c>
      <c r="E85" s="22">
        <v>0.1111</v>
      </c>
      <c r="F85" s="22">
        <v>0.38890000000000002</v>
      </c>
      <c r="G85" s="22">
        <v>0.2</v>
      </c>
      <c r="H85" s="22">
        <v>1.11E-2</v>
      </c>
      <c r="I85" s="22">
        <v>0.29210000000000003</v>
      </c>
      <c r="J85" s="22">
        <v>0.59550000000000003</v>
      </c>
    </row>
    <row r="86" spans="1:10" x14ac:dyDescent="0.25">
      <c r="A86" s="7" t="s">
        <v>117</v>
      </c>
      <c r="B86" s="6">
        <v>9</v>
      </c>
      <c r="C86" s="22">
        <v>0.22220000000000001</v>
      </c>
      <c r="D86" s="22">
        <v>0.1111</v>
      </c>
      <c r="E86" s="22">
        <v>0.1111</v>
      </c>
      <c r="F86" s="22">
        <v>0.55559999999999998</v>
      </c>
      <c r="G86" s="22" t="s">
        <v>38</v>
      </c>
      <c r="H86" s="22" t="s">
        <v>38</v>
      </c>
      <c r="I86" s="22">
        <v>0.33329999999999999</v>
      </c>
      <c r="J86" s="22">
        <v>0.55559999999999998</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0.28570000000000001</v>
      </c>
      <c r="D98" s="22">
        <v>0.1429</v>
      </c>
      <c r="E98" s="22">
        <v>0.42859999999999998</v>
      </c>
      <c r="F98" s="22">
        <v>0.1429</v>
      </c>
      <c r="G98" s="22" t="s">
        <v>38</v>
      </c>
      <c r="H98" s="22" t="s">
        <v>38</v>
      </c>
      <c r="I98" s="22">
        <v>0.42859999999999998</v>
      </c>
      <c r="J98" s="22">
        <v>0.1429</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755</v>
      </c>
      <c r="C103" s="22">
        <v>0.18410000000000001</v>
      </c>
      <c r="D103" s="22">
        <v>0.25829999999999997</v>
      </c>
      <c r="E103" s="22">
        <v>0.13639999999999999</v>
      </c>
      <c r="F103" s="22">
        <v>0.30459999999999998</v>
      </c>
      <c r="G103" s="22">
        <v>0.10199999999999999</v>
      </c>
      <c r="H103" s="22">
        <v>1.46E-2</v>
      </c>
      <c r="I103" s="22">
        <v>0.44890000000000002</v>
      </c>
      <c r="J103" s="22">
        <v>0.41260000000000002</v>
      </c>
    </row>
    <row r="104" spans="1:10" ht="30" x14ac:dyDescent="0.25">
      <c r="A104" s="7" t="s">
        <v>135</v>
      </c>
      <c r="B104" s="6">
        <v>629</v>
      </c>
      <c r="C104" s="22">
        <v>0.186</v>
      </c>
      <c r="D104" s="22">
        <v>0.25600000000000001</v>
      </c>
      <c r="E104" s="22">
        <v>0.1399</v>
      </c>
      <c r="F104" s="22">
        <v>0.30680000000000002</v>
      </c>
      <c r="G104" s="22">
        <v>0.1002</v>
      </c>
      <c r="H104" s="22">
        <v>1.11E-2</v>
      </c>
      <c r="I104" s="22">
        <v>0.44690000000000002</v>
      </c>
      <c r="J104" s="22">
        <v>0.41160000000000002</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v>0.28570000000000001</v>
      </c>
      <c r="D106" s="22">
        <v>0.42859999999999998</v>
      </c>
      <c r="E106" s="22" t="s">
        <v>38</v>
      </c>
      <c r="F106" s="22" t="s">
        <v>38</v>
      </c>
      <c r="G106" s="22">
        <v>0.28570000000000001</v>
      </c>
      <c r="H106" s="22" t="s">
        <v>38</v>
      </c>
      <c r="I106" s="22">
        <v>0.71430000000000005</v>
      </c>
      <c r="J106" s="22">
        <v>0.28570000000000001</v>
      </c>
    </row>
    <row r="107" spans="1:10" x14ac:dyDescent="0.25">
      <c r="A107" s="7" t="s">
        <v>138</v>
      </c>
      <c r="B107" s="6">
        <v>14</v>
      </c>
      <c r="C107" s="22">
        <v>0.28570000000000001</v>
      </c>
      <c r="D107" s="22">
        <v>0.21429999999999999</v>
      </c>
      <c r="E107" s="22">
        <v>7.1400000000000005E-2</v>
      </c>
      <c r="F107" s="22">
        <v>0.35709999999999997</v>
      </c>
      <c r="G107" s="22">
        <v>7.1400000000000005E-2</v>
      </c>
      <c r="H107" s="22" t="s">
        <v>38</v>
      </c>
      <c r="I107" s="22">
        <v>0.5</v>
      </c>
      <c r="J107" s="22">
        <v>0.42859999999999998</v>
      </c>
    </row>
    <row r="108" spans="1:10" x14ac:dyDescent="0.25">
      <c r="A108" s="7" t="s">
        <v>139</v>
      </c>
      <c r="B108" s="6">
        <v>14</v>
      </c>
      <c r="C108" s="22">
        <v>0.21429999999999999</v>
      </c>
      <c r="D108" s="22">
        <v>0.1429</v>
      </c>
      <c r="E108" s="22">
        <v>0.1429</v>
      </c>
      <c r="F108" s="22">
        <v>0.42859999999999998</v>
      </c>
      <c r="G108" s="22">
        <v>7.1400000000000005E-2</v>
      </c>
      <c r="H108" s="22" t="s">
        <v>38</v>
      </c>
      <c r="I108" s="22">
        <v>0.35709999999999997</v>
      </c>
      <c r="J108" s="22">
        <v>0.5</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0.33329999999999999</v>
      </c>
      <c r="D110" s="22">
        <v>0.1111</v>
      </c>
      <c r="E110" s="22">
        <v>0.1111</v>
      </c>
      <c r="F110" s="22">
        <v>0.33329999999999999</v>
      </c>
      <c r="G110" s="22">
        <v>0.1111</v>
      </c>
      <c r="H110" s="22" t="s">
        <v>38</v>
      </c>
      <c r="I110" s="22">
        <v>0.44440000000000002</v>
      </c>
      <c r="J110" s="22">
        <v>0.44440000000000002</v>
      </c>
    </row>
    <row r="111" spans="1:10" ht="30" x14ac:dyDescent="0.25">
      <c r="A111" s="7" t="s">
        <v>142</v>
      </c>
      <c r="B111" s="6">
        <v>28</v>
      </c>
      <c r="C111" s="22">
        <v>0.21429999999999999</v>
      </c>
      <c r="D111" s="22">
        <v>0.17860000000000001</v>
      </c>
      <c r="E111" s="22">
        <v>0.17860000000000001</v>
      </c>
      <c r="F111" s="22">
        <v>0.21429999999999999</v>
      </c>
      <c r="G111" s="22">
        <v>0.21429999999999999</v>
      </c>
      <c r="H111" s="22" t="s">
        <v>38</v>
      </c>
      <c r="I111" s="22">
        <v>0.39290000000000003</v>
      </c>
      <c r="J111" s="22">
        <v>0.42859999999999998</v>
      </c>
    </row>
    <row r="112" spans="1:10" ht="30" x14ac:dyDescent="0.25">
      <c r="A112" s="7" t="s">
        <v>143</v>
      </c>
      <c r="B112" s="6">
        <v>58</v>
      </c>
      <c r="C112" s="22">
        <v>0.2414</v>
      </c>
      <c r="D112" s="22">
        <v>0.18970000000000001</v>
      </c>
      <c r="E112" s="22">
        <v>0.13789999999999999</v>
      </c>
      <c r="F112" s="22">
        <v>0.27589999999999998</v>
      </c>
      <c r="G112" s="22">
        <v>0.1207</v>
      </c>
      <c r="H112" s="22">
        <v>3.4500000000000003E-2</v>
      </c>
      <c r="I112" s="22">
        <v>0.44640000000000002</v>
      </c>
      <c r="J112" s="22">
        <v>0.41070000000000001</v>
      </c>
    </row>
    <row r="113" spans="1:10" x14ac:dyDescent="0.25">
      <c r="A113" s="7" t="s">
        <v>144</v>
      </c>
      <c r="B113" s="6">
        <v>43</v>
      </c>
      <c r="C113" s="22">
        <v>0.1628</v>
      </c>
      <c r="D113" s="22">
        <v>0.25580000000000003</v>
      </c>
      <c r="E113" s="22">
        <v>0.1628</v>
      </c>
      <c r="F113" s="22">
        <v>0.3488</v>
      </c>
      <c r="G113" s="22">
        <v>6.9800000000000001E-2</v>
      </c>
      <c r="H113" s="22" t="s">
        <v>38</v>
      </c>
      <c r="I113" s="22">
        <v>0.41860000000000003</v>
      </c>
      <c r="J113" s="22">
        <v>0.41860000000000003</v>
      </c>
    </row>
    <row r="114" spans="1:10" x14ac:dyDescent="0.25">
      <c r="A114" s="7" t="s">
        <v>145</v>
      </c>
      <c r="B114" s="6">
        <v>415</v>
      </c>
      <c r="C114" s="22">
        <v>0.16869999999999999</v>
      </c>
      <c r="D114" s="22">
        <v>0.2651</v>
      </c>
      <c r="E114" s="22">
        <v>0.13730000000000001</v>
      </c>
      <c r="F114" s="22">
        <v>0.31330000000000002</v>
      </c>
      <c r="G114" s="22">
        <v>0.1084</v>
      </c>
      <c r="H114" s="22">
        <v>7.1999999999999998E-3</v>
      </c>
      <c r="I114" s="22">
        <v>0.43690000000000001</v>
      </c>
      <c r="J114" s="22">
        <v>0.42480000000000001</v>
      </c>
    </row>
    <row r="115" spans="1:10" ht="30" x14ac:dyDescent="0.25">
      <c r="A115" s="7" t="s">
        <v>146</v>
      </c>
      <c r="B115" s="6">
        <v>797</v>
      </c>
      <c r="C115" s="22">
        <v>0.192</v>
      </c>
      <c r="D115" s="22">
        <v>0.25969999999999999</v>
      </c>
      <c r="E115" s="22">
        <v>0.14050000000000001</v>
      </c>
      <c r="F115" s="22">
        <v>0.2949</v>
      </c>
      <c r="G115" s="22">
        <v>9.6600000000000005E-2</v>
      </c>
      <c r="H115" s="22">
        <v>1.6299999999999999E-2</v>
      </c>
      <c r="I115" s="22">
        <v>0.4592</v>
      </c>
      <c r="J115" s="22">
        <v>0.39800000000000002</v>
      </c>
    </row>
    <row r="116" spans="1:10" x14ac:dyDescent="0.25">
      <c r="A116" s="7" t="s">
        <v>147</v>
      </c>
      <c r="B116" s="6">
        <v>345</v>
      </c>
      <c r="C116" s="22">
        <v>0.1797</v>
      </c>
      <c r="D116" s="22">
        <v>0.3014</v>
      </c>
      <c r="E116" s="22">
        <v>0.1507</v>
      </c>
      <c r="F116" s="22">
        <v>0.26960000000000001</v>
      </c>
      <c r="G116" s="22">
        <v>8.1199999999999994E-2</v>
      </c>
      <c r="H116" s="22">
        <v>1.7399999999999999E-2</v>
      </c>
      <c r="I116" s="22">
        <v>0.48970000000000002</v>
      </c>
      <c r="J116" s="22">
        <v>0.3569</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389</v>
      </c>
      <c r="C118" s="22">
        <v>0.1825</v>
      </c>
      <c r="D118" s="22">
        <v>0.2442</v>
      </c>
      <c r="E118" s="22">
        <v>0.14649999999999999</v>
      </c>
      <c r="F118" s="22">
        <v>0.32129999999999997</v>
      </c>
      <c r="G118" s="22">
        <v>8.48E-2</v>
      </c>
      <c r="H118" s="22">
        <v>2.06E-2</v>
      </c>
      <c r="I118" s="22">
        <v>0.43569999999999998</v>
      </c>
      <c r="J118" s="22">
        <v>0.41470000000000001</v>
      </c>
    </row>
    <row r="119" spans="1:10" ht="30" x14ac:dyDescent="0.25">
      <c r="A119" s="7" t="s">
        <v>150</v>
      </c>
      <c r="B119" s="6">
        <v>405</v>
      </c>
      <c r="C119" s="22">
        <v>0.1827</v>
      </c>
      <c r="D119" s="22">
        <v>0.27410000000000001</v>
      </c>
      <c r="E119" s="22">
        <v>0.13830000000000001</v>
      </c>
      <c r="F119" s="22">
        <v>0.28639999999999999</v>
      </c>
      <c r="G119" s="22">
        <v>9.8799999999999999E-2</v>
      </c>
      <c r="H119" s="22">
        <v>1.9800000000000002E-2</v>
      </c>
      <c r="I119" s="22">
        <v>0.46600000000000003</v>
      </c>
      <c r="J119" s="22">
        <v>0.39290000000000003</v>
      </c>
    </row>
    <row r="120" spans="1:10" x14ac:dyDescent="0.25">
      <c r="A120" s="7" t="s">
        <v>151</v>
      </c>
      <c r="B120" s="6">
        <v>31</v>
      </c>
      <c r="C120" s="22">
        <v>6.4500000000000002E-2</v>
      </c>
      <c r="D120" s="22">
        <v>0.2581</v>
      </c>
      <c r="E120" s="22">
        <v>0.129</v>
      </c>
      <c r="F120" s="22">
        <v>0.3871</v>
      </c>
      <c r="G120" s="22">
        <v>0.1613</v>
      </c>
      <c r="H120" s="22" t="s">
        <v>38</v>
      </c>
      <c r="I120" s="22">
        <v>0.3226</v>
      </c>
      <c r="J120" s="22">
        <v>0.5484</v>
      </c>
    </row>
    <row r="121" spans="1:10" x14ac:dyDescent="0.25">
      <c r="A121" s="7" t="s">
        <v>152</v>
      </c>
      <c r="B121" s="6">
        <v>794</v>
      </c>
      <c r="C121" s="22">
        <v>0.19400000000000001</v>
      </c>
      <c r="D121" s="22">
        <v>0.26069999999999999</v>
      </c>
      <c r="E121" s="22">
        <v>0.13850000000000001</v>
      </c>
      <c r="F121" s="22">
        <v>0.29470000000000002</v>
      </c>
      <c r="G121" s="22">
        <v>9.7000000000000003E-2</v>
      </c>
      <c r="H121" s="22">
        <v>1.5100000000000001E-2</v>
      </c>
      <c r="I121" s="22">
        <v>0.46160000000000001</v>
      </c>
      <c r="J121" s="22">
        <v>0.3977</v>
      </c>
    </row>
    <row r="122" spans="1:10" x14ac:dyDescent="0.25">
      <c r="A122" s="7" t="s">
        <v>153</v>
      </c>
      <c r="B122" s="6">
        <v>14</v>
      </c>
      <c r="C122" s="22">
        <v>0.1429</v>
      </c>
      <c r="D122" s="22">
        <v>0.1429</v>
      </c>
      <c r="E122" s="22">
        <v>0.1429</v>
      </c>
      <c r="F122" s="22">
        <v>0.42859999999999998</v>
      </c>
      <c r="G122" s="22">
        <v>0.1429</v>
      </c>
      <c r="H122" s="22" t="s">
        <v>38</v>
      </c>
      <c r="I122" s="22">
        <v>0.28570000000000001</v>
      </c>
      <c r="J122" s="22">
        <v>0.57140000000000002</v>
      </c>
    </row>
    <row r="123" spans="1:10" x14ac:dyDescent="0.25">
      <c r="A123" s="7" t="s">
        <v>154</v>
      </c>
      <c r="B123" s="6">
        <v>225</v>
      </c>
      <c r="C123" s="22">
        <v>0.19109999999999999</v>
      </c>
      <c r="D123" s="22">
        <v>0.31109999999999999</v>
      </c>
      <c r="E123" s="22">
        <v>0.15559999999999999</v>
      </c>
      <c r="F123" s="22">
        <v>0.27110000000000001</v>
      </c>
      <c r="G123" s="22">
        <v>6.2199999999999998E-2</v>
      </c>
      <c r="H123" s="22">
        <v>8.8999999999999999E-3</v>
      </c>
      <c r="I123" s="22">
        <v>0.50670000000000004</v>
      </c>
      <c r="J123" s="22">
        <v>0.33629999999999999</v>
      </c>
    </row>
    <row r="124" spans="1:10" ht="30" x14ac:dyDescent="0.25">
      <c r="A124" s="7" t="s">
        <v>155</v>
      </c>
      <c r="B124" s="6">
        <v>600</v>
      </c>
      <c r="C124" s="22">
        <v>0.18329999999999999</v>
      </c>
      <c r="D124" s="22">
        <v>0.2883</v>
      </c>
      <c r="E124" s="22">
        <v>0.12330000000000001</v>
      </c>
      <c r="F124" s="22">
        <v>0.29330000000000001</v>
      </c>
      <c r="G124" s="22">
        <v>9.6699999999999994E-2</v>
      </c>
      <c r="H124" s="22">
        <v>1.4999999999999999E-2</v>
      </c>
      <c r="I124" s="22">
        <v>0.4788</v>
      </c>
      <c r="J124" s="22">
        <v>0.39589999999999997</v>
      </c>
    </row>
    <row r="125" spans="1:10" x14ac:dyDescent="0.25">
      <c r="A125" s="7" t="s">
        <v>156</v>
      </c>
      <c r="B125" s="6">
        <v>42</v>
      </c>
      <c r="C125" s="22">
        <v>0.1905</v>
      </c>
      <c r="D125" s="22">
        <v>0.23810000000000001</v>
      </c>
      <c r="E125" s="22">
        <v>0.1905</v>
      </c>
      <c r="F125" s="22">
        <v>0.28570000000000001</v>
      </c>
      <c r="G125" s="22">
        <v>7.1400000000000005E-2</v>
      </c>
      <c r="H125" s="22">
        <v>2.3800000000000002E-2</v>
      </c>
      <c r="I125" s="22">
        <v>0.439</v>
      </c>
      <c r="J125" s="22">
        <v>0.3659</v>
      </c>
    </row>
    <row r="126" spans="1:10" x14ac:dyDescent="0.25">
      <c r="A126" s="7" t="s">
        <v>157</v>
      </c>
      <c r="B126" s="6">
        <v>31</v>
      </c>
      <c r="C126" s="22">
        <v>6.4500000000000002E-2</v>
      </c>
      <c r="D126" s="22">
        <v>0.2581</v>
      </c>
      <c r="E126" s="22">
        <v>0.129</v>
      </c>
      <c r="F126" s="22">
        <v>0.3871</v>
      </c>
      <c r="G126" s="22">
        <v>0.1613</v>
      </c>
      <c r="H126" s="22" t="s">
        <v>38</v>
      </c>
      <c r="I126" s="22">
        <v>0.3226</v>
      </c>
      <c r="J126" s="22">
        <v>0.5484</v>
      </c>
    </row>
    <row r="127" spans="1:10" x14ac:dyDescent="0.25">
      <c r="A127" s="7" t="s">
        <v>158</v>
      </c>
      <c r="B127" s="6">
        <v>157</v>
      </c>
      <c r="C127" s="22">
        <v>0.17829999999999999</v>
      </c>
      <c r="D127" s="22">
        <v>0.26750000000000002</v>
      </c>
      <c r="E127" s="22">
        <v>0.1401</v>
      </c>
      <c r="F127" s="22">
        <v>0.27389999999999998</v>
      </c>
      <c r="G127" s="22">
        <v>0.12740000000000001</v>
      </c>
      <c r="H127" s="22">
        <v>1.2699999999999999E-2</v>
      </c>
      <c r="I127" s="22">
        <v>0.4516</v>
      </c>
      <c r="J127" s="22">
        <v>0.40649999999999997</v>
      </c>
    </row>
    <row r="128" spans="1:10" x14ac:dyDescent="0.25">
      <c r="A128" s="7" t="s">
        <v>159</v>
      </c>
      <c r="B128" s="6">
        <v>714</v>
      </c>
      <c r="C128" s="22">
        <v>0.18770000000000001</v>
      </c>
      <c r="D128" s="22">
        <v>0.26190000000000002</v>
      </c>
      <c r="E128" s="22">
        <v>0.14149999999999999</v>
      </c>
      <c r="F128" s="22">
        <v>0.30109999999999998</v>
      </c>
      <c r="G128" s="22">
        <v>9.3799999999999994E-2</v>
      </c>
      <c r="H128" s="22">
        <v>1.4E-2</v>
      </c>
      <c r="I128" s="22">
        <v>0.45600000000000002</v>
      </c>
      <c r="J128" s="22">
        <v>0.40060000000000001</v>
      </c>
    </row>
    <row r="129" spans="1:10" x14ac:dyDescent="0.25">
      <c r="A129" s="7" t="s">
        <v>160</v>
      </c>
      <c r="B129" s="6">
        <v>342</v>
      </c>
      <c r="C129" s="22">
        <v>0.1754</v>
      </c>
      <c r="D129" s="22">
        <v>0.27189999999999998</v>
      </c>
      <c r="E129" s="22">
        <v>0.1404</v>
      </c>
      <c r="F129" s="22">
        <v>0.30120000000000002</v>
      </c>
      <c r="G129" s="22">
        <v>8.77E-2</v>
      </c>
      <c r="H129" s="22">
        <v>2.3400000000000001E-2</v>
      </c>
      <c r="I129" s="22">
        <v>0.45810000000000001</v>
      </c>
      <c r="J129" s="22">
        <v>0.3982</v>
      </c>
    </row>
    <row r="130" spans="1:10" x14ac:dyDescent="0.25">
      <c r="A130" s="7" t="s">
        <v>161</v>
      </c>
      <c r="B130" s="6">
        <v>351</v>
      </c>
      <c r="C130" s="22">
        <v>0.19089999999999999</v>
      </c>
      <c r="D130" s="22">
        <v>0.2422</v>
      </c>
      <c r="E130" s="22">
        <v>0.14249999999999999</v>
      </c>
      <c r="F130" s="22">
        <v>0.3276</v>
      </c>
      <c r="G130" s="22">
        <v>7.6899999999999996E-2</v>
      </c>
      <c r="H130" s="22">
        <v>1.9900000000000001E-2</v>
      </c>
      <c r="I130" s="22">
        <v>0.44190000000000002</v>
      </c>
      <c r="J130" s="22">
        <v>0.4128</v>
      </c>
    </row>
    <row r="131" spans="1:10" x14ac:dyDescent="0.25">
      <c r="A131" s="7" t="s">
        <v>162</v>
      </c>
      <c r="B131" s="6">
        <v>64</v>
      </c>
      <c r="C131" s="22">
        <v>0.15629999999999999</v>
      </c>
      <c r="D131" s="22">
        <v>0.21879999999999999</v>
      </c>
      <c r="E131" s="22">
        <v>0.15629999999999999</v>
      </c>
      <c r="F131" s="22">
        <v>0.375</v>
      </c>
      <c r="G131" s="22">
        <v>9.3799999999999994E-2</v>
      </c>
      <c r="H131" s="22" t="s">
        <v>38</v>
      </c>
      <c r="I131" s="22">
        <v>0.375</v>
      </c>
      <c r="J131" s="22">
        <v>0.46879999999999999</v>
      </c>
    </row>
    <row r="132" spans="1:10" x14ac:dyDescent="0.25">
      <c r="A132" s="7" t="s">
        <v>163</v>
      </c>
      <c r="B132" s="6">
        <v>53</v>
      </c>
      <c r="C132" s="22">
        <v>0.18870000000000001</v>
      </c>
      <c r="D132" s="22">
        <v>0.26419999999999999</v>
      </c>
      <c r="E132" s="22">
        <v>9.4299999999999995E-2</v>
      </c>
      <c r="F132" s="22">
        <v>0.24529999999999999</v>
      </c>
      <c r="G132" s="22">
        <v>0.18870000000000001</v>
      </c>
      <c r="H132" s="22">
        <v>1.89E-2</v>
      </c>
      <c r="I132" s="22">
        <v>0.46150000000000002</v>
      </c>
      <c r="J132" s="22">
        <v>0.44230000000000003</v>
      </c>
    </row>
    <row r="133" spans="1:10" ht="30" x14ac:dyDescent="0.25">
      <c r="A133" s="7" t="s">
        <v>164</v>
      </c>
      <c r="B133" s="6">
        <v>22</v>
      </c>
      <c r="C133" s="22">
        <v>9.0899999999999995E-2</v>
      </c>
      <c r="D133" s="22">
        <v>0.2273</v>
      </c>
      <c r="E133" s="22">
        <v>0.18179999999999999</v>
      </c>
      <c r="F133" s="22">
        <v>0.31819999999999998</v>
      </c>
      <c r="G133" s="22">
        <v>0.18179999999999999</v>
      </c>
      <c r="H133" s="22" t="s">
        <v>38</v>
      </c>
      <c r="I133" s="22">
        <v>0.31819999999999998</v>
      </c>
      <c r="J133" s="22">
        <v>0.5</v>
      </c>
    </row>
    <row r="134" spans="1:10" ht="30" x14ac:dyDescent="0.25">
      <c r="A134" s="7" t="s">
        <v>165</v>
      </c>
      <c r="B134" s="6">
        <v>57</v>
      </c>
      <c r="C134" s="22">
        <v>0.1754</v>
      </c>
      <c r="D134" s="22">
        <v>0.26319999999999999</v>
      </c>
      <c r="E134" s="22">
        <v>0.193</v>
      </c>
      <c r="F134" s="22">
        <v>0.29820000000000002</v>
      </c>
      <c r="G134" s="22">
        <v>3.5099999999999999E-2</v>
      </c>
      <c r="H134" s="22">
        <v>3.5099999999999999E-2</v>
      </c>
      <c r="I134" s="22">
        <v>0.45450000000000002</v>
      </c>
      <c r="J134" s="22">
        <v>0.34549999999999997</v>
      </c>
    </row>
    <row r="135" spans="1:10" x14ac:dyDescent="0.25">
      <c r="A135" s="7" t="s">
        <v>166</v>
      </c>
      <c r="B135" s="6">
        <v>29</v>
      </c>
      <c r="C135" s="22">
        <v>0.2069</v>
      </c>
      <c r="D135" s="22">
        <v>0.2414</v>
      </c>
      <c r="E135" s="22">
        <v>0.10340000000000001</v>
      </c>
      <c r="F135" s="22">
        <v>0.3448</v>
      </c>
      <c r="G135" s="22">
        <v>6.9000000000000006E-2</v>
      </c>
      <c r="H135" s="22">
        <v>3.4500000000000003E-2</v>
      </c>
      <c r="I135" s="22">
        <v>0.46429999999999999</v>
      </c>
      <c r="J135" s="22">
        <v>0.42859999999999998</v>
      </c>
    </row>
    <row r="136" spans="1:10" x14ac:dyDescent="0.25">
      <c r="A136" s="7" t="s">
        <v>167</v>
      </c>
      <c r="B136" s="6">
        <v>46</v>
      </c>
      <c r="C136" s="22">
        <v>0.1087</v>
      </c>
      <c r="D136" s="22">
        <v>0.21740000000000001</v>
      </c>
      <c r="E136" s="22">
        <v>0.1739</v>
      </c>
      <c r="F136" s="22">
        <v>0.3478</v>
      </c>
      <c r="G136" s="22">
        <v>0.13039999999999999</v>
      </c>
      <c r="H136" s="22">
        <v>2.1700000000000001E-2</v>
      </c>
      <c r="I136" s="22">
        <v>0.33329999999999999</v>
      </c>
      <c r="J136" s="22">
        <v>0.4889</v>
      </c>
    </row>
    <row r="137" spans="1:10" x14ac:dyDescent="0.25">
      <c r="A137" s="7" t="s">
        <v>168</v>
      </c>
      <c r="B137" s="6">
        <v>37</v>
      </c>
      <c r="C137" s="22">
        <v>8.1100000000000005E-2</v>
      </c>
      <c r="D137" s="22">
        <v>0.18920000000000001</v>
      </c>
      <c r="E137" s="22">
        <v>0.18920000000000001</v>
      </c>
      <c r="F137" s="22">
        <v>0.37840000000000001</v>
      </c>
      <c r="G137" s="22">
        <v>0.1081</v>
      </c>
      <c r="H137" s="22">
        <v>5.4100000000000002E-2</v>
      </c>
      <c r="I137" s="22">
        <v>0.28570000000000001</v>
      </c>
      <c r="J137" s="22">
        <v>0.51429999999999998</v>
      </c>
    </row>
    <row r="138" spans="1:10" x14ac:dyDescent="0.25">
      <c r="A138" s="7" t="s">
        <v>169</v>
      </c>
      <c r="B138" s="6">
        <v>30</v>
      </c>
      <c r="C138" s="22">
        <v>0.16669999999999999</v>
      </c>
      <c r="D138" s="22">
        <v>0.1333</v>
      </c>
      <c r="E138" s="22">
        <v>0.1</v>
      </c>
      <c r="F138" s="22">
        <v>0.5</v>
      </c>
      <c r="G138" s="22">
        <v>0.1</v>
      </c>
      <c r="H138" s="22" t="s">
        <v>38</v>
      </c>
      <c r="I138" s="22">
        <v>0.3</v>
      </c>
      <c r="J138" s="22">
        <v>0.6</v>
      </c>
    </row>
    <row r="139" spans="1:10" x14ac:dyDescent="0.25">
      <c r="A139" s="7" t="s">
        <v>170</v>
      </c>
      <c r="B139" s="6">
        <v>7</v>
      </c>
      <c r="C139" s="22">
        <v>0.28570000000000001</v>
      </c>
      <c r="D139" s="22">
        <v>0.1429</v>
      </c>
      <c r="E139" s="22">
        <v>0.1429</v>
      </c>
      <c r="F139" s="22">
        <v>0.42859999999999998</v>
      </c>
      <c r="G139" s="22" t="s">
        <v>38</v>
      </c>
      <c r="H139" s="22" t="s">
        <v>38</v>
      </c>
      <c r="I139" s="22">
        <v>0.42859999999999998</v>
      </c>
      <c r="J139" s="22">
        <v>0.42859999999999998</v>
      </c>
    </row>
    <row r="140" spans="1:10" x14ac:dyDescent="0.25">
      <c r="A140" s="7" t="s">
        <v>171</v>
      </c>
      <c r="B140" s="6">
        <v>30</v>
      </c>
      <c r="C140" s="22">
        <v>0.3</v>
      </c>
      <c r="D140" s="22">
        <v>0.26669999999999999</v>
      </c>
      <c r="E140" s="22">
        <v>6.6699999999999995E-2</v>
      </c>
      <c r="F140" s="22">
        <v>0.23330000000000001</v>
      </c>
      <c r="G140" s="22">
        <v>0.1</v>
      </c>
      <c r="H140" s="22">
        <v>3.3300000000000003E-2</v>
      </c>
      <c r="I140" s="22">
        <v>0.58620000000000005</v>
      </c>
      <c r="J140" s="22">
        <v>0.3448</v>
      </c>
    </row>
    <row r="141" spans="1:10" x14ac:dyDescent="0.25">
      <c r="A141" s="7" t="s">
        <v>172</v>
      </c>
      <c r="B141" s="6">
        <v>723</v>
      </c>
      <c r="C141" s="22">
        <v>0.19359999999999999</v>
      </c>
      <c r="D141" s="22">
        <v>0.26140000000000002</v>
      </c>
      <c r="E141" s="22">
        <v>0.13969999999999999</v>
      </c>
      <c r="F141" s="22">
        <v>0.29320000000000002</v>
      </c>
      <c r="G141" s="22">
        <v>9.5399999999999999E-2</v>
      </c>
      <c r="H141" s="22">
        <v>1.66E-2</v>
      </c>
      <c r="I141" s="22">
        <v>0.4627</v>
      </c>
      <c r="J141" s="22">
        <v>0.3952</v>
      </c>
    </row>
    <row r="142" spans="1:10" x14ac:dyDescent="0.25">
      <c r="A142" s="7" t="s">
        <v>173</v>
      </c>
      <c r="B142" s="6">
        <v>22</v>
      </c>
      <c r="C142" s="22">
        <v>0.18179999999999999</v>
      </c>
      <c r="D142" s="22">
        <v>0.18179999999999999</v>
      </c>
      <c r="E142" s="22">
        <v>0.2273</v>
      </c>
      <c r="F142" s="22">
        <v>0.36359999999999998</v>
      </c>
      <c r="G142" s="22">
        <v>4.5499999999999999E-2</v>
      </c>
      <c r="H142" s="22" t="s">
        <v>38</v>
      </c>
      <c r="I142" s="22">
        <v>0.36359999999999998</v>
      </c>
      <c r="J142" s="22">
        <v>0.40910000000000002</v>
      </c>
    </row>
    <row r="143" spans="1:10" ht="30" x14ac:dyDescent="0.25">
      <c r="A143" s="7" t="s">
        <v>174</v>
      </c>
      <c r="B143" s="6">
        <v>70</v>
      </c>
      <c r="C143" s="22">
        <v>0.21429999999999999</v>
      </c>
      <c r="D143" s="22">
        <v>0.3286</v>
      </c>
      <c r="E143" s="22">
        <v>0.1</v>
      </c>
      <c r="F143" s="22">
        <v>0.1714</v>
      </c>
      <c r="G143" s="22">
        <v>0.12859999999999999</v>
      </c>
      <c r="H143" s="22">
        <v>5.7099999999999998E-2</v>
      </c>
      <c r="I143" s="22">
        <v>0.57579999999999998</v>
      </c>
      <c r="J143" s="22">
        <v>0.31819999999999998</v>
      </c>
    </row>
    <row r="144" spans="1:10" ht="30" x14ac:dyDescent="0.25">
      <c r="A144" s="7" t="s">
        <v>175</v>
      </c>
      <c r="B144" s="6">
        <v>126</v>
      </c>
      <c r="C144" s="22">
        <v>0.15079999999999999</v>
      </c>
      <c r="D144" s="22">
        <v>0.21429999999999999</v>
      </c>
      <c r="E144" s="22">
        <v>0.23019999999999999</v>
      </c>
      <c r="F144" s="22">
        <v>0.246</v>
      </c>
      <c r="G144" s="22">
        <v>0.1429</v>
      </c>
      <c r="H144" s="22">
        <v>1.5900000000000001E-2</v>
      </c>
      <c r="I144" s="22">
        <v>0.371</v>
      </c>
      <c r="J144" s="22">
        <v>0.3952</v>
      </c>
    </row>
    <row r="145" spans="1:10" ht="30" x14ac:dyDescent="0.25">
      <c r="A145" s="7" t="s">
        <v>176</v>
      </c>
      <c r="B145" s="6">
        <v>388</v>
      </c>
      <c r="C145" s="22">
        <v>0.1701</v>
      </c>
      <c r="D145" s="22">
        <v>0.27579999999999999</v>
      </c>
      <c r="E145" s="22">
        <v>0.13400000000000001</v>
      </c>
      <c r="F145" s="22">
        <v>0.32469999999999999</v>
      </c>
      <c r="G145" s="22">
        <v>8.2500000000000004E-2</v>
      </c>
      <c r="H145" s="22">
        <v>1.29E-2</v>
      </c>
      <c r="I145" s="22">
        <v>0.45169999999999999</v>
      </c>
      <c r="J145" s="22">
        <v>0.41249999999999998</v>
      </c>
    </row>
    <row r="146" spans="1:10" ht="30" x14ac:dyDescent="0.25">
      <c r="A146" s="7" t="s">
        <v>177</v>
      </c>
      <c r="B146" s="6">
        <v>30</v>
      </c>
      <c r="C146" s="22">
        <v>0.2</v>
      </c>
      <c r="D146" s="22">
        <v>0.2</v>
      </c>
      <c r="E146" s="22">
        <v>0.16669999999999999</v>
      </c>
      <c r="F146" s="22">
        <v>0.4</v>
      </c>
      <c r="G146" s="22">
        <v>3.3300000000000003E-2</v>
      </c>
      <c r="H146" s="22" t="s">
        <v>38</v>
      </c>
      <c r="I146" s="22">
        <v>0.4</v>
      </c>
      <c r="J146" s="22">
        <v>0.43330000000000002</v>
      </c>
    </row>
    <row r="147" spans="1:10" ht="30" x14ac:dyDescent="0.25">
      <c r="A147" s="7" t="s">
        <v>178</v>
      </c>
      <c r="B147" s="6">
        <v>6</v>
      </c>
      <c r="C147" s="22">
        <v>0.16669999999999999</v>
      </c>
      <c r="D147" s="22" t="s">
        <v>38</v>
      </c>
      <c r="E147" s="22">
        <v>0.16669999999999999</v>
      </c>
      <c r="F147" s="22">
        <v>0.5</v>
      </c>
      <c r="G147" s="22">
        <v>0.16669999999999999</v>
      </c>
      <c r="H147" s="22" t="s">
        <v>38</v>
      </c>
      <c r="I147" s="22">
        <v>0.16669999999999999</v>
      </c>
      <c r="J147" s="22">
        <v>0.66669999999999996</v>
      </c>
    </row>
    <row r="148" spans="1:10" ht="30" x14ac:dyDescent="0.25">
      <c r="A148" s="7" t="s">
        <v>179</v>
      </c>
      <c r="B148" s="6">
        <v>24</v>
      </c>
      <c r="C148" s="22">
        <v>0.25</v>
      </c>
      <c r="D148" s="22">
        <v>0.25</v>
      </c>
      <c r="E148" s="22">
        <v>0.125</v>
      </c>
      <c r="F148" s="22">
        <v>0.33329999999999999</v>
      </c>
      <c r="G148" s="22">
        <v>4.1700000000000001E-2</v>
      </c>
      <c r="H148" s="22" t="s">
        <v>38</v>
      </c>
      <c r="I148" s="22">
        <v>0.5</v>
      </c>
      <c r="J148" s="22">
        <v>0.375</v>
      </c>
    </row>
    <row r="149" spans="1:10" x14ac:dyDescent="0.25">
      <c r="A149" s="7" t="s">
        <v>180</v>
      </c>
      <c r="B149" s="6">
        <v>77</v>
      </c>
      <c r="C149" s="22">
        <v>0.16880000000000001</v>
      </c>
      <c r="D149" s="22">
        <v>0.24679999999999999</v>
      </c>
      <c r="E149" s="22">
        <v>9.0899999999999995E-2</v>
      </c>
      <c r="F149" s="22">
        <v>0.37659999999999999</v>
      </c>
      <c r="G149" s="22">
        <v>0.1169</v>
      </c>
      <c r="H149" s="22" t="s">
        <v>38</v>
      </c>
      <c r="I149" s="22">
        <v>0.41560000000000002</v>
      </c>
      <c r="J149" s="22">
        <v>0.49349999999999999</v>
      </c>
    </row>
    <row r="150" spans="1:10" ht="30" x14ac:dyDescent="0.25">
      <c r="A150" s="7" t="s">
        <v>181</v>
      </c>
      <c r="B150" s="6">
        <v>15</v>
      </c>
      <c r="C150" s="22">
        <v>0.33329999999999999</v>
      </c>
      <c r="D150" s="22">
        <v>6.6699999999999995E-2</v>
      </c>
      <c r="E150" s="22">
        <v>0.1333</v>
      </c>
      <c r="F150" s="22">
        <v>0.33329999999999999</v>
      </c>
      <c r="G150" s="22">
        <v>0.1333</v>
      </c>
      <c r="H150" s="22" t="s">
        <v>38</v>
      </c>
      <c r="I150" s="22">
        <v>0.4</v>
      </c>
      <c r="J150" s="22">
        <v>0.4667</v>
      </c>
    </row>
    <row r="151" spans="1:10" x14ac:dyDescent="0.25">
      <c r="A151" s="7" t="s">
        <v>182</v>
      </c>
      <c r="B151" s="6">
        <v>44</v>
      </c>
      <c r="C151" s="22">
        <v>0.2727</v>
      </c>
      <c r="D151" s="22">
        <v>0.2727</v>
      </c>
      <c r="E151" s="22">
        <v>0.13639999999999999</v>
      </c>
      <c r="F151" s="22">
        <v>0.20449999999999999</v>
      </c>
      <c r="G151" s="22">
        <v>0.11360000000000001</v>
      </c>
      <c r="H151" s="22" t="s">
        <v>38</v>
      </c>
      <c r="I151" s="22">
        <v>0.54549999999999998</v>
      </c>
      <c r="J151" s="22">
        <v>0.31819999999999998</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11</v>
      </c>
      <c r="C153" s="22">
        <v>0.36359999999999998</v>
      </c>
      <c r="D153" s="22">
        <v>0.2727</v>
      </c>
      <c r="E153" s="22" t="s">
        <v>38</v>
      </c>
      <c r="F153" s="22">
        <v>0.2727</v>
      </c>
      <c r="G153" s="22" t="s">
        <v>38</v>
      </c>
      <c r="H153" s="22">
        <v>9.0899999999999995E-2</v>
      </c>
      <c r="I153" s="22">
        <v>0.7</v>
      </c>
      <c r="J153" s="22">
        <v>0.3</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31</v>
      </c>
      <c r="C155" s="22">
        <v>0.2903</v>
      </c>
      <c r="D155" s="22">
        <v>0.19350000000000001</v>
      </c>
      <c r="E155" s="22">
        <v>9.6799999999999997E-2</v>
      </c>
      <c r="F155" s="22">
        <v>0.3226</v>
      </c>
      <c r="G155" s="22">
        <v>9.6799999999999997E-2</v>
      </c>
      <c r="H155" s="22" t="s">
        <v>38</v>
      </c>
      <c r="I155" s="22">
        <v>0.4839</v>
      </c>
      <c r="J155" s="22">
        <v>0.4194</v>
      </c>
    </row>
  </sheetData>
  <hyperlinks>
    <hyperlink ref="A1" location="Contents!A1" display="Select here to return to the contents page" xr:uid="{C70018F7-2C41-4252-833F-17567337CB21}"/>
  </hyperlink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BE8968-933C-448C-AA6F-3FA23106848A}">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1" t="s">
        <v>8</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854</v>
      </c>
      <c r="C5" s="22">
        <v>9.8400000000000001E-2</v>
      </c>
      <c r="D5" s="22">
        <v>0.18970000000000001</v>
      </c>
      <c r="E5" s="22">
        <v>0.14169999999999999</v>
      </c>
      <c r="F5" s="22">
        <v>0.4461</v>
      </c>
      <c r="G5" s="22">
        <v>0.11119999999999999</v>
      </c>
      <c r="H5" s="22">
        <v>1.29E-2</v>
      </c>
      <c r="I5" s="22">
        <v>0.2918</v>
      </c>
      <c r="J5" s="22">
        <v>0.56469999999999998</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v>0.2</v>
      </c>
      <c r="E8" s="22" t="s">
        <v>38</v>
      </c>
      <c r="F8" s="22">
        <v>0.8</v>
      </c>
      <c r="G8" s="22" t="s">
        <v>38</v>
      </c>
      <c r="H8" s="22" t="s">
        <v>38</v>
      </c>
      <c r="I8" s="22">
        <v>0.2</v>
      </c>
      <c r="J8" s="22">
        <v>0.8</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7</v>
      </c>
      <c r="C16" s="22" t="s">
        <v>38</v>
      </c>
      <c r="D16" s="22">
        <v>0.1429</v>
      </c>
      <c r="E16" s="22" t="s">
        <v>38</v>
      </c>
      <c r="F16" s="22">
        <v>0.57140000000000002</v>
      </c>
      <c r="G16" s="22">
        <v>0.28570000000000001</v>
      </c>
      <c r="H16" s="22" t="s">
        <v>38</v>
      </c>
      <c r="I16" s="22">
        <v>0.1429</v>
      </c>
      <c r="J16" s="22">
        <v>0.85709999999999997</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48</v>
      </c>
      <c r="C20" s="22">
        <v>0.22919999999999999</v>
      </c>
      <c r="D20" s="22">
        <v>0.20830000000000001</v>
      </c>
      <c r="E20" s="22">
        <v>6.25E-2</v>
      </c>
      <c r="F20" s="22">
        <v>0.41670000000000001</v>
      </c>
      <c r="G20" s="22">
        <v>8.3299999999999999E-2</v>
      </c>
      <c r="H20" s="22" t="s">
        <v>38</v>
      </c>
      <c r="I20" s="22">
        <v>0.4375</v>
      </c>
      <c r="J20" s="22">
        <v>0.5</v>
      </c>
    </row>
    <row r="21" spans="1:10" x14ac:dyDescent="0.25">
      <c r="A21" s="7" t="s">
        <v>52</v>
      </c>
      <c r="B21" s="6">
        <v>422</v>
      </c>
      <c r="C21" s="22">
        <v>0.1066</v>
      </c>
      <c r="D21" s="22">
        <v>0.1825</v>
      </c>
      <c r="E21" s="22">
        <v>0.11609999999999999</v>
      </c>
      <c r="F21" s="22">
        <v>0.4526</v>
      </c>
      <c r="G21" s="22">
        <v>0.1303</v>
      </c>
      <c r="H21" s="22">
        <v>1.18E-2</v>
      </c>
      <c r="I21" s="22">
        <v>0.29260000000000003</v>
      </c>
      <c r="J21" s="22">
        <v>0.58989999999999998</v>
      </c>
    </row>
    <row r="22" spans="1:10" x14ac:dyDescent="0.25">
      <c r="A22" s="7" t="s">
        <v>53</v>
      </c>
      <c r="B22" s="6">
        <v>318</v>
      </c>
      <c r="C22" s="22">
        <v>5.6599999999999998E-2</v>
      </c>
      <c r="D22" s="22">
        <v>0.1855</v>
      </c>
      <c r="E22" s="22">
        <v>0.1981</v>
      </c>
      <c r="F22" s="22">
        <v>0.44969999999999999</v>
      </c>
      <c r="G22" s="22">
        <v>9.4299999999999995E-2</v>
      </c>
      <c r="H22" s="22">
        <v>1.5699999999999999E-2</v>
      </c>
      <c r="I22" s="22">
        <v>0.246</v>
      </c>
      <c r="J22" s="22">
        <v>0.55269999999999997</v>
      </c>
    </row>
    <row r="23" spans="1:10" x14ac:dyDescent="0.25">
      <c r="A23" s="7" t="s">
        <v>54</v>
      </c>
      <c r="B23" s="6">
        <v>379</v>
      </c>
      <c r="C23" s="22">
        <v>8.4400000000000003E-2</v>
      </c>
      <c r="D23" s="22">
        <v>0.2084</v>
      </c>
      <c r="E23" s="22">
        <v>0.14779999999999999</v>
      </c>
      <c r="F23" s="22">
        <v>0.45119999999999999</v>
      </c>
      <c r="G23" s="22">
        <v>8.4400000000000003E-2</v>
      </c>
      <c r="H23" s="22">
        <v>2.3699999999999999E-2</v>
      </c>
      <c r="I23" s="22">
        <v>0.3</v>
      </c>
      <c r="J23" s="22">
        <v>0.54859999999999998</v>
      </c>
    </row>
    <row r="24" spans="1:10" x14ac:dyDescent="0.25">
      <c r="A24" s="7" t="s">
        <v>55</v>
      </c>
      <c r="B24" s="6">
        <v>401</v>
      </c>
      <c r="C24" s="22">
        <v>9.7299999999999998E-2</v>
      </c>
      <c r="D24" s="22">
        <v>0.1721</v>
      </c>
      <c r="E24" s="22">
        <v>0.13969999999999999</v>
      </c>
      <c r="F24" s="22">
        <v>0.45390000000000003</v>
      </c>
      <c r="G24" s="22">
        <v>0.13220000000000001</v>
      </c>
      <c r="H24" s="22">
        <v>5.0000000000000001E-3</v>
      </c>
      <c r="I24" s="22">
        <v>0.2707</v>
      </c>
      <c r="J24" s="22">
        <v>0.58899999999999997</v>
      </c>
    </row>
    <row r="25" spans="1:10" ht="30" x14ac:dyDescent="0.25">
      <c r="A25" s="7" t="s">
        <v>56</v>
      </c>
      <c r="B25" s="6">
        <v>157</v>
      </c>
      <c r="C25" s="22">
        <v>8.2799999999999999E-2</v>
      </c>
      <c r="D25" s="22">
        <v>0.19750000000000001</v>
      </c>
      <c r="E25" s="22">
        <v>0.15290000000000001</v>
      </c>
      <c r="F25" s="22">
        <v>0.4713</v>
      </c>
      <c r="G25" s="22">
        <v>8.2799999999999999E-2</v>
      </c>
      <c r="H25" s="22">
        <v>1.2699999999999999E-2</v>
      </c>
      <c r="I25" s="22">
        <v>0.28389999999999999</v>
      </c>
      <c r="J25" s="22">
        <v>0.56130000000000002</v>
      </c>
    </row>
    <row r="26" spans="1:10" ht="30" x14ac:dyDescent="0.25">
      <c r="A26" s="7" t="s">
        <v>57</v>
      </c>
      <c r="B26" s="6">
        <v>137</v>
      </c>
      <c r="C26" s="22">
        <v>0.1095</v>
      </c>
      <c r="D26" s="22">
        <v>0.1898</v>
      </c>
      <c r="E26" s="22">
        <v>0.1095</v>
      </c>
      <c r="F26" s="22">
        <v>0.47449999999999998</v>
      </c>
      <c r="G26" s="22">
        <v>0.1095</v>
      </c>
      <c r="H26" s="22">
        <v>7.3000000000000001E-3</v>
      </c>
      <c r="I26" s="22">
        <v>0.30149999999999999</v>
      </c>
      <c r="J26" s="22">
        <v>0.58819999999999995</v>
      </c>
    </row>
    <row r="27" spans="1:10" ht="30" x14ac:dyDescent="0.25">
      <c r="A27" s="7" t="s">
        <v>58</v>
      </c>
      <c r="B27" s="6">
        <v>55</v>
      </c>
      <c r="C27" s="22">
        <v>9.0899999999999995E-2</v>
      </c>
      <c r="D27" s="22">
        <v>0.1273</v>
      </c>
      <c r="E27" s="22">
        <v>0.14549999999999999</v>
      </c>
      <c r="F27" s="22">
        <v>0.5091</v>
      </c>
      <c r="G27" s="22">
        <v>0.1091</v>
      </c>
      <c r="H27" s="22">
        <v>1.8200000000000001E-2</v>
      </c>
      <c r="I27" s="22">
        <v>0.22220000000000001</v>
      </c>
      <c r="J27" s="22">
        <v>0.62960000000000005</v>
      </c>
    </row>
    <row r="28" spans="1:10" ht="30" x14ac:dyDescent="0.25">
      <c r="A28" s="7" t="s">
        <v>59</v>
      </c>
      <c r="B28" s="6">
        <v>124</v>
      </c>
      <c r="C28" s="22">
        <v>4.8399999999999999E-2</v>
      </c>
      <c r="D28" s="22">
        <v>0.2016</v>
      </c>
      <c r="E28" s="22">
        <v>0.2016</v>
      </c>
      <c r="F28" s="22">
        <v>0.4274</v>
      </c>
      <c r="G28" s="22">
        <v>9.6799999999999997E-2</v>
      </c>
      <c r="H28" s="22">
        <v>2.4199999999999999E-2</v>
      </c>
      <c r="I28" s="22">
        <v>0.25619999999999998</v>
      </c>
      <c r="J28" s="22">
        <v>0.53720000000000001</v>
      </c>
    </row>
    <row r="29" spans="1:10" ht="30" x14ac:dyDescent="0.25">
      <c r="A29" s="7" t="s">
        <v>60</v>
      </c>
      <c r="B29" s="6">
        <v>217</v>
      </c>
      <c r="C29" s="22">
        <v>9.2200000000000004E-2</v>
      </c>
      <c r="D29" s="22">
        <v>0.18429999999999999</v>
      </c>
      <c r="E29" s="22">
        <v>0.14749999999999999</v>
      </c>
      <c r="F29" s="22">
        <v>0.46079999999999999</v>
      </c>
      <c r="G29" s="22">
        <v>9.6799999999999997E-2</v>
      </c>
      <c r="H29" s="22">
        <v>1.84E-2</v>
      </c>
      <c r="I29" s="22">
        <v>0.28170000000000001</v>
      </c>
      <c r="J29" s="22">
        <v>0.56810000000000005</v>
      </c>
    </row>
    <row r="30" spans="1:10" ht="30" x14ac:dyDescent="0.25">
      <c r="A30" s="7" t="s">
        <v>61</v>
      </c>
      <c r="B30" s="6">
        <v>258</v>
      </c>
      <c r="C30" s="22">
        <v>7.3599999999999999E-2</v>
      </c>
      <c r="D30" s="22">
        <v>0.14729999999999999</v>
      </c>
      <c r="E30" s="22">
        <v>0.1124</v>
      </c>
      <c r="F30" s="22">
        <v>0.50780000000000003</v>
      </c>
      <c r="G30" s="22">
        <v>0.155</v>
      </c>
      <c r="H30" s="22">
        <v>3.8999999999999998E-3</v>
      </c>
      <c r="I30" s="22">
        <v>0.2218</v>
      </c>
      <c r="J30" s="22">
        <v>0.66539999999999999</v>
      </c>
    </row>
    <row r="31" spans="1:10" x14ac:dyDescent="0.25">
      <c r="A31" s="7" t="s">
        <v>62</v>
      </c>
      <c r="B31" s="6">
        <v>66</v>
      </c>
      <c r="C31" s="22">
        <v>6.0600000000000001E-2</v>
      </c>
      <c r="D31" s="22">
        <v>0.1515</v>
      </c>
      <c r="E31" s="22">
        <v>0.1212</v>
      </c>
      <c r="F31" s="22">
        <v>0.46970000000000001</v>
      </c>
      <c r="G31" s="22">
        <v>0.16669999999999999</v>
      </c>
      <c r="H31" s="22">
        <v>3.0300000000000001E-2</v>
      </c>
      <c r="I31" s="22">
        <v>0.21879999999999999</v>
      </c>
      <c r="J31" s="22">
        <v>0.65629999999999999</v>
      </c>
    </row>
    <row r="32" spans="1:10" x14ac:dyDescent="0.25">
      <c r="A32" s="7" t="s">
        <v>63</v>
      </c>
      <c r="B32" s="6">
        <v>70</v>
      </c>
      <c r="C32" s="22">
        <v>0.12859999999999999</v>
      </c>
      <c r="D32" s="22">
        <v>0.1429</v>
      </c>
      <c r="E32" s="22">
        <v>0.15709999999999999</v>
      </c>
      <c r="F32" s="22">
        <v>0.44290000000000002</v>
      </c>
      <c r="G32" s="22">
        <v>0.12859999999999999</v>
      </c>
      <c r="H32" s="22" t="s">
        <v>38</v>
      </c>
      <c r="I32" s="22">
        <v>0.27139999999999997</v>
      </c>
      <c r="J32" s="22">
        <v>0.57140000000000002</v>
      </c>
    </row>
    <row r="33" spans="1:10" x14ac:dyDescent="0.25">
      <c r="A33" s="7" t="s">
        <v>64</v>
      </c>
      <c r="B33" s="6">
        <v>96</v>
      </c>
      <c r="C33" s="22">
        <v>0.16669999999999999</v>
      </c>
      <c r="D33" s="22">
        <v>0.25</v>
      </c>
      <c r="E33" s="22">
        <v>0.14580000000000001</v>
      </c>
      <c r="F33" s="22">
        <v>0.38540000000000002</v>
      </c>
      <c r="G33" s="22">
        <v>3.1300000000000001E-2</v>
      </c>
      <c r="H33" s="22">
        <v>2.0799999999999999E-2</v>
      </c>
      <c r="I33" s="22">
        <v>0.42549999999999999</v>
      </c>
      <c r="J33" s="22">
        <v>0.42549999999999999</v>
      </c>
    </row>
    <row r="34" spans="1:10" x14ac:dyDescent="0.25">
      <c r="A34" s="7" t="s">
        <v>65</v>
      </c>
      <c r="B34" s="6">
        <v>74</v>
      </c>
      <c r="C34" s="22">
        <v>6.7599999999999993E-2</v>
      </c>
      <c r="D34" s="22">
        <v>0.20269999999999999</v>
      </c>
      <c r="E34" s="22">
        <v>0.16220000000000001</v>
      </c>
      <c r="F34" s="22">
        <v>0.43240000000000001</v>
      </c>
      <c r="G34" s="22">
        <v>0.1216</v>
      </c>
      <c r="H34" s="22">
        <v>1.35E-2</v>
      </c>
      <c r="I34" s="22">
        <v>0.27400000000000002</v>
      </c>
      <c r="J34" s="22">
        <v>0.56159999999999999</v>
      </c>
    </row>
    <row r="35" spans="1:10" x14ac:dyDescent="0.25">
      <c r="A35" s="7" t="s">
        <v>66</v>
      </c>
      <c r="B35" s="6">
        <v>50</v>
      </c>
      <c r="C35" s="22">
        <v>0.1</v>
      </c>
      <c r="D35" s="22">
        <v>0.16</v>
      </c>
      <c r="E35" s="22">
        <v>0.2</v>
      </c>
      <c r="F35" s="22">
        <v>0.5</v>
      </c>
      <c r="G35" s="22">
        <v>0.04</v>
      </c>
      <c r="H35" s="22" t="s">
        <v>38</v>
      </c>
      <c r="I35" s="22">
        <v>0.26</v>
      </c>
      <c r="J35" s="22">
        <v>0.54</v>
      </c>
    </row>
    <row r="36" spans="1:10" x14ac:dyDescent="0.25">
      <c r="A36" s="7" t="s">
        <v>67</v>
      </c>
      <c r="B36" s="6">
        <v>44</v>
      </c>
      <c r="C36" s="22">
        <v>2.2700000000000001E-2</v>
      </c>
      <c r="D36" s="22">
        <v>0.29549999999999998</v>
      </c>
      <c r="E36" s="22">
        <v>0.11360000000000001</v>
      </c>
      <c r="F36" s="22">
        <v>0.38640000000000002</v>
      </c>
      <c r="G36" s="22">
        <v>0.18179999999999999</v>
      </c>
      <c r="H36" s="22" t="s">
        <v>38</v>
      </c>
      <c r="I36" s="22">
        <v>0.31819999999999998</v>
      </c>
      <c r="J36" s="22">
        <v>0.56820000000000004</v>
      </c>
    </row>
    <row r="37" spans="1:10" x14ac:dyDescent="0.25">
      <c r="A37" s="7" t="s">
        <v>68</v>
      </c>
      <c r="B37" s="6">
        <v>38</v>
      </c>
      <c r="C37" s="22">
        <v>0.15790000000000001</v>
      </c>
      <c r="D37" s="22">
        <v>0.1842</v>
      </c>
      <c r="E37" s="22">
        <v>0.26319999999999999</v>
      </c>
      <c r="F37" s="22">
        <v>0.26319999999999999</v>
      </c>
      <c r="G37" s="22">
        <v>0.1053</v>
      </c>
      <c r="H37" s="22">
        <v>2.63E-2</v>
      </c>
      <c r="I37" s="22">
        <v>0.35139999999999999</v>
      </c>
      <c r="J37" s="22">
        <v>0.37840000000000001</v>
      </c>
    </row>
    <row r="38" spans="1:10" x14ac:dyDescent="0.25">
      <c r="A38" s="7" t="s">
        <v>69</v>
      </c>
      <c r="B38" s="6">
        <v>103</v>
      </c>
      <c r="C38" s="22">
        <v>8.7400000000000005E-2</v>
      </c>
      <c r="D38" s="22">
        <v>0.1845</v>
      </c>
      <c r="E38" s="22">
        <v>0.14560000000000001</v>
      </c>
      <c r="F38" s="22">
        <v>0.46600000000000003</v>
      </c>
      <c r="G38" s="22">
        <v>9.7100000000000006E-2</v>
      </c>
      <c r="H38" s="22">
        <v>1.9400000000000001E-2</v>
      </c>
      <c r="I38" s="22">
        <v>0.2772</v>
      </c>
      <c r="J38" s="22">
        <v>0.57430000000000003</v>
      </c>
    </row>
    <row r="39" spans="1:10" x14ac:dyDescent="0.25">
      <c r="A39" s="7" t="s">
        <v>70</v>
      </c>
      <c r="B39" s="6">
        <v>30</v>
      </c>
      <c r="C39" s="22">
        <v>6.6699999999999995E-2</v>
      </c>
      <c r="D39" s="22">
        <v>0.3</v>
      </c>
      <c r="E39" s="22">
        <v>6.6699999999999995E-2</v>
      </c>
      <c r="F39" s="22">
        <v>0.5333</v>
      </c>
      <c r="G39" s="22">
        <v>3.3300000000000003E-2</v>
      </c>
      <c r="H39" s="22" t="s">
        <v>38</v>
      </c>
      <c r="I39" s="22">
        <v>0.36670000000000003</v>
      </c>
      <c r="J39" s="22">
        <v>0.56669999999999998</v>
      </c>
    </row>
    <row r="40" spans="1:10" x14ac:dyDescent="0.25">
      <c r="A40" s="7" t="s">
        <v>71</v>
      </c>
      <c r="B40" s="6">
        <v>64</v>
      </c>
      <c r="C40" s="22">
        <v>9.3799999999999994E-2</v>
      </c>
      <c r="D40" s="22">
        <v>9.3799999999999994E-2</v>
      </c>
      <c r="E40" s="22">
        <v>0.1719</v>
      </c>
      <c r="F40" s="22">
        <v>0.46879999999999999</v>
      </c>
      <c r="G40" s="22">
        <v>0.15629999999999999</v>
      </c>
      <c r="H40" s="22">
        <v>1.5599999999999999E-2</v>
      </c>
      <c r="I40" s="22">
        <v>0.1905</v>
      </c>
      <c r="J40" s="22">
        <v>0.63490000000000002</v>
      </c>
    </row>
    <row r="41" spans="1:10" x14ac:dyDescent="0.25">
      <c r="A41" s="7" t="s">
        <v>72</v>
      </c>
      <c r="B41" s="6">
        <v>128</v>
      </c>
      <c r="C41" s="22">
        <v>7.0300000000000001E-2</v>
      </c>
      <c r="D41" s="22">
        <v>0.1875</v>
      </c>
      <c r="E41" s="22">
        <v>0.1094</v>
      </c>
      <c r="F41" s="22">
        <v>0.4844</v>
      </c>
      <c r="G41" s="22">
        <v>0.1328</v>
      </c>
      <c r="H41" s="22">
        <v>1.5599999999999999E-2</v>
      </c>
      <c r="I41" s="22">
        <v>0.26190000000000002</v>
      </c>
      <c r="J41" s="22">
        <v>0.627</v>
      </c>
    </row>
    <row r="42" spans="1:10" x14ac:dyDescent="0.25">
      <c r="A42" s="7" t="s">
        <v>73</v>
      </c>
      <c r="B42" s="6">
        <v>130</v>
      </c>
      <c r="C42" s="22">
        <v>8.4599999999999995E-2</v>
      </c>
      <c r="D42" s="22">
        <v>0.16919999999999999</v>
      </c>
      <c r="E42" s="22">
        <v>0.1231</v>
      </c>
      <c r="F42" s="22">
        <v>0.45379999999999998</v>
      </c>
      <c r="G42" s="22">
        <v>0.1462</v>
      </c>
      <c r="H42" s="22">
        <v>2.3099999999999999E-2</v>
      </c>
      <c r="I42" s="22">
        <v>0.25979999999999998</v>
      </c>
      <c r="J42" s="22">
        <v>0.61419999999999997</v>
      </c>
    </row>
    <row r="43" spans="1:10" x14ac:dyDescent="0.25">
      <c r="A43" s="7" t="s">
        <v>74</v>
      </c>
      <c r="B43" s="6">
        <v>420</v>
      </c>
      <c r="C43" s="22">
        <v>9.5200000000000007E-2</v>
      </c>
      <c r="D43" s="22">
        <v>0.1595</v>
      </c>
      <c r="E43" s="22">
        <v>0.16669999999999999</v>
      </c>
      <c r="F43" s="22">
        <v>0.45479999999999998</v>
      </c>
      <c r="G43" s="22">
        <v>0.1143</v>
      </c>
      <c r="H43" s="22">
        <v>9.4999999999999998E-3</v>
      </c>
      <c r="I43" s="22">
        <v>0.25719999999999998</v>
      </c>
      <c r="J43" s="22">
        <v>0.57450000000000001</v>
      </c>
    </row>
    <row r="44" spans="1:10" x14ac:dyDescent="0.25">
      <c r="A44" s="7" t="s">
        <v>75</v>
      </c>
      <c r="B44" s="6">
        <v>21</v>
      </c>
      <c r="C44" s="22">
        <v>4.7600000000000003E-2</v>
      </c>
      <c r="D44" s="22">
        <v>9.5200000000000007E-2</v>
      </c>
      <c r="E44" s="22">
        <v>0.1429</v>
      </c>
      <c r="F44" s="22">
        <v>0.52380000000000004</v>
      </c>
      <c r="G44" s="22">
        <v>0.1905</v>
      </c>
      <c r="H44" s="22" t="s">
        <v>38</v>
      </c>
      <c r="I44" s="22">
        <v>0.1429</v>
      </c>
      <c r="J44" s="22">
        <v>0.71430000000000005</v>
      </c>
    </row>
    <row r="45" spans="1:10" x14ac:dyDescent="0.25">
      <c r="A45" s="7" t="s">
        <v>76</v>
      </c>
      <c r="B45" s="6">
        <v>21</v>
      </c>
      <c r="C45" s="22" t="s">
        <v>38</v>
      </c>
      <c r="D45" s="22">
        <v>0.1905</v>
      </c>
      <c r="E45" s="22">
        <v>0.1429</v>
      </c>
      <c r="F45" s="22">
        <v>0.42859999999999998</v>
      </c>
      <c r="G45" s="22">
        <v>0.1905</v>
      </c>
      <c r="H45" s="22">
        <v>4.7600000000000003E-2</v>
      </c>
      <c r="I45" s="22">
        <v>0.2</v>
      </c>
      <c r="J45" s="22">
        <v>0.65</v>
      </c>
    </row>
    <row r="46" spans="1:10" x14ac:dyDescent="0.25">
      <c r="A46" s="7" t="s">
        <v>77</v>
      </c>
      <c r="B46" s="6">
        <v>49</v>
      </c>
      <c r="C46" s="22">
        <v>6.1199999999999997E-2</v>
      </c>
      <c r="D46" s="22">
        <v>0.1429</v>
      </c>
      <c r="E46" s="22">
        <v>0.1837</v>
      </c>
      <c r="F46" s="22">
        <v>0.48980000000000001</v>
      </c>
      <c r="G46" s="22">
        <v>0.12239999999999999</v>
      </c>
      <c r="H46" s="22" t="s">
        <v>38</v>
      </c>
      <c r="I46" s="22">
        <v>0.2041</v>
      </c>
      <c r="J46" s="22">
        <v>0.61219999999999997</v>
      </c>
    </row>
    <row r="47" spans="1:10" x14ac:dyDescent="0.25">
      <c r="A47" s="7" t="s">
        <v>78</v>
      </c>
      <c r="B47" s="6">
        <v>102</v>
      </c>
      <c r="C47" s="22">
        <v>0.13730000000000001</v>
      </c>
      <c r="D47" s="22">
        <v>0.2157</v>
      </c>
      <c r="E47" s="22">
        <v>0.14710000000000001</v>
      </c>
      <c r="F47" s="22">
        <v>0.42159999999999997</v>
      </c>
      <c r="G47" s="22">
        <v>4.9000000000000002E-2</v>
      </c>
      <c r="H47" s="22">
        <v>2.9399999999999999E-2</v>
      </c>
      <c r="I47" s="22">
        <v>0.36359999999999998</v>
      </c>
      <c r="J47" s="22">
        <v>0.48480000000000001</v>
      </c>
    </row>
    <row r="48" spans="1:10" x14ac:dyDescent="0.25">
      <c r="A48" s="7" t="s">
        <v>79</v>
      </c>
      <c r="B48" s="6">
        <v>233</v>
      </c>
      <c r="C48" s="22">
        <v>9.8699999999999996E-2</v>
      </c>
      <c r="D48" s="22">
        <v>0.1416</v>
      </c>
      <c r="E48" s="22">
        <v>0.1502</v>
      </c>
      <c r="F48" s="22">
        <v>0.48930000000000001</v>
      </c>
      <c r="G48" s="22">
        <v>0.10299999999999999</v>
      </c>
      <c r="H48" s="22">
        <v>1.72E-2</v>
      </c>
      <c r="I48" s="22">
        <v>0.2445</v>
      </c>
      <c r="J48" s="22">
        <v>0.60260000000000002</v>
      </c>
    </row>
    <row r="49" spans="1:10" x14ac:dyDescent="0.25">
      <c r="A49" s="7" t="s">
        <v>80</v>
      </c>
      <c r="B49" s="6">
        <v>136</v>
      </c>
      <c r="C49" s="22">
        <v>4.41E-2</v>
      </c>
      <c r="D49" s="22">
        <v>0.2132</v>
      </c>
      <c r="E49" s="22">
        <v>0.13969999999999999</v>
      </c>
      <c r="F49" s="22">
        <v>0.47789999999999999</v>
      </c>
      <c r="G49" s="22">
        <v>0.1176</v>
      </c>
      <c r="H49" s="22">
        <v>7.4000000000000003E-3</v>
      </c>
      <c r="I49" s="22">
        <v>0.25929999999999997</v>
      </c>
      <c r="J49" s="22">
        <v>0.6</v>
      </c>
    </row>
    <row r="50" spans="1:10" x14ac:dyDescent="0.25">
      <c r="A50" s="7" t="s">
        <v>81</v>
      </c>
      <c r="B50" s="6">
        <v>80</v>
      </c>
      <c r="C50" s="22">
        <v>8.7499999999999994E-2</v>
      </c>
      <c r="D50" s="22">
        <v>0.25</v>
      </c>
      <c r="E50" s="22">
        <v>0.16250000000000001</v>
      </c>
      <c r="F50" s="22">
        <v>0.375</v>
      </c>
      <c r="G50" s="22">
        <v>0.125</v>
      </c>
      <c r="H50" s="22" t="s">
        <v>38</v>
      </c>
      <c r="I50" s="22">
        <v>0.33750000000000002</v>
      </c>
      <c r="J50" s="22">
        <v>0.5</v>
      </c>
    </row>
    <row r="51" spans="1:10" x14ac:dyDescent="0.25">
      <c r="A51" s="7" t="s">
        <v>82</v>
      </c>
      <c r="B51" s="6">
        <v>65</v>
      </c>
      <c r="C51" s="22">
        <v>4.6199999999999998E-2</v>
      </c>
      <c r="D51" s="22">
        <v>0.13850000000000001</v>
      </c>
      <c r="E51" s="22">
        <v>0.1231</v>
      </c>
      <c r="F51" s="22">
        <v>0.46150000000000002</v>
      </c>
      <c r="G51" s="22">
        <v>0.23080000000000001</v>
      </c>
      <c r="H51" s="22" t="s">
        <v>38</v>
      </c>
      <c r="I51" s="22">
        <v>0.18459999999999999</v>
      </c>
      <c r="J51" s="22">
        <v>0.69230000000000003</v>
      </c>
    </row>
    <row r="52" spans="1:10" x14ac:dyDescent="0.25">
      <c r="A52" s="7" t="s">
        <v>83</v>
      </c>
      <c r="B52" s="6">
        <v>7</v>
      </c>
      <c r="C52" s="22" t="s">
        <v>38</v>
      </c>
      <c r="D52" s="22">
        <v>0.1429</v>
      </c>
      <c r="E52" s="22">
        <v>0.28570000000000001</v>
      </c>
      <c r="F52" s="22">
        <v>0.28570000000000001</v>
      </c>
      <c r="G52" s="22">
        <v>0.28570000000000001</v>
      </c>
      <c r="H52" s="22" t="s">
        <v>38</v>
      </c>
      <c r="I52" s="22">
        <v>0.1429</v>
      </c>
      <c r="J52" s="22">
        <v>0.57140000000000002</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44</v>
      </c>
      <c r="C56" s="22">
        <v>0.25</v>
      </c>
      <c r="D56" s="22">
        <v>0.20449999999999999</v>
      </c>
      <c r="E56" s="22">
        <v>6.8199999999999997E-2</v>
      </c>
      <c r="F56" s="22">
        <v>0.38640000000000002</v>
      </c>
      <c r="G56" s="22">
        <v>9.0899999999999995E-2</v>
      </c>
      <c r="H56" s="22" t="s">
        <v>38</v>
      </c>
      <c r="I56" s="22">
        <v>0.45450000000000002</v>
      </c>
      <c r="J56" s="22">
        <v>0.4773</v>
      </c>
    </row>
    <row r="57" spans="1:10" x14ac:dyDescent="0.25">
      <c r="A57" s="7" t="s">
        <v>88</v>
      </c>
      <c r="B57" s="6">
        <v>97</v>
      </c>
      <c r="C57" s="22">
        <v>0.17530000000000001</v>
      </c>
      <c r="D57" s="22">
        <v>0.18559999999999999</v>
      </c>
      <c r="E57" s="22">
        <v>0.1031</v>
      </c>
      <c r="F57" s="22">
        <v>0.433</v>
      </c>
      <c r="G57" s="22">
        <v>0.1031</v>
      </c>
      <c r="H57" s="22" t="s">
        <v>38</v>
      </c>
      <c r="I57" s="22">
        <v>0.36080000000000001</v>
      </c>
      <c r="J57" s="22">
        <v>0.53610000000000002</v>
      </c>
    </row>
    <row r="58" spans="1:10" x14ac:dyDescent="0.25">
      <c r="A58" s="7" t="s">
        <v>89</v>
      </c>
      <c r="B58" s="6">
        <v>146</v>
      </c>
      <c r="C58" s="22">
        <v>7.5300000000000006E-2</v>
      </c>
      <c r="D58" s="22">
        <v>0.17119999999999999</v>
      </c>
      <c r="E58" s="22">
        <v>0.1096</v>
      </c>
      <c r="F58" s="22">
        <v>0.45889999999999997</v>
      </c>
      <c r="G58" s="22">
        <v>0.17119999999999999</v>
      </c>
      <c r="H58" s="22">
        <v>1.37E-2</v>
      </c>
      <c r="I58" s="22">
        <v>0.25</v>
      </c>
      <c r="J58" s="22">
        <v>0.63890000000000002</v>
      </c>
    </row>
    <row r="59" spans="1:10" x14ac:dyDescent="0.25">
      <c r="A59" s="7" t="s">
        <v>90</v>
      </c>
      <c r="B59" s="6">
        <v>179</v>
      </c>
      <c r="C59" s="22">
        <v>9.5000000000000001E-2</v>
      </c>
      <c r="D59" s="22">
        <v>0.18990000000000001</v>
      </c>
      <c r="E59" s="22">
        <v>0.1285</v>
      </c>
      <c r="F59" s="22">
        <v>0.45810000000000001</v>
      </c>
      <c r="G59" s="22">
        <v>0.11169999999999999</v>
      </c>
      <c r="H59" s="22">
        <v>1.6799999999999999E-2</v>
      </c>
      <c r="I59" s="22">
        <v>0.2898</v>
      </c>
      <c r="J59" s="22">
        <v>0.57950000000000002</v>
      </c>
    </row>
    <row r="60" spans="1:10" x14ac:dyDescent="0.25">
      <c r="A60" s="7" t="s">
        <v>91</v>
      </c>
      <c r="B60" s="6">
        <v>202</v>
      </c>
      <c r="C60" s="22">
        <v>6.4399999999999999E-2</v>
      </c>
      <c r="D60" s="22">
        <v>0.18809999999999999</v>
      </c>
      <c r="E60" s="22">
        <v>0.19309999999999999</v>
      </c>
      <c r="F60" s="22">
        <v>0.44550000000000001</v>
      </c>
      <c r="G60" s="22">
        <v>9.4100000000000003E-2</v>
      </c>
      <c r="H60" s="22">
        <v>1.49E-2</v>
      </c>
      <c r="I60" s="22">
        <v>0.25629999999999997</v>
      </c>
      <c r="J60" s="22">
        <v>0.54769999999999996</v>
      </c>
    </row>
    <row r="61" spans="1:10" x14ac:dyDescent="0.25">
      <c r="A61" s="7" t="s">
        <v>92</v>
      </c>
      <c r="B61" s="6">
        <v>108</v>
      </c>
      <c r="C61" s="22">
        <v>3.6999999999999998E-2</v>
      </c>
      <c r="D61" s="22">
        <v>0.1759</v>
      </c>
      <c r="E61" s="22">
        <v>0.20369999999999999</v>
      </c>
      <c r="F61" s="22">
        <v>0.47220000000000001</v>
      </c>
      <c r="G61" s="22">
        <v>9.2600000000000002E-2</v>
      </c>
      <c r="H61" s="22">
        <v>1.8499999999999999E-2</v>
      </c>
      <c r="I61" s="22">
        <v>0.217</v>
      </c>
      <c r="J61" s="22">
        <v>0.57550000000000001</v>
      </c>
    </row>
    <row r="62" spans="1:10" x14ac:dyDescent="0.25">
      <c r="A62" s="7" t="s">
        <v>93</v>
      </c>
      <c r="B62" s="6">
        <v>8</v>
      </c>
      <c r="C62" s="22">
        <v>0.125</v>
      </c>
      <c r="D62" s="22">
        <v>0.25</v>
      </c>
      <c r="E62" s="22">
        <v>0.25</v>
      </c>
      <c r="F62" s="22">
        <v>0.25</v>
      </c>
      <c r="G62" s="22">
        <v>0.125</v>
      </c>
      <c r="H62" s="22" t="s">
        <v>38</v>
      </c>
      <c r="I62" s="22">
        <v>0.375</v>
      </c>
      <c r="J62" s="22">
        <v>0.375</v>
      </c>
    </row>
    <row r="63" spans="1:10" x14ac:dyDescent="0.25">
      <c r="A63" s="7" t="s">
        <v>94</v>
      </c>
      <c r="B63" s="6">
        <v>379</v>
      </c>
      <c r="C63" s="22">
        <v>8.4400000000000003E-2</v>
      </c>
      <c r="D63" s="22">
        <v>0.2084</v>
      </c>
      <c r="E63" s="22">
        <v>0.14779999999999999</v>
      </c>
      <c r="F63" s="22">
        <v>0.45119999999999999</v>
      </c>
      <c r="G63" s="22">
        <v>8.4400000000000003E-2</v>
      </c>
      <c r="H63" s="22">
        <v>2.3699999999999999E-2</v>
      </c>
      <c r="I63" s="22">
        <v>0.3</v>
      </c>
      <c r="J63" s="22">
        <v>0.54859999999999998</v>
      </c>
    </row>
    <row r="64" spans="1:10" x14ac:dyDescent="0.25">
      <c r="A64" s="7" t="s">
        <v>95</v>
      </c>
      <c r="B64" s="6">
        <v>401</v>
      </c>
      <c r="C64" s="22">
        <v>9.7299999999999998E-2</v>
      </c>
      <c r="D64" s="22">
        <v>0.1721</v>
      </c>
      <c r="E64" s="22">
        <v>0.13969999999999999</v>
      </c>
      <c r="F64" s="22">
        <v>0.45390000000000003</v>
      </c>
      <c r="G64" s="22">
        <v>0.13220000000000001</v>
      </c>
      <c r="H64" s="22">
        <v>5.0000000000000001E-3</v>
      </c>
      <c r="I64" s="22">
        <v>0.2707</v>
      </c>
      <c r="J64" s="22">
        <v>0.58899999999999997</v>
      </c>
    </row>
    <row r="65" spans="1:10" x14ac:dyDescent="0.25">
      <c r="A65" s="7" t="s">
        <v>96</v>
      </c>
      <c r="B65" s="6">
        <v>6</v>
      </c>
      <c r="C65" s="22">
        <v>0.33329999999999999</v>
      </c>
      <c r="D65" s="22">
        <v>0.16669999999999999</v>
      </c>
      <c r="E65" s="22">
        <v>0.16669999999999999</v>
      </c>
      <c r="F65" s="22">
        <v>0.16669999999999999</v>
      </c>
      <c r="G65" s="22">
        <v>0.16669999999999999</v>
      </c>
      <c r="H65" s="22" t="s">
        <v>38</v>
      </c>
      <c r="I65" s="22">
        <v>0.5</v>
      </c>
      <c r="J65" s="22">
        <v>0.33329999999999999</v>
      </c>
    </row>
    <row r="66" spans="1:10" x14ac:dyDescent="0.25">
      <c r="A66" s="7" t="s">
        <v>97</v>
      </c>
      <c r="B66" s="6">
        <v>486</v>
      </c>
      <c r="C66" s="22">
        <v>8.6400000000000005E-2</v>
      </c>
      <c r="D66" s="22">
        <v>0.19750000000000001</v>
      </c>
      <c r="E66" s="22">
        <v>0.13789999999999999</v>
      </c>
      <c r="F66" s="22">
        <v>0.43419999999999997</v>
      </c>
      <c r="G66" s="22">
        <v>0.12759999999999999</v>
      </c>
      <c r="H66" s="22">
        <v>1.6500000000000001E-2</v>
      </c>
      <c r="I66" s="22">
        <v>0.28870000000000001</v>
      </c>
      <c r="J66" s="22">
        <v>0.57110000000000005</v>
      </c>
    </row>
    <row r="67" spans="1:10" ht="30" x14ac:dyDescent="0.25">
      <c r="A67" s="7" t="s">
        <v>98</v>
      </c>
      <c r="B67" s="6">
        <v>138</v>
      </c>
      <c r="C67" s="22">
        <v>0.1087</v>
      </c>
      <c r="D67" s="22">
        <v>0.13039999999999999</v>
      </c>
      <c r="E67" s="22">
        <v>0.15939999999999999</v>
      </c>
      <c r="F67" s="22">
        <v>0.4783</v>
      </c>
      <c r="G67" s="22">
        <v>0.1159</v>
      </c>
      <c r="H67" s="22">
        <v>7.1999999999999998E-3</v>
      </c>
      <c r="I67" s="22">
        <v>0.2409</v>
      </c>
      <c r="J67" s="22">
        <v>0.59850000000000003</v>
      </c>
    </row>
    <row r="68" spans="1:10" ht="30" x14ac:dyDescent="0.25">
      <c r="A68" s="7" t="s">
        <v>99</v>
      </c>
      <c r="B68" s="6">
        <v>122</v>
      </c>
      <c r="C68" s="22">
        <v>6.5600000000000006E-2</v>
      </c>
      <c r="D68" s="22">
        <v>0.2213</v>
      </c>
      <c r="E68" s="22">
        <v>0.16389999999999999</v>
      </c>
      <c r="F68" s="22">
        <v>0.48359999999999997</v>
      </c>
      <c r="G68" s="22">
        <v>5.74E-2</v>
      </c>
      <c r="H68" s="22">
        <v>8.2000000000000007E-3</v>
      </c>
      <c r="I68" s="22">
        <v>0.2893</v>
      </c>
      <c r="J68" s="22">
        <v>0.54549999999999998</v>
      </c>
    </row>
    <row r="69" spans="1:10" ht="30" x14ac:dyDescent="0.25">
      <c r="A69" s="7" t="s">
        <v>100</v>
      </c>
      <c r="B69" s="6">
        <v>35</v>
      </c>
      <c r="C69" s="22">
        <v>0.1429</v>
      </c>
      <c r="D69" s="22">
        <v>0.1143</v>
      </c>
      <c r="E69" s="22">
        <v>0.1143</v>
      </c>
      <c r="F69" s="22">
        <v>0.42859999999999998</v>
      </c>
      <c r="G69" s="22">
        <v>0.1714</v>
      </c>
      <c r="H69" s="22">
        <v>2.86E-2</v>
      </c>
      <c r="I69" s="22">
        <v>0.26469999999999999</v>
      </c>
      <c r="J69" s="22">
        <v>0.61760000000000004</v>
      </c>
    </row>
    <row r="70" spans="1:10" x14ac:dyDescent="0.25">
      <c r="A70" s="7" t="s">
        <v>101</v>
      </c>
      <c r="B70" s="6">
        <v>29</v>
      </c>
      <c r="C70" s="22">
        <v>0.2414</v>
      </c>
      <c r="D70" s="22">
        <v>0.10340000000000001</v>
      </c>
      <c r="E70" s="22">
        <v>0.10340000000000001</v>
      </c>
      <c r="F70" s="22">
        <v>0.44829999999999998</v>
      </c>
      <c r="G70" s="22">
        <v>0.10340000000000001</v>
      </c>
      <c r="H70" s="22" t="s">
        <v>38</v>
      </c>
      <c r="I70" s="22">
        <v>0.3448</v>
      </c>
      <c r="J70" s="22">
        <v>0.55169999999999997</v>
      </c>
    </row>
    <row r="71" spans="1:10" x14ac:dyDescent="0.25">
      <c r="A71" s="7" t="s">
        <v>102</v>
      </c>
      <c r="B71" s="6">
        <v>45</v>
      </c>
      <c r="C71" s="22">
        <v>0.15559999999999999</v>
      </c>
      <c r="D71" s="22">
        <v>6.6699999999999995E-2</v>
      </c>
      <c r="E71" s="22">
        <v>0.15559999999999999</v>
      </c>
      <c r="F71" s="22">
        <v>0.5333</v>
      </c>
      <c r="G71" s="22">
        <v>6.6699999999999995E-2</v>
      </c>
      <c r="H71" s="22">
        <v>2.2200000000000001E-2</v>
      </c>
      <c r="I71" s="22">
        <v>0.2273</v>
      </c>
      <c r="J71" s="22">
        <v>0.61360000000000003</v>
      </c>
    </row>
    <row r="72" spans="1:10" x14ac:dyDescent="0.25">
      <c r="A72" s="7" t="s">
        <v>103</v>
      </c>
      <c r="B72" s="6">
        <v>46</v>
      </c>
      <c r="C72" s="22">
        <v>8.6999999999999994E-2</v>
      </c>
      <c r="D72" s="22">
        <v>0.21740000000000001</v>
      </c>
      <c r="E72" s="22">
        <v>0.13039999999999999</v>
      </c>
      <c r="F72" s="22">
        <v>0.5</v>
      </c>
      <c r="G72" s="22">
        <v>6.5199999999999994E-2</v>
      </c>
      <c r="H72" s="22" t="s">
        <v>38</v>
      </c>
      <c r="I72" s="22">
        <v>0.30430000000000001</v>
      </c>
      <c r="J72" s="22">
        <v>0.56520000000000004</v>
      </c>
    </row>
    <row r="73" spans="1:10" x14ac:dyDescent="0.25">
      <c r="A73" s="7" t="s">
        <v>104</v>
      </c>
      <c r="B73" s="6">
        <v>65</v>
      </c>
      <c r="C73" s="22">
        <v>6.1499999999999999E-2</v>
      </c>
      <c r="D73" s="22">
        <v>0.26150000000000001</v>
      </c>
      <c r="E73" s="22">
        <v>0.1077</v>
      </c>
      <c r="F73" s="22">
        <v>0.44619999999999999</v>
      </c>
      <c r="G73" s="22">
        <v>0.1231</v>
      </c>
      <c r="H73" s="22" t="s">
        <v>38</v>
      </c>
      <c r="I73" s="22">
        <v>0.3231</v>
      </c>
      <c r="J73" s="22">
        <v>0.56920000000000004</v>
      </c>
    </row>
    <row r="74" spans="1:10" x14ac:dyDescent="0.25">
      <c r="A74" s="7" t="s">
        <v>105</v>
      </c>
      <c r="B74" s="6">
        <v>578</v>
      </c>
      <c r="C74" s="22">
        <v>8.3000000000000004E-2</v>
      </c>
      <c r="D74" s="22">
        <v>0.18690000000000001</v>
      </c>
      <c r="E74" s="22">
        <v>0.15570000000000001</v>
      </c>
      <c r="F74" s="22">
        <v>0.44979999999999998</v>
      </c>
      <c r="G74" s="22">
        <v>0.1142</v>
      </c>
      <c r="H74" s="22">
        <v>1.04E-2</v>
      </c>
      <c r="I74" s="22">
        <v>0.2727</v>
      </c>
      <c r="J74" s="22">
        <v>0.56989999999999996</v>
      </c>
    </row>
    <row r="75" spans="1:10" x14ac:dyDescent="0.25">
      <c r="A75" s="7" t="s">
        <v>106</v>
      </c>
      <c r="B75" s="6">
        <v>14</v>
      </c>
      <c r="C75" s="22" t="s">
        <v>38</v>
      </c>
      <c r="D75" s="22">
        <v>0.28570000000000001</v>
      </c>
      <c r="E75" s="22">
        <v>7.1400000000000005E-2</v>
      </c>
      <c r="F75" s="22">
        <v>0.5</v>
      </c>
      <c r="G75" s="22">
        <v>0.1429</v>
      </c>
      <c r="H75" s="22" t="s">
        <v>38</v>
      </c>
      <c r="I75" s="22">
        <v>0.28570000000000001</v>
      </c>
      <c r="J75" s="22">
        <v>0.64290000000000003</v>
      </c>
    </row>
    <row r="76" spans="1:10" x14ac:dyDescent="0.25">
      <c r="A76" s="7" t="s">
        <v>107</v>
      </c>
      <c r="B76" s="6">
        <v>54</v>
      </c>
      <c r="C76" s="22">
        <v>7.4099999999999999E-2</v>
      </c>
      <c r="D76" s="22">
        <v>0.16669999999999999</v>
      </c>
      <c r="E76" s="22">
        <v>0.22220000000000001</v>
      </c>
      <c r="F76" s="22">
        <v>0.38890000000000002</v>
      </c>
      <c r="G76" s="22">
        <v>0.1111</v>
      </c>
      <c r="H76" s="22">
        <v>3.6999999999999998E-2</v>
      </c>
      <c r="I76" s="22">
        <v>0.25</v>
      </c>
      <c r="J76" s="22">
        <v>0.51919999999999999</v>
      </c>
    </row>
    <row r="77" spans="1:10" x14ac:dyDescent="0.25">
      <c r="A77" s="7" t="s">
        <v>108</v>
      </c>
      <c r="B77" s="6">
        <v>56</v>
      </c>
      <c r="C77" s="22">
        <v>3.5700000000000003E-2</v>
      </c>
      <c r="D77" s="22">
        <v>0.21429999999999999</v>
      </c>
      <c r="E77" s="22">
        <v>0.21429999999999999</v>
      </c>
      <c r="F77" s="22">
        <v>0.44640000000000002</v>
      </c>
      <c r="G77" s="22">
        <v>7.1400000000000005E-2</v>
      </c>
      <c r="H77" s="22">
        <v>1.7899999999999999E-2</v>
      </c>
      <c r="I77" s="22">
        <v>0.2545</v>
      </c>
      <c r="J77" s="22">
        <v>0.52729999999999999</v>
      </c>
    </row>
    <row r="78" spans="1:10" x14ac:dyDescent="0.25">
      <c r="A78" s="7" t="s">
        <v>109</v>
      </c>
      <c r="B78" s="6">
        <v>80</v>
      </c>
      <c r="C78" s="22">
        <v>0.1</v>
      </c>
      <c r="D78" s="22">
        <v>0.25</v>
      </c>
      <c r="E78" s="22">
        <v>0.1875</v>
      </c>
      <c r="F78" s="22">
        <v>0.36249999999999999</v>
      </c>
      <c r="G78" s="22">
        <v>0.1</v>
      </c>
      <c r="H78" s="22" t="s">
        <v>38</v>
      </c>
      <c r="I78" s="22">
        <v>0.35</v>
      </c>
      <c r="J78" s="22">
        <v>0.46250000000000002</v>
      </c>
    </row>
    <row r="79" spans="1:10" x14ac:dyDescent="0.25">
      <c r="A79" s="7" t="s">
        <v>110</v>
      </c>
      <c r="B79" s="6">
        <v>73</v>
      </c>
      <c r="C79" s="22">
        <v>9.5899999999999999E-2</v>
      </c>
      <c r="D79" s="22">
        <v>0.17810000000000001</v>
      </c>
      <c r="E79" s="22">
        <v>0.12330000000000001</v>
      </c>
      <c r="F79" s="22">
        <v>0.46579999999999999</v>
      </c>
      <c r="G79" s="22">
        <v>9.5899999999999999E-2</v>
      </c>
      <c r="H79" s="22">
        <v>4.1099999999999998E-2</v>
      </c>
      <c r="I79" s="22">
        <v>0.28570000000000001</v>
      </c>
      <c r="J79" s="22">
        <v>0.5857</v>
      </c>
    </row>
    <row r="80" spans="1:10" x14ac:dyDescent="0.25">
      <c r="A80" s="7" t="s">
        <v>111</v>
      </c>
      <c r="B80" s="6">
        <v>64</v>
      </c>
      <c r="C80" s="22">
        <v>7.8100000000000003E-2</v>
      </c>
      <c r="D80" s="22">
        <v>0.1094</v>
      </c>
      <c r="E80" s="22">
        <v>0.125</v>
      </c>
      <c r="F80" s="22">
        <v>0.57809999999999995</v>
      </c>
      <c r="G80" s="22">
        <v>9.3799999999999994E-2</v>
      </c>
      <c r="H80" s="22">
        <v>1.5599999999999999E-2</v>
      </c>
      <c r="I80" s="22">
        <v>0.1905</v>
      </c>
      <c r="J80" s="22">
        <v>0.6825</v>
      </c>
    </row>
    <row r="81" spans="1:10" x14ac:dyDescent="0.25">
      <c r="A81" s="7" t="s">
        <v>112</v>
      </c>
      <c r="B81" s="6">
        <v>60</v>
      </c>
      <c r="C81" s="22">
        <v>0.1</v>
      </c>
      <c r="D81" s="22">
        <v>0.18329999999999999</v>
      </c>
      <c r="E81" s="22">
        <v>0.15</v>
      </c>
      <c r="F81" s="22">
        <v>0.43330000000000002</v>
      </c>
      <c r="G81" s="22">
        <v>0.1333</v>
      </c>
      <c r="H81" s="22" t="s">
        <v>38</v>
      </c>
      <c r="I81" s="22">
        <v>0.2833</v>
      </c>
      <c r="J81" s="22">
        <v>0.56669999999999998</v>
      </c>
    </row>
    <row r="82" spans="1:10" x14ac:dyDescent="0.25">
      <c r="A82" s="7" t="s">
        <v>113</v>
      </c>
      <c r="B82" s="6">
        <v>43</v>
      </c>
      <c r="C82" s="22">
        <v>0.13950000000000001</v>
      </c>
      <c r="D82" s="22">
        <v>0.13950000000000001</v>
      </c>
      <c r="E82" s="22">
        <v>0.1163</v>
      </c>
      <c r="F82" s="22">
        <v>0.46510000000000001</v>
      </c>
      <c r="G82" s="22">
        <v>0.13950000000000001</v>
      </c>
      <c r="H82" s="22" t="s">
        <v>38</v>
      </c>
      <c r="I82" s="22">
        <v>0.27910000000000001</v>
      </c>
      <c r="J82" s="22">
        <v>0.60470000000000002</v>
      </c>
    </row>
    <row r="83" spans="1:10" x14ac:dyDescent="0.25">
      <c r="A83" s="7" t="s">
        <v>114</v>
      </c>
      <c r="B83" s="6">
        <v>34</v>
      </c>
      <c r="C83" s="22">
        <v>2.9399999999999999E-2</v>
      </c>
      <c r="D83" s="22">
        <v>0.17649999999999999</v>
      </c>
      <c r="E83" s="22">
        <v>0.14710000000000001</v>
      </c>
      <c r="F83" s="22">
        <v>0.55879999999999996</v>
      </c>
      <c r="G83" s="22">
        <v>8.8200000000000001E-2</v>
      </c>
      <c r="H83" s="22" t="s">
        <v>38</v>
      </c>
      <c r="I83" s="22">
        <v>0.2059</v>
      </c>
      <c r="J83" s="22">
        <v>0.64710000000000001</v>
      </c>
    </row>
    <row r="84" spans="1:10" x14ac:dyDescent="0.25">
      <c r="A84" s="7" t="s">
        <v>115</v>
      </c>
      <c r="B84" s="6">
        <v>29</v>
      </c>
      <c r="C84" s="22">
        <v>6.9000000000000006E-2</v>
      </c>
      <c r="D84" s="22">
        <v>0.13789999999999999</v>
      </c>
      <c r="E84" s="22">
        <v>0.13789999999999999</v>
      </c>
      <c r="F84" s="22">
        <v>0.51719999999999999</v>
      </c>
      <c r="G84" s="22">
        <v>0.13789999999999999</v>
      </c>
      <c r="H84" s="22" t="s">
        <v>38</v>
      </c>
      <c r="I84" s="22">
        <v>0.2069</v>
      </c>
      <c r="J84" s="22">
        <v>0.6552</v>
      </c>
    </row>
    <row r="85" spans="1:10" x14ac:dyDescent="0.25">
      <c r="A85" s="7" t="s">
        <v>116</v>
      </c>
      <c r="B85" s="6">
        <v>92</v>
      </c>
      <c r="C85" s="22">
        <v>4.3499999999999997E-2</v>
      </c>
      <c r="D85" s="22">
        <v>0.1196</v>
      </c>
      <c r="E85" s="22">
        <v>6.5199999999999994E-2</v>
      </c>
      <c r="F85" s="22">
        <v>0.55430000000000001</v>
      </c>
      <c r="G85" s="22">
        <v>0.20649999999999999</v>
      </c>
      <c r="H85" s="22">
        <v>1.09E-2</v>
      </c>
      <c r="I85" s="22">
        <v>0.1648</v>
      </c>
      <c r="J85" s="22">
        <v>0.76919999999999999</v>
      </c>
    </row>
    <row r="86" spans="1:10" x14ac:dyDescent="0.25">
      <c r="A86" s="7" t="s">
        <v>117</v>
      </c>
      <c r="B86" s="6">
        <v>9</v>
      </c>
      <c r="C86" s="22">
        <v>0.22220000000000001</v>
      </c>
      <c r="D86" s="22">
        <v>0.1111</v>
      </c>
      <c r="E86" s="22" t="s">
        <v>38</v>
      </c>
      <c r="F86" s="22">
        <v>0.66669999999999996</v>
      </c>
      <c r="G86" s="22" t="s">
        <v>38</v>
      </c>
      <c r="H86" s="22" t="s">
        <v>38</v>
      </c>
      <c r="I86" s="22">
        <v>0.33329999999999999</v>
      </c>
      <c r="J86" s="22">
        <v>0.66669999999999996</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t="s">
        <v>38</v>
      </c>
      <c r="E98" s="22">
        <v>0.1429</v>
      </c>
      <c r="F98" s="22">
        <v>0.57140000000000002</v>
      </c>
      <c r="G98" s="22" t="s">
        <v>38</v>
      </c>
      <c r="H98" s="22">
        <v>0.1429</v>
      </c>
      <c r="I98" s="22">
        <v>0.16669999999999999</v>
      </c>
      <c r="J98" s="22">
        <v>0.66669999999999996</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764</v>
      </c>
      <c r="C103" s="22">
        <v>8.8999999999999996E-2</v>
      </c>
      <c r="D103" s="22">
        <v>0.18720000000000001</v>
      </c>
      <c r="E103" s="22">
        <v>0.1492</v>
      </c>
      <c r="F103" s="22">
        <v>0.44900000000000001</v>
      </c>
      <c r="G103" s="22">
        <v>0.11260000000000001</v>
      </c>
      <c r="H103" s="22">
        <v>1.3100000000000001E-2</v>
      </c>
      <c r="I103" s="22">
        <v>0.27979999999999999</v>
      </c>
      <c r="J103" s="22">
        <v>0.56899999999999995</v>
      </c>
    </row>
    <row r="104" spans="1:10" ht="30" x14ac:dyDescent="0.25">
      <c r="A104" s="7" t="s">
        <v>135</v>
      </c>
      <c r="B104" s="6">
        <v>638</v>
      </c>
      <c r="C104" s="22">
        <v>8.7800000000000003E-2</v>
      </c>
      <c r="D104" s="22">
        <v>0.19120000000000001</v>
      </c>
      <c r="E104" s="22">
        <v>0.15359999999999999</v>
      </c>
      <c r="F104" s="22">
        <v>0.45140000000000002</v>
      </c>
      <c r="G104" s="22">
        <v>0.1082</v>
      </c>
      <c r="H104" s="22">
        <v>7.7999999999999996E-3</v>
      </c>
      <c r="I104" s="22">
        <v>0.28120000000000001</v>
      </c>
      <c r="J104" s="22">
        <v>0.56399999999999995</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v>0.1429</v>
      </c>
      <c r="E106" s="22">
        <v>0.28570000000000001</v>
      </c>
      <c r="F106" s="22">
        <v>0.28570000000000001</v>
      </c>
      <c r="G106" s="22">
        <v>0.28570000000000001</v>
      </c>
      <c r="H106" s="22" t="s">
        <v>38</v>
      </c>
      <c r="I106" s="22">
        <v>0.1429</v>
      </c>
      <c r="J106" s="22">
        <v>0.57140000000000002</v>
      </c>
    </row>
    <row r="107" spans="1:10" x14ac:dyDescent="0.25">
      <c r="A107" s="7" t="s">
        <v>138</v>
      </c>
      <c r="B107" s="6">
        <v>15</v>
      </c>
      <c r="C107" s="22">
        <v>6.6699999999999995E-2</v>
      </c>
      <c r="D107" s="22">
        <v>0.2</v>
      </c>
      <c r="E107" s="22">
        <v>0.1333</v>
      </c>
      <c r="F107" s="22">
        <v>0.4667</v>
      </c>
      <c r="G107" s="22">
        <v>0.1333</v>
      </c>
      <c r="H107" s="22" t="s">
        <v>38</v>
      </c>
      <c r="I107" s="22">
        <v>0.26669999999999999</v>
      </c>
      <c r="J107" s="22">
        <v>0.6</v>
      </c>
    </row>
    <row r="108" spans="1:10" x14ac:dyDescent="0.25">
      <c r="A108" s="7" t="s">
        <v>139</v>
      </c>
      <c r="B108" s="6">
        <v>14</v>
      </c>
      <c r="C108" s="22">
        <v>7.1400000000000005E-2</v>
      </c>
      <c r="D108" s="22">
        <v>7.1400000000000005E-2</v>
      </c>
      <c r="E108" s="22">
        <v>0.21429999999999999</v>
      </c>
      <c r="F108" s="22">
        <v>0.57140000000000002</v>
      </c>
      <c r="G108" s="22">
        <v>7.1400000000000005E-2</v>
      </c>
      <c r="H108" s="22" t="s">
        <v>38</v>
      </c>
      <c r="I108" s="22">
        <v>0.1429</v>
      </c>
      <c r="J108" s="22">
        <v>0.64290000000000003</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v>0.1111</v>
      </c>
      <c r="E110" s="22">
        <v>0.1111</v>
      </c>
      <c r="F110" s="22">
        <v>0.55559999999999998</v>
      </c>
      <c r="G110" s="22">
        <v>0.1111</v>
      </c>
      <c r="H110" s="22" t="s">
        <v>38</v>
      </c>
      <c r="I110" s="22">
        <v>0.22220000000000001</v>
      </c>
      <c r="J110" s="22">
        <v>0.66669999999999996</v>
      </c>
    </row>
    <row r="111" spans="1:10" ht="30" x14ac:dyDescent="0.25">
      <c r="A111" s="7" t="s">
        <v>142</v>
      </c>
      <c r="B111" s="6">
        <v>28</v>
      </c>
      <c r="C111" s="22">
        <v>0.17860000000000001</v>
      </c>
      <c r="D111" s="22">
        <v>0.1429</v>
      </c>
      <c r="E111" s="22">
        <v>7.1400000000000005E-2</v>
      </c>
      <c r="F111" s="22">
        <v>0.35709999999999997</v>
      </c>
      <c r="G111" s="22">
        <v>0.21429999999999999</v>
      </c>
      <c r="H111" s="22">
        <v>3.5700000000000003E-2</v>
      </c>
      <c r="I111" s="22">
        <v>0.33329999999999999</v>
      </c>
      <c r="J111" s="22">
        <v>0.59260000000000002</v>
      </c>
    </row>
    <row r="112" spans="1:10" ht="30" x14ac:dyDescent="0.25">
      <c r="A112" s="7" t="s">
        <v>143</v>
      </c>
      <c r="B112" s="6">
        <v>59</v>
      </c>
      <c r="C112" s="22">
        <v>8.4699999999999998E-2</v>
      </c>
      <c r="D112" s="22">
        <v>0.16950000000000001</v>
      </c>
      <c r="E112" s="22">
        <v>0.1525</v>
      </c>
      <c r="F112" s="22">
        <v>0.42370000000000002</v>
      </c>
      <c r="G112" s="22">
        <v>0.1356</v>
      </c>
      <c r="H112" s="22">
        <v>3.39E-2</v>
      </c>
      <c r="I112" s="22">
        <v>0.26319999999999999</v>
      </c>
      <c r="J112" s="22">
        <v>0.57889999999999997</v>
      </c>
    </row>
    <row r="113" spans="1:10" x14ac:dyDescent="0.25">
      <c r="A113" s="7" t="s">
        <v>144</v>
      </c>
      <c r="B113" s="6">
        <v>43</v>
      </c>
      <c r="C113" s="22">
        <v>2.3300000000000001E-2</v>
      </c>
      <c r="D113" s="22">
        <v>0.186</v>
      </c>
      <c r="E113" s="22">
        <v>0.1163</v>
      </c>
      <c r="F113" s="22">
        <v>0.55810000000000004</v>
      </c>
      <c r="G113" s="22">
        <v>0.1163</v>
      </c>
      <c r="H113" s="22" t="s">
        <v>38</v>
      </c>
      <c r="I113" s="22">
        <v>0.20930000000000001</v>
      </c>
      <c r="J113" s="22">
        <v>0.6744</v>
      </c>
    </row>
    <row r="114" spans="1:10" x14ac:dyDescent="0.25">
      <c r="A114" s="7" t="s">
        <v>145</v>
      </c>
      <c r="B114" s="6">
        <v>420</v>
      </c>
      <c r="C114" s="22">
        <v>9.5200000000000007E-2</v>
      </c>
      <c r="D114" s="22">
        <v>0.1595</v>
      </c>
      <c r="E114" s="22">
        <v>0.16669999999999999</v>
      </c>
      <c r="F114" s="22">
        <v>0.45479999999999998</v>
      </c>
      <c r="G114" s="22">
        <v>0.1143</v>
      </c>
      <c r="H114" s="22">
        <v>9.4999999999999998E-3</v>
      </c>
      <c r="I114" s="22">
        <v>0.25719999999999998</v>
      </c>
      <c r="J114" s="22">
        <v>0.57450000000000001</v>
      </c>
    </row>
    <row r="115" spans="1:10" ht="30" x14ac:dyDescent="0.25">
      <c r="A115" s="7" t="s">
        <v>146</v>
      </c>
      <c r="B115" s="6">
        <v>805</v>
      </c>
      <c r="C115" s="22">
        <v>9.69E-2</v>
      </c>
      <c r="D115" s="22">
        <v>0.1888</v>
      </c>
      <c r="E115" s="22">
        <v>0.14779999999999999</v>
      </c>
      <c r="F115" s="22">
        <v>0.44350000000000001</v>
      </c>
      <c r="G115" s="22">
        <v>0.10929999999999999</v>
      </c>
      <c r="H115" s="22">
        <v>1.37E-2</v>
      </c>
      <c r="I115" s="22">
        <v>0.28970000000000001</v>
      </c>
      <c r="J115" s="22">
        <v>0.5605</v>
      </c>
    </row>
    <row r="116" spans="1:10" x14ac:dyDescent="0.25">
      <c r="A116" s="7" t="s">
        <v>147</v>
      </c>
      <c r="B116" s="6">
        <v>352</v>
      </c>
      <c r="C116" s="22">
        <v>7.6700000000000004E-2</v>
      </c>
      <c r="D116" s="22">
        <v>0.21590000000000001</v>
      </c>
      <c r="E116" s="22">
        <v>0.19320000000000001</v>
      </c>
      <c r="F116" s="22">
        <v>0.42049999999999998</v>
      </c>
      <c r="G116" s="22">
        <v>7.9500000000000001E-2</v>
      </c>
      <c r="H116" s="22">
        <v>1.4200000000000001E-2</v>
      </c>
      <c r="I116" s="22">
        <v>0.29680000000000001</v>
      </c>
      <c r="J116" s="22">
        <v>0.50719999999999998</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390</v>
      </c>
      <c r="C118" s="22">
        <v>0.1154</v>
      </c>
      <c r="D118" s="22">
        <v>0.2026</v>
      </c>
      <c r="E118" s="22">
        <v>0.15129999999999999</v>
      </c>
      <c r="F118" s="22">
        <v>0.4385</v>
      </c>
      <c r="G118" s="22">
        <v>7.9500000000000001E-2</v>
      </c>
      <c r="H118" s="22">
        <v>1.2800000000000001E-2</v>
      </c>
      <c r="I118" s="22">
        <v>0.3221</v>
      </c>
      <c r="J118" s="22">
        <v>0.52470000000000006</v>
      </c>
    </row>
    <row r="119" spans="1:10" ht="30" x14ac:dyDescent="0.25">
      <c r="A119" s="7" t="s">
        <v>150</v>
      </c>
      <c r="B119" s="6">
        <v>409</v>
      </c>
      <c r="C119" s="22">
        <v>9.2899999999999996E-2</v>
      </c>
      <c r="D119" s="22">
        <v>0.1883</v>
      </c>
      <c r="E119" s="22">
        <v>0.1467</v>
      </c>
      <c r="F119" s="22">
        <v>0.44990000000000002</v>
      </c>
      <c r="G119" s="22">
        <v>0.1027</v>
      </c>
      <c r="H119" s="22">
        <v>1.9599999999999999E-2</v>
      </c>
      <c r="I119" s="22">
        <v>0.2868</v>
      </c>
      <c r="J119" s="22">
        <v>0.56359999999999999</v>
      </c>
    </row>
    <row r="120" spans="1:10" x14ac:dyDescent="0.25">
      <c r="A120" s="7" t="s">
        <v>151</v>
      </c>
      <c r="B120" s="6">
        <v>31</v>
      </c>
      <c r="C120" s="22">
        <v>6.4500000000000002E-2</v>
      </c>
      <c r="D120" s="22">
        <v>9.6799999999999997E-2</v>
      </c>
      <c r="E120" s="22">
        <v>0.1613</v>
      </c>
      <c r="F120" s="22">
        <v>0.4516</v>
      </c>
      <c r="G120" s="22">
        <v>0.2258</v>
      </c>
      <c r="H120" s="22" t="s">
        <v>38</v>
      </c>
      <c r="I120" s="22">
        <v>0.1613</v>
      </c>
      <c r="J120" s="22">
        <v>0.6774</v>
      </c>
    </row>
    <row r="121" spans="1:10" x14ac:dyDescent="0.25">
      <c r="A121" s="7" t="s">
        <v>152</v>
      </c>
      <c r="B121" s="6">
        <v>802</v>
      </c>
      <c r="C121" s="22">
        <v>9.7299999999999998E-2</v>
      </c>
      <c r="D121" s="22">
        <v>0.1908</v>
      </c>
      <c r="E121" s="22">
        <v>0.1459</v>
      </c>
      <c r="F121" s="22">
        <v>0.44259999999999999</v>
      </c>
      <c r="G121" s="22">
        <v>0.10970000000000001</v>
      </c>
      <c r="H121" s="22">
        <v>1.37E-2</v>
      </c>
      <c r="I121" s="22">
        <v>0.29199999999999998</v>
      </c>
      <c r="J121" s="22">
        <v>0.56010000000000004</v>
      </c>
    </row>
    <row r="122" spans="1:10" x14ac:dyDescent="0.25">
      <c r="A122" s="7" t="s">
        <v>153</v>
      </c>
      <c r="B122" s="6">
        <v>15</v>
      </c>
      <c r="C122" s="22">
        <v>0.1333</v>
      </c>
      <c r="D122" s="22">
        <v>0.1333</v>
      </c>
      <c r="E122" s="22">
        <v>0.26669999999999999</v>
      </c>
      <c r="F122" s="22">
        <v>0.4</v>
      </c>
      <c r="G122" s="22">
        <v>6.6699999999999995E-2</v>
      </c>
      <c r="H122" s="22" t="s">
        <v>38</v>
      </c>
      <c r="I122" s="22">
        <v>0.26669999999999999</v>
      </c>
      <c r="J122" s="22">
        <v>0.4667</v>
      </c>
    </row>
    <row r="123" spans="1:10" x14ac:dyDescent="0.25">
      <c r="A123" s="7" t="s">
        <v>154</v>
      </c>
      <c r="B123" s="6">
        <v>228</v>
      </c>
      <c r="C123" s="22">
        <v>7.0199999999999999E-2</v>
      </c>
      <c r="D123" s="22">
        <v>0.23250000000000001</v>
      </c>
      <c r="E123" s="22">
        <v>0.19739999999999999</v>
      </c>
      <c r="F123" s="22">
        <v>0.41670000000000001</v>
      </c>
      <c r="G123" s="22">
        <v>7.0199999999999999E-2</v>
      </c>
      <c r="H123" s="22">
        <v>1.32E-2</v>
      </c>
      <c r="I123" s="22">
        <v>0.30669999999999997</v>
      </c>
      <c r="J123" s="22">
        <v>0.49330000000000002</v>
      </c>
    </row>
    <row r="124" spans="1:10" ht="30" x14ac:dyDescent="0.25">
      <c r="A124" s="7" t="s">
        <v>155</v>
      </c>
      <c r="B124" s="6">
        <v>610</v>
      </c>
      <c r="C124" s="22">
        <v>8.6900000000000005E-2</v>
      </c>
      <c r="D124" s="22">
        <v>0.1951</v>
      </c>
      <c r="E124" s="22">
        <v>0.14430000000000001</v>
      </c>
      <c r="F124" s="22">
        <v>0.45250000000000001</v>
      </c>
      <c r="G124" s="22">
        <v>0.10489999999999999</v>
      </c>
      <c r="H124" s="22">
        <v>1.6400000000000001E-2</v>
      </c>
      <c r="I124" s="22">
        <v>0.28670000000000001</v>
      </c>
      <c r="J124" s="22">
        <v>0.56669999999999998</v>
      </c>
    </row>
    <row r="125" spans="1:10" x14ac:dyDescent="0.25">
      <c r="A125" s="7" t="s">
        <v>156</v>
      </c>
      <c r="B125" s="6">
        <v>42</v>
      </c>
      <c r="C125" s="22">
        <v>9.5200000000000007E-2</v>
      </c>
      <c r="D125" s="22">
        <v>0.23810000000000001</v>
      </c>
      <c r="E125" s="22">
        <v>9.5200000000000007E-2</v>
      </c>
      <c r="F125" s="22">
        <v>0.52380000000000004</v>
      </c>
      <c r="G125" s="22">
        <v>2.3800000000000002E-2</v>
      </c>
      <c r="H125" s="22">
        <v>2.3800000000000002E-2</v>
      </c>
      <c r="I125" s="22">
        <v>0.34150000000000003</v>
      </c>
      <c r="J125" s="22">
        <v>0.56100000000000005</v>
      </c>
    </row>
    <row r="126" spans="1:10" x14ac:dyDescent="0.25">
      <c r="A126" s="7" t="s">
        <v>157</v>
      </c>
      <c r="B126" s="6">
        <v>31</v>
      </c>
      <c r="C126" s="22">
        <v>6.4500000000000002E-2</v>
      </c>
      <c r="D126" s="22">
        <v>9.6799999999999997E-2</v>
      </c>
      <c r="E126" s="22">
        <v>0.1613</v>
      </c>
      <c r="F126" s="22">
        <v>0.4516</v>
      </c>
      <c r="G126" s="22">
        <v>0.2258</v>
      </c>
      <c r="H126" s="22" t="s">
        <v>38</v>
      </c>
      <c r="I126" s="22">
        <v>0.1613</v>
      </c>
      <c r="J126" s="22">
        <v>0.6774</v>
      </c>
    </row>
    <row r="127" spans="1:10" x14ac:dyDescent="0.25">
      <c r="A127" s="7" t="s">
        <v>158</v>
      </c>
      <c r="B127" s="6">
        <v>160</v>
      </c>
      <c r="C127" s="22">
        <v>0.10630000000000001</v>
      </c>
      <c r="D127" s="22">
        <v>0.2</v>
      </c>
      <c r="E127" s="22">
        <v>0.13750000000000001</v>
      </c>
      <c r="F127" s="22">
        <v>0.45</v>
      </c>
      <c r="G127" s="22">
        <v>0.1</v>
      </c>
      <c r="H127" s="22">
        <v>6.3E-3</v>
      </c>
      <c r="I127" s="22">
        <v>0.30819999999999997</v>
      </c>
      <c r="J127" s="22">
        <v>0.55349999999999999</v>
      </c>
    </row>
    <row r="128" spans="1:10" x14ac:dyDescent="0.25">
      <c r="A128" s="7" t="s">
        <v>159</v>
      </c>
      <c r="B128" s="6">
        <v>725</v>
      </c>
      <c r="C128" s="22">
        <v>8.8300000000000003E-2</v>
      </c>
      <c r="D128" s="22">
        <v>0.1903</v>
      </c>
      <c r="E128" s="22">
        <v>0.14760000000000001</v>
      </c>
      <c r="F128" s="22">
        <v>0.45379999999999998</v>
      </c>
      <c r="G128" s="22">
        <v>0.1076</v>
      </c>
      <c r="H128" s="22">
        <v>1.24E-2</v>
      </c>
      <c r="I128" s="22">
        <v>0.28210000000000002</v>
      </c>
      <c r="J128" s="22">
        <v>0.56840000000000002</v>
      </c>
    </row>
    <row r="129" spans="1:10" x14ac:dyDescent="0.25">
      <c r="A129" s="7" t="s">
        <v>160</v>
      </c>
      <c r="B129" s="6">
        <v>346</v>
      </c>
      <c r="C129" s="22">
        <v>9.2499999999999999E-2</v>
      </c>
      <c r="D129" s="22">
        <v>0.18790000000000001</v>
      </c>
      <c r="E129" s="22">
        <v>0.1416</v>
      </c>
      <c r="F129" s="22">
        <v>0.45950000000000002</v>
      </c>
      <c r="G129" s="22">
        <v>9.5399999999999999E-2</v>
      </c>
      <c r="H129" s="22">
        <v>2.3099999999999999E-2</v>
      </c>
      <c r="I129" s="22">
        <v>0.28699999999999998</v>
      </c>
      <c r="J129" s="22">
        <v>0.56799999999999995</v>
      </c>
    </row>
    <row r="130" spans="1:10" x14ac:dyDescent="0.25">
      <c r="A130" s="7" t="s">
        <v>161</v>
      </c>
      <c r="B130" s="6">
        <v>352</v>
      </c>
      <c r="C130" s="22">
        <v>0.1193</v>
      </c>
      <c r="D130" s="22">
        <v>0.20169999999999999</v>
      </c>
      <c r="E130" s="22">
        <v>0.1449</v>
      </c>
      <c r="F130" s="22">
        <v>0.44030000000000002</v>
      </c>
      <c r="G130" s="22">
        <v>7.9500000000000001E-2</v>
      </c>
      <c r="H130" s="22">
        <v>1.4200000000000001E-2</v>
      </c>
      <c r="I130" s="22">
        <v>0.3256</v>
      </c>
      <c r="J130" s="22">
        <v>0.52739999999999998</v>
      </c>
    </row>
    <row r="131" spans="1:10" x14ac:dyDescent="0.25">
      <c r="A131" s="7" t="s">
        <v>162</v>
      </c>
      <c r="B131" s="6">
        <v>65</v>
      </c>
      <c r="C131" s="22">
        <v>9.2299999999999993E-2</v>
      </c>
      <c r="D131" s="22">
        <v>0.16919999999999999</v>
      </c>
      <c r="E131" s="22">
        <v>0.15379999999999999</v>
      </c>
      <c r="F131" s="22">
        <v>0.52310000000000001</v>
      </c>
      <c r="G131" s="22">
        <v>6.1499999999999999E-2</v>
      </c>
      <c r="H131" s="22" t="s">
        <v>38</v>
      </c>
      <c r="I131" s="22">
        <v>0.26150000000000001</v>
      </c>
      <c r="J131" s="22">
        <v>0.58460000000000001</v>
      </c>
    </row>
    <row r="132" spans="1:10" x14ac:dyDescent="0.25">
      <c r="A132" s="7" t="s">
        <v>163</v>
      </c>
      <c r="B132" s="6">
        <v>55</v>
      </c>
      <c r="C132" s="22">
        <v>7.2700000000000001E-2</v>
      </c>
      <c r="D132" s="22">
        <v>0.1273</v>
      </c>
      <c r="E132" s="22">
        <v>0.14549999999999999</v>
      </c>
      <c r="F132" s="22">
        <v>0.4909</v>
      </c>
      <c r="G132" s="22">
        <v>0.14549999999999999</v>
      </c>
      <c r="H132" s="22">
        <v>1.8200000000000001E-2</v>
      </c>
      <c r="I132" s="22">
        <v>0.20369999999999999</v>
      </c>
      <c r="J132" s="22">
        <v>0.64810000000000001</v>
      </c>
    </row>
    <row r="133" spans="1:10" ht="30" x14ac:dyDescent="0.25">
      <c r="A133" s="7" t="s">
        <v>164</v>
      </c>
      <c r="B133" s="6">
        <v>23</v>
      </c>
      <c r="C133" s="22">
        <v>4.3499999999999997E-2</v>
      </c>
      <c r="D133" s="22">
        <v>0.30430000000000001</v>
      </c>
      <c r="E133" s="22">
        <v>0.1739</v>
      </c>
      <c r="F133" s="22">
        <v>0.3478</v>
      </c>
      <c r="G133" s="22">
        <v>0.13039999999999999</v>
      </c>
      <c r="H133" s="22" t="s">
        <v>38</v>
      </c>
      <c r="I133" s="22">
        <v>0.3478</v>
      </c>
      <c r="J133" s="22">
        <v>0.4783</v>
      </c>
    </row>
    <row r="134" spans="1:10" ht="30" x14ac:dyDescent="0.25">
      <c r="A134" s="7" t="s">
        <v>165</v>
      </c>
      <c r="B134" s="6">
        <v>56</v>
      </c>
      <c r="C134" s="22">
        <v>0.16070000000000001</v>
      </c>
      <c r="D134" s="22">
        <v>0.2321</v>
      </c>
      <c r="E134" s="22">
        <v>0.17860000000000001</v>
      </c>
      <c r="F134" s="22">
        <v>0.375</v>
      </c>
      <c r="G134" s="22">
        <v>3.5700000000000003E-2</v>
      </c>
      <c r="H134" s="22">
        <v>1.7899999999999999E-2</v>
      </c>
      <c r="I134" s="22">
        <v>0.4</v>
      </c>
      <c r="J134" s="22">
        <v>0.41820000000000002</v>
      </c>
    </row>
    <row r="135" spans="1:10" x14ac:dyDescent="0.25">
      <c r="A135" s="7" t="s">
        <v>166</v>
      </c>
      <c r="B135" s="6">
        <v>30</v>
      </c>
      <c r="C135" s="22">
        <v>0.2</v>
      </c>
      <c r="D135" s="22">
        <v>0.1333</v>
      </c>
      <c r="E135" s="22">
        <v>0.1333</v>
      </c>
      <c r="F135" s="22">
        <v>0.5</v>
      </c>
      <c r="G135" s="22">
        <v>3.3300000000000003E-2</v>
      </c>
      <c r="H135" s="22" t="s">
        <v>38</v>
      </c>
      <c r="I135" s="22">
        <v>0.33329999999999999</v>
      </c>
      <c r="J135" s="22">
        <v>0.5333</v>
      </c>
    </row>
    <row r="136" spans="1:10" x14ac:dyDescent="0.25">
      <c r="A136" s="7" t="s">
        <v>167</v>
      </c>
      <c r="B136" s="6">
        <v>47</v>
      </c>
      <c r="C136" s="22">
        <v>2.1299999999999999E-2</v>
      </c>
      <c r="D136" s="22">
        <v>0.17019999999999999</v>
      </c>
      <c r="E136" s="22">
        <v>0.27660000000000001</v>
      </c>
      <c r="F136" s="22">
        <v>0.46810000000000002</v>
      </c>
      <c r="G136" s="22">
        <v>6.3799999999999996E-2</v>
      </c>
      <c r="H136" s="22" t="s">
        <v>38</v>
      </c>
      <c r="I136" s="22">
        <v>0.1915</v>
      </c>
      <c r="J136" s="22">
        <v>0.53190000000000004</v>
      </c>
    </row>
    <row r="137" spans="1:10" x14ac:dyDescent="0.25">
      <c r="A137" s="7" t="s">
        <v>168</v>
      </c>
      <c r="B137" s="6">
        <v>37</v>
      </c>
      <c r="C137" s="22">
        <v>8.1100000000000005E-2</v>
      </c>
      <c r="D137" s="22">
        <v>0.1081</v>
      </c>
      <c r="E137" s="22">
        <v>0.16220000000000001</v>
      </c>
      <c r="F137" s="22">
        <v>0.48649999999999999</v>
      </c>
      <c r="G137" s="22">
        <v>0.1081</v>
      </c>
      <c r="H137" s="22">
        <v>5.4100000000000002E-2</v>
      </c>
      <c r="I137" s="22">
        <v>0.2</v>
      </c>
      <c r="J137" s="22">
        <v>0.62860000000000005</v>
      </c>
    </row>
    <row r="138" spans="1:10" x14ac:dyDescent="0.25">
      <c r="A138" s="7" t="s">
        <v>169</v>
      </c>
      <c r="B138" s="6">
        <v>29</v>
      </c>
      <c r="C138" s="22">
        <v>6.9000000000000006E-2</v>
      </c>
      <c r="D138" s="22">
        <v>0.10340000000000001</v>
      </c>
      <c r="E138" s="22">
        <v>0.2414</v>
      </c>
      <c r="F138" s="22">
        <v>0.55169999999999997</v>
      </c>
      <c r="G138" s="22">
        <v>3.4500000000000003E-2</v>
      </c>
      <c r="H138" s="22" t="s">
        <v>38</v>
      </c>
      <c r="I138" s="22">
        <v>0.1724</v>
      </c>
      <c r="J138" s="22">
        <v>0.58620000000000005</v>
      </c>
    </row>
    <row r="139" spans="1:10" x14ac:dyDescent="0.25">
      <c r="A139" s="7" t="s">
        <v>170</v>
      </c>
      <c r="B139" s="6">
        <v>7</v>
      </c>
      <c r="C139" s="22">
        <v>0.28570000000000001</v>
      </c>
      <c r="D139" s="22">
        <v>0.1429</v>
      </c>
      <c r="E139" s="22" t="s">
        <v>38</v>
      </c>
      <c r="F139" s="22">
        <v>0.42859999999999998</v>
      </c>
      <c r="G139" s="22" t="s">
        <v>38</v>
      </c>
      <c r="H139" s="22">
        <v>0.1429</v>
      </c>
      <c r="I139" s="22">
        <v>0.5</v>
      </c>
      <c r="J139" s="22">
        <v>0.5</v>
      </c>
    </row>
    <row r="140" spans="1:10" x14ac:dyDescent="0.25">
      <c r="A140" s="7" t="s">
        <v>171</v>
      </c>
      <c r="B140" s="6">
        <v>30</v>
      </c>
      <c r="C140" s="22">
        <v>0.23330000000000001</v>
      </c>
      <c r="D140" s="22">
        <v>0.1</v>
      </c>
      <c r="E140" s="22">
        <v>0.1</v>
      </c>
      <c r="F140" s="22">
        <v>0.4</v>
      </c>
      <c r="G140" s="22">
        <v>0.1333</v>
      </c>
      <c r="H140" s="22">
        <v>3.3300000000000003E-2</v>
      </c>
      <c r="I140" s="22">
        <v>0.3448</v>
      </c>
      <c r="J140" s="22">
        <v>0.55169999999999997</v>
      </c>
    </row>
    <row r="141" spans="1:10" x14ac:dyDescent="0.25">
      <c r="A141" s="7" t="s">
        <v>172</v>
      </c>
      <c r="B141" s="6">
        <v>732</v>
      </c>
      <c r="C141" s="22">
        <v>9.1499999999999998E-2</v>
      </c>
      <c r="D141" s="22">
        <v>0.18990000000000001</v>
      </c>
      <c r="E141" s="22">
        <v>0.1489</v>
      </c>
      <c r="F141" s="22">
        <v>0.44669999999999999</v>
      </c>
      <c r="G141" s="22">
        <v>0.10929999999999999</v>
      </c>
      <c r="H141" s="22">
        <v>1.37E-2</v>
      </c>
      <c r="I141" s="22">
        <v>0.2853</v>
      </c>
      <c r="J141" s="22">
        <v>0.56369999999999998</v>
      </c>
    </row>
    <row r="142" spans="1:10" x14ac:dyDescent="0.25">
      <c r="A142" s="7" t="s">
        <v>173</v>
      </c>
      <c r="B142" s="6">
        <v>22</v>
      </c>
      <c r="C142" s="22" t="s">
        <v>38</v>
      </c>
      <c r="D142" s="22">
        <v>0.2273</v>
      </c>
      <c r="E142" s="22">
        <v>0.18179999999999999</v>
      </c>
      <c r="F142" s="22">
        <v>0.45450000000000002</v>
      </c>
      <c r="G142" s="22">
        <v>0.13639999999999999</v>
      </c>
      <c r="H142" s="22" t="s">
        <v>38</v>
      </c>
      <c r="I142" s="22">
        <v>0.2273</v>
      </c>
      <c r="J142" s="22">
        <v>0.59089999999999998</v>
      </c>
    </row>
    <row r="143" spans="1:10" ht="30" x14ac:dyDescent="0.25">
      <c r="A143" s="7" t="s">
        <v>174</v>
      </c>
      <c r="B143" s="6">
        <v>69</v>
      </c>
      <c r="C143" s="22">
        <v>0.13039999999999999</v>
      </c>
      <c r="D143" s="22">
        <v>0.24640000000000001</v>
      </c>
      <c r="E143" s="22">
        <v>0.1159</v>
      </c>
      <c r="F143" s="22">
        <v>0.33329999999999999</v>
      </c>
      <c r="G143" s="22">
        <v>0.1449</v>
      </c>
      <c r="H143" s="22">
        <v>2.9000000000000001E-2</v>
      </c>
      <c r="I143" s="22">
        <v>0.3881</v>
      </c>
      <c r="J143" s="22">
        <v>0.49249999999999999</v>
      </c>
    </row>
    <row r="144" spans="1:10" ht="30" x14ac:dyDescent="0.25">
      <c r="A144" s="7" t="s">
        <v>175</v>
      </c>
      <c r="B144" s="6">
        <v>129</v>
      </c>
      <c r="C144" s="22">
        <v>8.5300000000000001E-2</v>
      </c>
      <c r="D144" s="22">
        <v>0.1318</v>
      </c>
      <c r="E144" s="22">
        <v>0.186</v>
      </c>
      <c r="F144" s="22">
        <v>0.46510000000000001</v>
      </c>
      <c r="G144" s="22">
        <v>0.1163</v>
      </c>
      <c r="H144" s="22">
        <v>1.55E-2</v>
      </c>
      <c r="I144" s="22">
        <v>0.2205</v>
      </c>
      <c r="J144" s="22">
        <v>0.59060000000000001</v>
      </c>
    </row>
    <row r="145" spans="1:10" ht="30" x14ac:dyDescent="0.25">
      <c r="A145" s="7" t="s">
        <v>176</v>
      </c>
      <c r="B145" s="6">
        <v>391</v>
      </c>
      <c r="C145" s="22">
        <v>8.6999999999999994E-2</v>
      </c>
      <c r="D145" s="22">
        <v>0.21479999999999999</v>
      </c>
      <c r="E145" s="22">
        <v>0.1202</v>
      </c>
      <c r="F145" s="22">
        <v>0.45779999999999998</v>
      </c>
      <c r="G145" s="22">
        <v>0.10489999999999999</v>
      </c>
      <c r="H145" s="22">
        <v>1.5299999999999999E-2</v>
      </c>
      <c r="I145" s="22">
        <v>0.30649999999999999</v>
      </c>
      <c r="J145" s="22">
        <v>0.57140000000000002</v>
      </c>
    </row>
    <row r="146" spans="1:10" ht="30" x14ac:dyDescent="0.25">
      <c r="A146" s="7" t="s">
        <v>177</v>
      </c>
      <c r="B146" s="6">
        <v>31</v>
      </c>
      <c r="C146" s="22">
        <v>6.4500000000000002E-2</v>
      </c>
      <c r="D146" s="22">
        <v>0.1613</v>
      </c>
      <c r="E146" s="22">
        <v>0.2258</v>
      </c>
      <c r="F146" s="22">
        <v>0.4839</v>
      </c>
      <c r="G146" s="22">
        <v>6.4500000000000002E-2</v>
      </c>
      <c r="H146" s="22" t="s">
        <v>38</v>
      </c>
      <c r="I146" s="22">
        <v>0.2258</v>
      </c>
      <c r="J146" s="22">
        <v>0.5484</v>
      </c>
    </row>
    <row r="147" spans="1:10" ht="30" x14ac:dyDescent="0.25">
      <c r="A147" s="7" t="s">
        <v>178</v>
      </c>
      <c r="B147" s="6">
        <v>6</v>
      </c>
      <c r="C147" s="22">
        <v>0.16669999999999999</v>
      </c>
      <c r="D147" s="22" t="s">
        <v>38</v>
      </c>
      <c r="E147" s="22">
        <v>0.16669999999999999</v>
      </c>
      <c r="F147" s="22">
        <v>0.5</v>
      </c>
      <c r="G147" s="22">
        <v>0.16669999999999999</v>
      </c>
      <c r="H147" s="22" t="s">
        <v>38</v>
      </c>
      <c r="I147" s="22">
        <v>0.16669999999999999</v>
      </c>
      <c r="J147" s="22">
        <v>0.66669999999999996</v>
      </c>
    </row>
    <row r="148" spans="1:10" ht="30" x14ac:dyDescent="0.25">
      <c r="A148" s="7" t="s">
        <v>179</v>
      </c>
      <c r="B148" s="6">
        <v>23</v>
      </c>
      <c r="C148" s="22">
        <v>8.6999999999999994E-2</v>
      </c>
      <c r="D148" s="22">
        <v>8.6999999999999994E-2</v>
      </c>
      <c r="E148" s="22">
        <v>0.13039999999999999</v>
      </c>
      <c r="F148" s="22">
        <v>0.52170000000000005</v>
      </c>
      <c r="G148" s="22">
        <v>0.1739</v>
      </c>
      <c r="H148" s="22" t="s">
        <v>38</v>
      </c>
      <c r="I148" s="22">
        <v>0.1739</v>
      </c>
      <c r="J148" s="22">
        <v>0.69569999999999999</v>
      </c>
    </row>
    <row r="149" spans="1:10" x14ac:dyDescent="0.25">
      <c r="A149" s="7" t="s">
        <v>180</v>
      </c>
      <c r="B149" s="6">
        <v>78</v>
      </c>
      <c r="C149" s="22">
        <v>0.1154</v>
      </c>
      <c r="D149" s="22">
        <v>0.14099999999999999</v>
      </c>
      <c r="E149" s="22">
        <v>0.12820000000000001</v>
      </c>
      <c r="F149" s="22">
        <v>0.44869999999999999</v>
      </c>
      <c r="G149" s="22">
        <v>0.16669999999999999</v>
      </c>
      <c r="H149" s="22" t="s">
        <v>38</v>
      </c>
      <c r="I149" s="22">
        <v>0.25640000000000002</v>
      </c>
      <c r="J149" s="22">
        <v>0.61539999999999995</v>
      </c>
    </row>
    <row r="150" spans="1:10" ht="30" x14ac:dyDescent="0.25">
      <c r="A150" s="7" t="s">
        <v>181</v>
      </c>
      <c r="B150" s="6">
        <v>14</v>
      </c>
      <c r="C150" s="22">
        <v>7.1400000000000005E-2</v>
      </c>
      <c r="D150" s="22">
        <v>7.1400000000000005E-2</v>
      </c>
      <c r="E150" s="22">
        <v>0.35709999999999997</v>
      </c>
      <c r="F150" s="22">
        <v>0.42859999999999998</v>
      </c>
      <c r="G150" s="22">
        <v>7.1400000000000005E-2</v>
      </c>
      <c r="H150" s="22" t="s">
        <v>38</v>
      </c>
      <c r="I150" s="22">
        <v>0.1429</v>
      </c>
      <c r="J150" s="22">
        <v>0.5</v>
      </c>
    </row>
    <row r="151" spans="1:10" x14ac:dyDescent="0.25">
      <c r="A151" s="7" t="s">
        <v>182</v>
      </c>
      <c r="B151" s="6">
        <v>44</v>
      </c>
      <c r="C151" s="22">
        <v>4.5499999999999999E-2</v>
      </c>
      <c r="D151" s="22">
        <v>0.20449999999999999</v>
      </c>
      <c r="E151" s="22">
        <v>0.25</v>
      </c>
      <c r="F151" s="22">
        <v>0.38640000000000002</v>
      </c>
      <c r="G151" s="22">
        <v>0.11360000000000001</v>
      </c>
      <c r="H151" s="22" t="s">
        <v>38</v>
      </c>
      <c r="I151" s="22">
        <v>0.25</v>
      </c>
      <c r="J151" s="22">
        <v>0.5</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12</v>
      </c>
      <c r="C153" s="22">
        <v>0.25</v>
      </c>
      <c r="D153" s="22">
        <v>0.16669999999999999</v>
      </c>
      <c r="E153" s="22" t="s">
        <v>38</v>
      </c>
      <c r="F153" s="22">
        <v>0.5</v>
      </c>
      <c r="G153" s="22" t="s">
        <v>38</v>
      </c>
      <c r="H153" s="22">
        <v>8.3299999999999999E-2</v>
      </c>
      <c r="I153" s="22">
        <v>0.45450000000000002</v>
      </c>
      <c r="J153" s="22">
        <v>0.54549999999999998</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31</v>
      </c>
      <c r="C155" s="22">
        <v>0.1613</v>
      </c>
      <c r="D155" s="22">
        <v>0.1613</v>
      </c>
      <c r="E155" s="22">
        <v>9.6799999999999997E-2</v>
      </c>
      <c r="F155" s="22">
        <v>0.5484</v>
      </c>
      <c r="G155" s="22">
        <v>3.2300000000000002E-2</v>
      </c>
      <c r="H155" s="22" t="s">
        <v>38</v>
      </c>
      <c r="I155" s="22">
        <v>0.3226</v>
      </c>
      <c r="J155" s="22">
        <v>0.5806</v>
      </c>
    </row>
  </sheetData>
  <hyperlinks>
    <hyperlink ref="A1" location="Contents!A1" display="Select here to return to the contents page" xr:uid="{652ED669-1419-4FFA-A50E-56D3B86C8489}"/>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53EC75-4554-4602-A8ED-D253E1930899}">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0" t="s">
        <v>9</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862</v>
      </c>
      <c r="C5" s="22">
        <v>8.6999999999999994E-2</v>
      </c>
      <c r="D5" s="22">
        <v>0.14269999999999999</v>
      </c>
      <c r="E5" s="22">
        <v>0.13919999999999999</v>
      </c>
      <c r="F5" s="22">
        <v>0.42459999999999998</v>
      </c>
      <c r="G5" s="22">
        <v>0.18909999999999999</v>
      </c>
      <c r="H5" s="22">
        <v>1.7399999999999999E-2</v>
      </c>
      <c r="I5" s="22">
        <v>0.23380000000000001</v>
      </c>
      <c r="J5" s="22">
        <v>0.62460000000000004</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v>0.2</v>
      </c>
      <c r="D8" s="22">
        <v>0.2</v>
      </c>
      <c r="E8" s="22" t="s">
        <v>38</v>
      </c>
      <c r="F8" s="22">
        <v>0.4</v>
      </c>
      <c r="G8" s="22">
        <v>0.2</v>
      </c>
      <c r="H8" s="22" t="s">
        <v>38</v>
      </c>
      <c r="I8" s="22">
        <v>0.4</v>
      </c>
      <c r="J8" s="22">
        <v>0.6</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8</v>
      </c>
      <c r="C16" s="22" t="s">
        <v>38</v>
      </c>
      <c r="D16" s="22">
        <v>0.125</v>
      </c>
      <c r="E16" s="22">
        <v>0.125</v>
      </c>
      <c r="F16" s="22">
        <v>0.375</v>
      </c>
      <c r="G16" s="22">
        <v>0.375</v>
      </c>
      <c r="H16" s="22" t="s">
        <v>38</v>
      </c>
      <c r="I16" s="22">
        <v>0.125</v>
      </c>
      <c r="J16" s="22">
        <v>0.75</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48</v>
      </c>
      <c r="C20" s="22">
        <v>0.22919999999999999</v>
      </c>
      <c r="D20" s="22">
        <v>0.14580000000000001</v>
      </c>
      <c r="E20" s="22">
        <v>8.3299999999999999E-2</v>
      </c>
      <c r="F20" s="22">
        <v>0.3125</v>
      </c>
      <c r="G20" s="22">
        <v>0.22919999999999999</v>
      </c>
      <c r="H20" s="22" t="s">
        <v>38</v>
      </c>
      <c r="I20" s="22">
        <v>0.375</v>
      </c>
      <c r="J20" s="22">
        <v>0.54169999999999996</v>
      </c>
    </row>
    <row r="21" spans="1:10" x14ac:dyDescent="0.25">
      <c r="A21" s="7" t="s">
        <v>52</v>
      </c>
      <c r="B21" s="6">
        <v>426</v>
      </c>
      <c r="C21" s="22">
        <v>9.3899999999999997E-2</v>
      </c>
      <c r="D21" s="22">
        <v>0.14319999999999999</v>
      </c>
      <c r="E21" s="22">
        <v>0.14549999999999999</v>
      </c>
      <c r="F21" s="22">
        <v>0.38729999999999998</v>
      </c>
      <c r="G21" s="22">
        <v>0.21129999999999999</v>
      </c>
      <c r="H21" s="22">
        <v>1.8800000000000001E-2</v>
      </c>
      <c r="I21" s="22">
        <v>0.24160000000000001</v>
      </c>
      <c r="J21" s="22">
        <v>0.61</v>
      </c>
    </row>
    <row r="22" spans="1:10" x14ac:dyDescent="0.25">
      <c r="A22" s="7" t="s">
        <v>53</v>
      </c>
      <c r="B22" s="6">
        <v>320</v>
      </c>
      <c r="C22" s="22">
        <v>3.7499999999999999E-2</v>
      </c>
      <c r="D22" s="22">
        <v>0.13439999999999999</v>
      </c>
      <c r="E22" s="22">
        <v>0.15</v>
      </c>
      <c r="F22" s="22">
        <v>0.50939999999999996</v>
      </c>
      <c r="G22" s="22">
        <v>0.15310000000000001</v>
      </c>
      <c r="H22" s="22">
        <v>1.5599999999999999E-2</v>
      </c>
      <c r="I22" s="22">
        <v>0.17460000000000001</v>
      </c>
      <c r="J22" s="22">
        <v>0.67300000000000004</v>
      </c>
    </row>
    <row r="23" spans="1:10" x14ac:dyDescent="0.25">
      <c r="A23" s="7" t="s">
        <v>54</v>
      </c>
      <c r="B23" s="6">
        <v>384</v>
      </c>
      <c r="C23" s="22">
        <v>5.9900000000000002E-2</v>
      </c>
      <c r="D23" s="22">
        <v>0.1484</v>
      </c>
      <c r="E23" s="22">
        <v>0.15359999999999999</v>
      </c>
      <c r="F23" s="22">
        <v>0.4375</v>
      </c>
      <c r="G23" s="22">
        <v>0.17449999999999999</v>
      </c>
      <c r="H23" s="22">
        <v>2.5999999999999999E-2</v>
      </c>
      <c r="I23" s="22">
        <v>0.21390000000000001</v>
      </c>
      <c r="J23" s="22">
        <v>0.62829999999999997</v>
      </c>
    </row>
    <row r="24" spans="1:10" x14ac:dyDescent="0.25">
      <c r="A24" s="7" t="s">
        <v>55</v>
      </c>
      <c r="B24" s="6">
        <v>403</v>
      </c>
      <c r="C24" s="22">
        <v>8.6800000000000002E-2</v>
      </c>
      <c r="D24" s="22">
        <v>0.13150000000000001</v>
      </c>
      <c r="E24" s="22">
        <v>0.13650000000000001</v>
      </c>
      <c r="F24" s="22">
        <v>0.42930000000000001</v>
      </c>
      <c r="G24" s="22">
        <v>0.20599999999999999</v>
      </c>
      <c r="H24" s="22">
        <v>9.9000000000000008E-3</v>
      </c>
      <c r="I24" s="22">
        <v>0.22059999999999999</v>
      </c>
      <c r="J24" s="22">
        <v>0.64159999999999995</v>
      </c>
    </row>
    <row r="25" spans="1:10" ht="30" x14ac:dyDescent="0.25">
      <c r="A25" s="7" t="s">
        <v>56</v>
      </c>
      <c r="B25" s="6">
        <v>160</v>
      </c>
      <c r="C25" s="22">
        <v>0.1125</v>
      </c>
      <c r="D25" s="22">
        <v>0.1313</v>
      </c>
      <c r="E25" s="22">
        <v>0.125</v>
      </c>
      <c r="F25" s="22">
        <v>0.44379999999999997</v>
      </c>
      <c r="G25" s="22">
        <v>0.17499999999999999</v>
      </c>
      <c r="H25" s="22">
        <v>1.2500000000000001E-2</v>
      </c>
      <c r="I25" s="22">
        <v>0.24679999999999999</v>
      </c>
      <c r="J25" s="22">
        <v>0.62660000000000005</v>
      </c>
    </row>
    <row r="26" spans="1:10" ht="30" x14ac:dyDescent="0.25">
      <c r="A26" s="7" t="s">
        <v>57</v>
      </c>
      <c r="B26" s="6">
        <v>137</v>
      </c>
      <c r="C26" s="22">
        <v>9.4899999999999998E-2</v>
      </c>
      <c r="D26" s="22">
        <v>0.16789999999999999</v>
      </c>
      <c r="E26" s="22">
        <v>0.13139999999999999</v>
      </c>
      <c r="F26" s="22">
        <v>0.37230000000000002</v>
      </c>
      <c r="G26" s="22">
        <v>0.2117</v>
      </c>
      <c r="H26" s="22">
        <v>2.1899999999999999E-2</v>
      </c>
      <c r="I26" s="22">
        <v>0.26869999999999999</v>
      </c>
      <c r="J26" s="22">
        <v>0.59699999999999998</v>
      </c>
    </row>
    <row r="27" spans="1:10" ht="30" x14ac:dyDescent="0.25">
      <c r="A27" s="7" t="s">
        <v>58</v>
      </c>
      <c r="B27" s="6">
        <v>55</v>
      </c>
      <c r="C27" s="22">
        <v>7.2700000000000001E-2</v>
      </c>
      <c r="D27" s="22">
        <v>0.14549999999999999</v>
      </c>
      <c r="E27" s="22">
        <v>0.14549999999999999</v>
      </c>
      <c r="F27" s="22">
        <v>0.41820000000000002</v>
      </c>
      <c r="G27" s="22">
        <v>0.2</v>
      </c>
      <c r="H27" s="22">
        <v>1.8200000000000001E-2</v>
      </c>
      <c r="I27" s="22">
        <v>0.22220000000000001</v>
      </c>
      <c r="J27" s="22">
        <v>0.62960000000000005</v>
      </c>
    </row>
    <row r="28" spans="1:10" ht="30" x14ac:dyDescent="0.25">
      <c r="A28" s="7" t="s">
        <v>59</v>
      </c>
      <c r="B28" s="6">
        <v>125</v>
      </c>
      <c r="C28" s="22">
        <v>0.08</v>
      </c>
      <c r="D28" s="22">
        <v>0.12</v>
      </c>
      <c r="E28" s="22">
        <v>0.16800000000000001</v>
      </c>
      <c r="F28" s="22">
        <v>0.47199999999999998</v>
      </c>
      <c r="G28" s="22">
        <v>0.128</v>
      </c>
      <c r="H28" s="22">
        <v>3.2000000000000001E-2</v>
      </c>
      <c r="I28" s="22">
        <v>0.20660000000000001</v>
      </c>
      <c r="J28" s="22">
        <v>0.61980000000000002</v>
      </c>
    </row>
    <row r="29" spans="1:10" ht="30" x14ac:dyDescent="0.25">
      <c r="A29" s="7" t="s">
        <v>60</v>
      </c>
      <c r="B29" s="6">
        <v>219</v>
      </c>
      <c r="C29" s="22">
        <v>8.2199999999999995E-2</v>
      </c>
      <c r="D29" s="22">
        <v>0.13700000000000001</v>
      </c>
      <c r="E29" s="22">
        <v>0.1187</v>
      </c>
      <c r="F29" s="22">
        <v>0.4703</v>
      </c>
      <c r="G29" s="22">
        <v>0.17810000000000001</v>
      </c>
      <c r="H29" s="22">
        <v>1.37E-2</v>
      </c>
      <c r="I29" s="22">
        <v>0.22220000000000001</v>
      </c>
      <c r="J29" s="22">
        <v>0.65739999999999998</v>
      </c>
    </row>
    <row r="30" spans="1:10" ht="30" x14ac:dyDescent="0.25">
      <c r="A30" s="7" t="s">
        <v>61</v>
      </c>
      <c r="B30" s="6">
        <v>262</v>
      </c>
      <c r="C30" s="22">
        <v>8.0199999999999994E-2</v>
      </c>
      <c r="D30" s="22">
        <v>0.13739999999999999</v>
      </c>
      <c r="E30" s="22">
        <v>0.14499999999999999</v>
      </c>
      <c r="F30" s="22">
        <v>0.40460000000000002</v>
      </c>
      <c r="G30" s="22">
        <v>0.2137</v>
      </c>
      <c r="H30" s="22">
        <v>1.9099999999999999E-2</v>
      </c>
      <c r="I30" s="22">
        <v>0.2218</v>
      </c>
      <c r="J30" s="22">
        <v>0.63039999999999996</v>
      </c>
    </row>
    <row r="31" spans="1:10" x14ac:dyDescent="0.25">
      <c r="A31" s="7" t="s">
        <v>62</v>
      </c>
      <c r="B31" s="6">
        <v>65</v>
      </c>
      <c r="C31" s="22">
        <v>7.6899999999999996E-2</v>
      </c>
      <c r="D31" s="22">
        <v>0.16919999999999999</v>
      </c>
      <c r="E31" s="22">
        <v>0.1077</v>
      </c>
      <c r="F31" s="22">
        <v>0.43080000000000002</v>
      </c>
      <c r="G31" s="22">
        <v>0.18459999999999999</v>
      </c>
      <c r="H31" s="22">
        <v>3.0800000000000001E-2</v>
      </c>
      <c r="I31" s="22">
        <v>0.254</v>
      </c>
      <c r="J31" s="22">
        <v>0.63490000000000002</v>
      </c>
    </row>
    <row r="32" spans="1:10" x14ac:dyDescent="0.25">
      <c r="A32" s="7" t="s">
        <v>63</v>
      </c>
      <c r="B32" s="6">
        <v>71</v>
      </c>
      <c r="C32" s="22">
        <v>4.2299999999999997E-2</v>
      </c>
      <c r="D32" s="22">
        <v>7.0400000000000004E-2</v>
      </c>
      <c r="E32" s="22">
        <v>0.19719999999999999</v>
      </c>
      <c r="F32" s="22">
        <v>0.43659999999999999</v>
      </c>
      <c r="G32" s="22">
        <v>0.2394</v>
      </c>
      <c r="H32" s="22">
        <v>1.41E-2</v>
      </c>
      <c r="I32" s="22">
        <v>0.1143</v>
      </c>
      <c r="J32" s="22">
        <v>0.68569999999999998</v>
      </c>
    </row>
    <row r="33" spans="1:10" x14ac:dyDescent="0.25">
      <c r="A33" s="7" t="s">
        <v>64</v>
      </c>
      <c r="B33" s="6">
        <v>98</v>
      </c>
      <c r="C33" s="22">
        <v>0.12239999999999999</v>
      </c>
      <c r="D33" s="22">
        <v>0.10199999999999999</v>
      </c>
      <c r="E33" s="22">
        <v>0.13270000000000001</v>
      </c>
      <c r="F33" s="22">
        <v>0.44900000000000001</v>
      </c>
      <c r="G33" s="22">
        <v>0.17349999999999999</v>
      </c>
      <c r="H33" s="22">
        <v>2.0400000000000001E-2</v>
      </c>
      <c r="I33" s="22">
        <v>0.22919999999999999</v>
      </c>
      <c r="J33" s="22">
        <v>0.63539999999999996</v>
      </c>
    </row>
    <row r="34" spans="1:10" x14ac:dyDescent="0.25">
      <c r="A34" s="7" t="s">
        <v>65</v>
      </c>
      <c r="B34" s="6">
        <v>75</v>
      </c>
      <c r="C34" s="22">
        <v>0.04</v>
      </c>
      <c r="D34" s="22">
        <v>0.16</v>
      </c>
      <c r="E34" s="22">
        <v>0.1867</v>
      </c>
      <c r="F34" s="22">
        <v>0.44</v>
      </c>
      <c r="G34" s="22">
        <v>0.17330000000000001</v>
      </c>
      <c r="H34" s="22" t="s">
        <v>38</v>
      </c>
      <c r="I34" s="22">
        <v>0.2</v>
      </c>
      <c r="J34" s="22">
        <v>0.61329999999999996</v>
      </c>
    </row>
    <row r="35" spans="1:10" x14ac:dyDescent="0.25">
      <c r="A35" s="7" t="s">
        <v>66</v>
      </c>
      <c r="B35" s="6">
        <v>51</v>
      </c>
      <c r="C35" s="22">
        <v>3.9199999999999999E-2</v>
      </c>
      <c r="D35" s="22">
        <v>0.13730000000000001</v>
      </c>
      <c r="E35" s="22">
        <v>0.17649999999999999</v>
      </c>
      <c r="F35" s="22">
        <v>0.45100000000000001</v>
      </c>
      <c r="G35" s="22">
        <v>0.17649999999999999</v>
      </c>
      <c r="H35" s="22">
        <v>1.9599999999999999E-2</v>
      </c>
      <c r="I35" s="22">
        <v>0.18</v>
      </c>
      <c r="J35" s="22">
        <v>0.64</v>
      </c>
    </row>
    <row r="36" spans="1:10" x14ac:dyDescent="0.25">
      <c r="A36" s="7" t="s">
        <v>67</v>
      </c>
      <c r="B36" s="6">
        <v>44</v>
      </c>
      <c r="C36" s="22">
        <v>2.2700000000000001E-2</v>
      </c>
      <c r="D36" s="22">
        <v>0.13639999999999999</v>
      </c>
      <c r="E36" s="22">
        <v>0.11360000000000001</v>
      </c>
      <c r="F36" s="22">
        <v>0.4773</v>
      </c>
      <c r="G36" s="22">
        <v>0.2273</v>
      </c>
      <c r="H36" s="22">
        <v>2.2700000000000001E-2</v>
      </c>
      <c r="I36" s="22">
        <v>0.1628</v>
      </c>
      <c r="J36" s="22">
        <v>0.72089999999999999</v>
      </c>
    </row>
    <row r="37" spans="1:10" x14ac:dyDescent="0.25">
      <c r="A37" s="7" t="s">
        <v>68</v>
      </c>
      <c r="B37" s="6">
        <v>38</v>
      </c>
      <c r="C37" s="22">
        <v>0.1053</v>
      </c>
      <c r="D37" s="22">
        <v>0.13159999999999999</v>
      </c>
      <c r="E37" s="22">
        <v>0.13159999999999999</v>
      </c>
      <c r="F37" s="22">
        <v>0.31580000000000003</v>
      </c>
      <c r="G37" s="22">
        <v>0.28949999999999998</v>
      </c>
      <c r="H37" s="22">
        <v>2.63E-2</v>
      </c>
      <c r="I37" s="22">
        <v>0.2432</v>
      </c>
      <c r="J37" s="22">
        <v>0.62160000000000004</v>
      </c>
    </row>
    <row r="38" spans="1:10" x14ac:dyDescent="0.25">
      <c r="A38" s="7" t="s">
        <v>69</v>
      </c>
      <c r="B38" s="6">
        <v>102</v>
      </c>
      <c r="C38" s="22">
        <v>9.8000000000000004E-2</v>
      </c>
      <c r="D38" s="22">
        <v>0.13730000000000001</v>
      </c>
      <c r="E38" s="22">
        <v>0.1275</v>
      </c>
      <c r="F38" s="22">
        <v>0.4118</v>
      </c>
      <c r="G38" s="22">
        <v>0.22550000000000001</v>
      </c>
      <c r="H38" s="22" t="s">
        <v>38</v>
      </c>
      <c r="I38" s="22">
        <v>0.23530000000000001</v>
      </c>
      <c r="J38" s="22">
        <v>0.63729999999999998</v>
      </c>
    </row>
    <row r="39" spans="1:10" x14ac:dyDescent="0.25">
      <c r="A39" s="7" t="s">
        <v>70</v>
      </c>
      <c r="B39" s="6">
        <v>30</v>
      </c>
      <c r="C39" s="22">
        <v>0.1</v>
      </c>
      <c r="D39" s="22">
        <v>0.2</v>
      </c>
      <c r="E39" s="22">
        <v>0.2</v>
      </c>
      <c r="F39" s="22">
        <v>0.4667</v>
      </c>
      <c r="G39" s="22">
        <v>3.3300000000000003E-2</v>
      </c>
      <c r="H39" s="22" t="s">
        <v>38</v>
      </c>
      <c r="I39" s="22">
        <v>0.3</v>
      </c>
      <c r="J39" s="22">
        <v>0.5</v>
      </c>
    </row>
    <row r="40" spans="1:10" x14ac:dyDescent="0.25">
      <c r="A40" s="7" t="s">
        <v>71</v>
      </c>
      <c r="B40" s="6">
        <v>64</v>
      </c>
      <c r="C40" s="22">
        <v>0.1094</v>
      </c>
      <c r="D40" s="22">
        <v>0.125</v>
      </c>
      <c r="E40" s="22">
        <v>0.125</v>
      </c>
      <c r="F40" s="22">
        <v>0.3906</v>
      </c>
      <c r="G40" s="22">
        <v>0.21879999999999999</v>
      </c>
      <c r="H40" s="22">
        <v>3.1300000000000001E-2</v>
      </c>
      <c r="I40" s="22">
        <v>0.2419</v>
      </c>
      <c r="J40" s="22">
        <v>0.629</v>
      </c>
    </row>
    <row r="41" spans="1:10" x14ac:dyDescent="0.25">
      <c r="A41" s="7" t="s">
        <v>72</v>
      </c>
      <c r="B41" s="6">
        <v>130</v>
      </c>
      <c r="C41" s="22">
        <v>9.2299999999999993E-2</v>
      </c>
      <c r="D41" s="22">
        <v>0.1923</v>
      </c>
      <c r="E41" s="22">
        <v>0.1231</v>
      </c>
      <c r="F41" s="22">
        <v>0.42309999999999998</v>
      </c>
      <c r="G41" s="22">
        <v>0.13850000000000001</v>
      </c>
      <c r="H41" s="22">
        <v>3.0800000000000001E-2</v>
      </c>
      <c r="I41" s="22">
        <v>0.29370000000000002</v>
      </c>
      <c r="J41" s="22">
        <v>0.57940000000000003</v>
      </c>
    </row>
    <row r="42" spans="1:10" x14ac:dyDescent="0.25">
      <c r="A42" s="7" t="s">
        <v>73</v>
      </c>
      <c r="B42" s="6">
        <v>132</v>
      </c>
      <c r="C42" s="22">
        <v>5.2999999999999999E-2</v>
      </c>
      <c r="D42" s="22">
        <v>0.16669999999999999</v>
      </c>
      <c r="E42" s="22">
        <v>0.1061</v>
      </c>
      <c r="F42" s="22">
        <v>0.37880000000000003</v>
      </c>
      <c r="G42" s="22">
        <v>0.25</v>
      </c>
      <c r="H42" s="22">
        <v>4.5499999999999999E-2</v>
      </c>
      <c r="I42" s="22">
        <v>0.23019999999999999</v>
      </c>
      <c r="J42" s="22">
        <v>0.65869999999999995</v>
      </c>
    </row>
    <row r="43" spans="1:10" x14ac:dyDescent="0.25">
      <c r="A43" s="7" t="s">
        <v>74</v>
      </c>
      <c r="B43" s="6">
        <v>425</v>
      </c>
      <c r="C43" s="22">
        <v>0.08</v>
      </c>
      <c r="D43" s="22">
        <v>0.13650000000000001</v>
      </c>
      <c r="E43" s="22">
        <v>0.14119999999999999</v>
      </c>
      <c r="F43" s="22">
        <v>0.46589999999999998</v>
      </c>
      <c r="G43" s="22">
        <v>0.16470000000000001</v>
      </c>
      <c r="H43" s="22">
        <v>1.18E-2</v>
      </c>
      <c r="I43" s="22">
        <v>0.219</v>
      </c>
      <c r="J43" s="22">
        <v>0.6381</v>
      </c>
    </row>
    <row r="44" spans="1:10" x14ac:dyDescent="0.25">
      <c r="A44" s="7" t="s">
        <v>75</v>
      </c>
      <c r="B44" s="6">
        <v>22</v>
      </c>
      <c r="C44" s="22">
        <v>9.0899999999999995E-2</v>
      </c>
      <c r="D44" s="22">
        <v>0.18179999999999999</v>
      </c>
      <c r="E44" s="22">
        <v>0.18179999999999999</v>
      </c>
      <c r="F44" s="22">
        <v>0.31819999999999998</v>
      </c>
      <c r="G44" s="22">
        <v>0.18179999999999999</v>
      </c>
      <c r="H44" s="22">
        <v>4.5499999999999999E-2</v>
      </c>
      <c r="I44" s="22">
        <v>0.28570000000000001</v>
      </c>
      <c r="J44" s="22">
        <v>0.52380000000000004</v>
      </c>
    </row>
    <row r="45" spans="1:10" x14ac:dyDescent="0.25">
      <c r="A45" s="7" t="s">
        <v>76</v>
      </c>
      <c r="B45" s="6">
        <v>21</v>
      </c>
      <c r="C45" s="22">
        <v>0.1429</v>
      </c>
      <c r="D45" s="22">
        <v>0.1429</v>
      </c>
      <c r="E45" s="22">
        <v>4.7600000000000003E-2</v>
      </c>
      <c r="F45" s="22">
        <v>0.52380000000000004</v>
      </c>
      <c r="G45" s="22">
        <v>0.1429</v>
      </c>
      <c r="H45" s="22" t="s">
        <v>38</v>
      </c>
      <c r="I45" s="22">
        <v>0.28570000000000001</v>
      </c>
      <c r="J45" s="22">
        <v>0.66669999999999996</v>
      </c>
    </row>
    <row r="46" spans="1:10" x14ac:dyDescent="0.25">
      <c r="A46" s="7" t="s">
        <v>77</v>
      </c>
      <c r="B46" s="6">
        <v>49</v>
      </c>
      <c r="C46" s="22">
        <v>0.1429</v>
      </c>
      <c r="D46" s="22">
        <v>0.10199999999999999</v>
      </c>
      <c r="E46" s="22">
        <v>0.1429</v>
      </c>
      <c r="F46" s="22">
        <v>0.51019999999999999</v>
      </c>
      <c r="G46" s="22">
        <v>0.10199999999999999</v>
      </c>
      <c r="H46" s="22" t="s">
        <v>38</v>
      </c>
      <c r="I46" s="22">
        <v>0.24490000000000001</v>
      </c>
      <c r="J46" s="22">
        <v>0.61219999999999997</v>
      </c>
    </row>
    <row r="47" spans="1:10" x14ac:dyDescent="0.25">
      <c r="A47" s="7" t="s">
        <v>78</v>
      </c>
      <c r="B47" s="6">
        <v>102</v>
      </c>
      <c r="C47" s="22">
        <v>0.13730000000000001</v>
      </c>
      <c r="D47" s="22">
        <v>0.2059</v>
      </c>
      <c r="E47" s="22">
        <v>0.16669999999999999</v>
      </c>
      <c r="F47" s="22">
        <v>0.34310000000000002</v>
      </c>
      <c r="G47" s="22">
        <v>0.14710000000000001</v>
      </c>
      <c r="H47" s="22" t="s">
        <v>38</v>
      </c>
      <c r="I47" s="22">
        <v>0.34310000000000002</v>
      </c>
      <c r="J47" s="22">
        <v>0.49020000000000002</v>
      </c>
    </row>
    <row r="48" spans="1:10" x14ac:dyDescent="0.25">
      <c r="A48" s="7" t="s">
        <v>79</v>
      </c>
      <c r="B48" s="6">
        <v>235</v>
      </c>
      <c r="C48" s="22">
        <v>6.8099999999999994E-2</v>
      </c>
      <c r="D48" s="22">
        <v>0.12770000000000001</v>
      </c>
      <c r="E48" s="22">
        <v>0.16170000000000001</v>
      </c>
      <c r="F48" s="22">
        <v>0.42549999999999999</v>
      </c>
      <c r="G48" s="22">
        <v>0.1915</v>
      </c>
      <c r="H48" s="22">
        <v>2.5499999999999998E-2</v>
      </c>
      <c r="I48" s="22">
        <v>0.2009</v>
      </c>
      <c r="J48" s="22">
        <v>0.63319999999999999</v>
      </c>
    </row>
    <row r="49" spans="1:10" x14ac:dyDescent="0.25">
      <c r="A49" s="7" t="s">
        <v>80</v>
      </c>
      <c r="B49" s="6">
        <v>139</v>
      </c>
      <c r="C49" s="22">
        <v>5.04E-2</v>
      </c>
      <c r="D49" s="22">
        <v>0.1439</v>
      </c>
      <c r="E49" s="22">
        <v>9.35E-2</v>
      </c>
      <c r="F49" s="22">
        <v>0.46760000000000002</v>
      </c>
      <c r="G49" s="22">
        <v>0.23019999999999999</v>
      </c>
      <c r="H49" s="22">
        <v>1.44E-2</v>
      </c>
      <c r="I49" s="22">
        <v>0.1971</v>
      </c>
      <c r="J49" s="22">
        <v>0.70799999999999996</v>
      </c>
    </row>
    <row r="50" spans="1:10" x14ac:dyDescent="0.25">
      <c r="A50" s="7" t="s">
        <v>81</v>
      </c>
      <c r="B50" s="6">
        <v>80</v>
      </c>
      <c r="C50" s="22">
        <v>7.4999999999999997E-2</v>
      </c>
      <c r="D50" s="22">
        <v>0.1125</v>
      </c>
      <c r="E50" s="22">
        <v>0.125</v>
      </c>
      <c r="F50" s="22">
        <v>0.47499999999999998</v>
      </c>
      <c r="G50" s="22">
        <v>0.1875</v>
      </c>
      <c r="H50" s="22">
        <v>2.5000000000000001E-2</v>
      </c>
      <c r="I50" s="22">
        <v>0.1923</v>
      </c>
      <c r="J50" s="22">
        <v>0.67949999999999999</v>
      </c>
    </row>
    <row r="51" spans="1:10" x14ac:dyDescent="0.25">
      <c r="A51" s="7" t="s">
        <v>82</v>
      </c>
      <c r="B51" s="6">
        <v>64</v>
      </c>
      <c r="C51" s="22">
        <v>3.1300000000000001E-2</v>
      </c>
      <c r="D51" s="22">
        <v>0.1094</v>
      </c>
      <c r="E51" s="22">
        <v>0.1406</v>
      </c>
      <c r="F51" s="22">
        <v>0.46879999999999999</v>
      </c>
      <c r="G51" s="22">
        <v>0.25</v>
      </c>
      <c r="H51" s="22" t="s">
        <v>38</v>
      </c>
      <c r="I51" s="22">
        <v>0.1406</v>
      </c>
      <c r="J51" s="22">
        <v>0.71879999999999999</v>
      </c>
    </row>
    <row r="52" spans="1:10" x14ac:dyDescent="0.25">
      <c r="A52" s="7" t="s">
        <v>83</v>
      </c>
      <c r="B52" s="6">
        <v>7</v>
      </c>
      <c r="C52" s="22" t="s">
        <v>38</v>
      </c>
      <c r="D52" s="22">
        <v>0.1429</v>
      </c>
      <c r="E52" s="22">
        <v>0.1429</v>
      </c>
      <c r="F52" s="22">
        <v>0.57140000000000002</v>
      </c>
      <c r="G52" s="22">
        <v>0.1429</v>
      </c>
      <c r="H52" s="22" t="s">
        <v>38</v>
      </c>
      <c r="I52" s="22">
        <v>0.1429</v>
      </c>
      <c r="J52" s="22">
        <v>0.71430000000000005</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44</v>
      </c>
      <c r="C56" s="22">
        <v>0.2273</v>
      </c>
      <c r="D56" s="22">
        <v>0.11360000000000001</v>
      </c>
      <c r="E56" s="22">
        <v>9.0899999999999995E-2</v>
      </c>
      <c r="F56" s="22">
        <v>0.31819999999999998</v>
      </c>
      <c r="G56" s="22">
        <v>0.25</v>
      </c>
      <c r="H56" s="22" t="s">
        <v>38</v>
      </c>
      <c r="I56" s="22">
        <v>0.34089999999999998</v>
      </c>
      <c r="J56" s="22">
        <v>0.56820000000000004</v>
      </c>
    </row>
    <row r="57" spans="1:10" x14ac:dyDescent="0.25">
      <c r="A57" s="7" t="s">
        <v>88</v>
      </c>
      <c r="B57" s="6">
        <v>99</v>
      </c>
      <c r="C57" s="22">
        <v>8.0799999999999997E-2</v>
      </c>
      <c r="D57" s="22">
        <v>0.1414</v>
      </c>
      <c r="E57" s="22">
        <v>0.1515</v>
      </c>
      <c r="F57" s="22">
        <v>0.36359999999999998</v>
      </c>
      <c r="G57" s="22">
        <v>0.2424</v>
      </c>
      <c r="H57" s="22">
        <v>2.0199999999999999E-2</v>
      </c>
      <c r="I57" s="22">
        <v>0.2268</v>
      </c>
      <c r="J57" s="22">
        <v>0.61860000000000004</v>
      </c>
    </row>
    <row r="58" spans="1:10" x14ac:dyDescent="0.25">
      <c r="A58" s="7" t="s">
        <v>89</v>
      </c>
      <c r="B58" s="6">
        <v>147</v>
      </c>
      <c r="C58" s="22">
        <v>0.1293</v>
      </c>
      <c r="D58" s="22">
        <v>0.1429</v>
      </c>
      <c r="E58" s="22">
        <v>0.10879999999999999</v>
      </c>
      <c r="F58" s="22">
        <v>0.40820000000000001</v>
      </c>
      <c r="G58" s="22">
        <v>0.1973</v>
      </c>
      <c r="H58" s="22">
        <v>1.3599999999999999E-2</v>
      </c>
      <c r="I58" s="22">
        <v>0.27589999999999998</v>
      </c>
      <c r="J58" s="22">
        <v>0.61380000000000001</v>
      </c>
    </row>
    <row r="59" spans="1:10" x14ac:dyDescent="0.25">
      <c r="A59" s="7" t="s">
        <v>90</v>
      </c>
      <c r="B59" s="6">
        <v>180</v>
      </c>
      <c r="C59" s="22">
        <v>7.22E-2</v>
      </c>
      <c r="D59" s="22">
        <v>0.1444</v>
      </c>
      <c r="E59" s="22">
        <v>0.17219999999999999</v>
      </c>
      <c r="F59" s="22">
        <v>0.38329999999999997</v>
      </c>
      <c r="G59" s="22">
        <v>0.2056</v>
      </c>
      <c r="H59" s="22">
        <v>2.2200000000000001E-2</v>
      </c>
      <c r="I59" s="22">
        <v>0.22159999999999999</v>
      </c>
      <c r="J59" s="22">
        <v>0.60229999999999995</v>
      </c>
    </row>
    <row r="60" spans="1:10" x14ac:dyDescent="0.25">
      <c r="A60" s="7" t="s">
        <v>91</v>
      </c>
      <c r="B60" s="6">
        <v>201</v>
      </c>
      <c r="C60" s="22">
        <v>5.4699999999999999E-2</v>
      </c>
      <c r="D60" s="22">
        <v>0.1244</v>
      </c>
      <c r="E60" s="22">
        <v>0.14430000000000001</v>
      </c>
      <c r="F60" s="22">
        <v>0.48259999999999997</v>
      </c>
      <c r="G60" s="22">
        <v>0.1741</v>
      </c>
      <c r="H60" s="22">
        <v>1.9900000000000001E-2</v>
      </c>
      <c r="I60" s="22">
        <v>0.1827</v>
      </c>
      <c r="J60" s="22">
        <v>0.67010000000000003</v>
      </c>
    </row>
    <row r="61" spans="1:10" x14ac:dyDescent="0.25">
      <c r="A61" s="7" t="s">
        <v>92</v>
      </c>
      <c r="B61" s="6">
        <v>111</v>
      </c>
      <c r="C61" s="22" t="s">
        <v>38</v>
      </c>
      <c r="D61" s="22">
        <v>0.14410000000000001</v>
      </c>
      <c r="E61" s="22">
        <v>0.16220000000000001</v>
      </c>
      <c r="F61" s="22">
        <v>0.56759999999999999</v>
      </c>
      <c r="G61" s="22">
        <v>0.1171</v>
      </c>
      <c r="H61" s="22">
        <v>8.9999999999999993E-3</v>
      </c>
      <c r="I61" s="22">
        <v>0.14549999999999999</v>
      </c>
      <c r="J61" s="22">
        <v>0.69089999999999996</v>
      </c>
    </row>
    <row r="62" spans="1:10" x14ac:dyDescent="0.25">
      <c r="A62" s="7" t="s">
        <v>93</v>
      </c>
      <c r="B62" s="6">
        <v>8</v>
      </c>
      <c r="C62" s="22">
        <v>0.125</v>
      </c>
      <c r="D62" s="22">
        <v>0.25</v>
      </c>
      <c r="E62" s="22">
        <v>0.125</v>
      </c>
      <c r="F62" s="22">
        <v>0.375</v>
      </c>
      <c r="G62" s="22">
        <v>0.125</v>
      </c>
      <c r="H62" s="22" t="s">
        <v>38</v>
      </c>
      <c r="I62" s="22">
        <v>0.375</v>
      </c>
      <c r="J62" s="22">
        <v>0.5</v>
      </c>
    </row>
    <row r="63" spans="1:10" x14ac:dyDescent="0.25">
      <c r="A63" s="7" t="s">
        <v>94</v>
      </c>
      <c r="B63" s="6">
        <v>384</v>
      </c>
      <c r="C63" s="22">
        <v>5.9900000000000002E-2</v>
      </c>
      <c r="D63" s="22">
        <v>0.1484</v>
      </c>
      <c r="E63" s="22">
        <v>0.15359999999999999</v>
      </c>
      <c r="F63" s="22">
        <v>0.4375</v>
      </c>
      <c r="G63" s="22">
        <v>0.17449999999999999</v>
      </c>
      <c r="H63" s="22">
        <v>2.5999999999999999E-2</v>
      </c>
      <c r="I63" s="22">
        <v>0.21390000000000001</v>
      </c>
      <c r="J63" s="22">
        <v>0.62829999999999997</v>
      </c>
    </row>
    <row r="64" spans="1:10" x14ac:dyDescent="0.25">
      <c r="A64" s="7" t="s">
        <v>95</v>
      </c>
      <c r="B64" s="6">
        <v>403</v>
      </c>
      <c r="C64" s="22">
        <v>8.6800000000000002E-2</v>
      </c>
      <c r="D64" s="22">
        <v>0.13150000000000001</v>
      </c>
      <c r="E64" s="22">
        <v>0.13650000000000001</v>
      </c>
      <c r="F64" s="22">
        <v>0.42930000000000001</v>
      </c>
      <c r="G64" s="22">
        <v>0.20599999999999999</v>
      </c>
      <c r="H64" s="22">
        <v>9.9000000000000008E-3</v>
      </c>
      <c r="I64" s="22">
        <v>0.22059999999999999</v>
      </c>
      <c r="J64" s="22">
        <v>0.64159999999999995</v>
      </c>
    </row>
    <row r="65" spans="1:10" x14ac:dyDescent="0.25">
      <c r="A65" s="7" t="s">
        <v>96</v>
      </c>
      <c r="B65" s="6">
        <v>6</v>
      </c>
      <c r="C65" s="22">
        <v>0.33329999999999999</v>
      </c>
      <c r="D65" s="22">
        <v>0.5</v>
      </c>
      <c r="E65" s="22" t="s">
        <v>38</v>
      </c>
      <c r="F65" s="22" t="s">
        <v>38</v>
      </c>
      <c r="G65" s="22">
        <v>0.16669999999999999</v>
      </c>
      <c r="H65" s="22" t="s">
        <v>38</v>
      </c>
      <c r="I65" s="22">
        <v>0.83330000000000004</v>
      </c>
      <c r="J65" s="22">
        <v>0.16669999999999999</v>
      </c>
    </row>
    <row r="66" spans="1:10" x14ac:dyDescent="0.25">
      <c r="A66" s="7" t="s">
        <v>97</v>
      </c>
      <c r="B66" s="6">
        <v>488</v>
      </c>
      <c r="C66" s="22">
        <v>6.5600000000000006E-2</v>
      </c>
      <c r="D66" s="22">
        <v>0.14549999999999999</v>
      </c>
      <c r="E66" s="22">
        <v>0.14549999999999999</v>
      </c>
      <c r="F66" s="22">
        <v>0.42830000000000001</v>
      </c>
      <c r="G66" s="22">
        <v>0.1988</v>
      </c>
      <c r="H66" s="22">
        <v>1.6400000000000001E-2</v>
      </c>
      <c r="I66" s="22">
        <v>0.21460000000000001</v>
      </c>
      <c r="J66" s="22">
        <v>0.63749999999999996</v>
      </c>
    </row>
    <row r="67" spans="1:10" ht="30" x14ac:dyDescent="0.25">
      <c r="A67" s="7" t="s">
        <v>98</v>
      </c>
      <c r="B67" s="6">
        <v>140</v>
      </c>
      <c r="C67" s="22">
        <v>7.1400000000000005E-2</v>
      </c>
      <c r="D67" s="22">
        <v>0.15709999999999999</v>
      </c>
      <c r="E67" s="22">
        <v>0.1429</v>
      </c>
      <c r="F67" s="22">
        <v>0.40710000000000002</v>
      </c>
      <c r="G67" s="22">
        <v>0.19289999999999999</v>
      </c>
      <c r="H67" s="22">
        <v>2.86E-2</v>
      </c>
      <c r="I67" s="22">
        <v>0.23530000000000001</v>
      </c>
      <c r="J67" s="22">
        <v>0.61760000000000004</v>
      </c>
    </row>
    <row r="68" spans="1:10" ht="30" x14ac:dyDescent="0.25">
      <c r="A68" s="7" t="s">
        <v>99</v>
      </c>
      <c r="B68" s="6">
        <v>125</v>
      </c>
      <c r="C68" s="22">
        <v>8.7999999999999995E-2</v>
      </c>
      <c r="D68" s="22">
        <v>0.12</v>
      </c>
      <c r="E68" s="22">
        <v>0.14399999999999999</v>
      </c>
      <c r="F68" s="22">
        <v>0.47199999999999998</v>
      </c>
      <c r="G68" s="22">
        <v>0.16800000000000001</v>
      </c>
      <c r="H68" s="22">
        <v>8.0000000000000002E-3</v>
      </c>
      <c r="I68" s="22">
        <v>0.2097</v>
      </c>
      <c r="J68" s="22">
        <v>0.6452</v>
      </c>
    </row>
    <row r="69" spans="1:10" ht="30" x14ac:dyDescent="0.25">
      <c r="A69" s="7" t="s">
        <v>100</v>
      </c>
      <c r="B69" s="6">
        <v>35</v>
      </c>
      <c r="C69" s="22">
        <v>0.2</v>
      </c>
      <c r="D69" s="22">
        <v>0.1714</v>
      </c>
      <c r="E69" s="22">
        <v>5.7099999999999998E-2</v>
      </c>
      <c r="F69" s="22">
        <v>0.34289999999999998</v>
      </c>
      <c r="G69" s="22">
        <v>0.2</v>
      </c>
      <c r="H69" s="22">
        <v>2.86E-2</v>
      </c>
      <c r="I69" s="22">
        <v>0.38240000000000002</v>
      </c>
      <c r="J69" s="22">
        <v>0.55879999999999996</v>
      </c>
    </row>
    <row r="70" spans="1:10" x14ac:dyDescent="0.25">
      <c r="A70" s="7" t="s">
        <v>101</v>
      </c>
      <c r="B70" s="6">
        <v>29</v>
      </c>
      <c r="C70" s="22">
        <v>0.1724</v>
      </c>
      <c r="D70" s="22">
        <v>0.13789999999999999</v>
      </c>
      <c r="E70" s="22">
        <v>0.2069</v>
      </c>
      <c r="F70" s="22">
        <v>0.13789999999999999</v>
      </c>
      <c r="G70" s="22">
        <v>0.27589999999999998</v>
      </c>
      <c r="H70" s="22">
        <v>6.9000000000000006E-2</v>
      </c>
      <c r="I70" s="22">
        <v>0.33329999999999999</v>
      </c>
      <c r="J70" s="22">
        <v>0.44440000000000002</v>
      </c>
    </row>
    <row r="71" spans="1:10" x14ac:dyDescent="0.25">
      <c r="A71" s="7" t="s">
        <v>102</v>
      </c>
      <c r="B71" s="6">
        <v>45</v>
      </c>
      <c r="C71" s="22">
        <v>6.6699999999999995E-2</v>
      </c>
      <c r="D71" s="22">
        <v>0.15559999999999999</v>
      </c>
      <c r="E71" s="22">
        <v>8.8900000000000007E-2</v>
      </c>
      <c r="F71" s="22">
        <v>0.42220000000000002</v>
      </c>
      <c r="G71" s="22">
        <v>0.24440000000000001</v>
      </c>
      <c r="H71" s="22">
        <v>2.2200000000000001E-2</v>
      </c>
      <c r="I71" s="22">
        <v>0.2273</v>
      </c>
      <c r="J71" s="22">
        <v>0.68179999999999996</v>
      </c>
    </row>
    <row r="72" spans="1:10" x14ac:dyDescent="0.25">
      <c r="A72" s="7" t="s">
        <v>103</v>
      </c>
      <c r="B72" s="6">
        <v>46</v>
      </c>
      <c r="C72" s="22">
        <v>8.6999999999999994E-2</v>
      </c>
      <c r="D72" s="22">
        <v>0.1522</v>
      </c>
      <c r="E72" s="22">
        <v>0.13039999999999999</v>
      </c>
      <c r="F72" s="22">
        <v>0.45650000000000002</v>
      </c>
      <c r="G72" s="22">
        <v>0.1522</v>
      </c>
      <c r="H72" s="22">
        <v>2.1700000000000001E-2</v>
      </c>
      <c r="I72" s="22">
        <v>0.24440000000000001</v>
      </c>
      <c r="J72" s="22">
        <v>0.62219999999999998</v>
      </c>
    </row>
    <row r="73" spans="1:10" x14ac:dyDescent="0.25">
      <c r="A73" s="7" t="s">
        <v>104</v>
      </c>
      <c r="B73" s="6">
        <v>65</v>
      </c>
      <c r="C73" s="22">
        <v>6.1499999999999999E-2</v>
      </c>
      <c r="D73" s="22">
        <v>0.21540000000000001</v>
      </c>
      <c r="E73" s="22">
        <v>9.2299999999999993E-2</v>
      </c>
      <c r="F73" s="22">
        <v>0.3846</v>
      </c>
      <c r="G73" s="22">
        <v>0.23080000000000001</v>
      </c>
      <c r="H73" s="22">
        <v>1.54E-2</v>
      </c>
      <c r="I73" s="22">
        <v>0.28129999999999999</v>
      </c>
      <c r="J73" s="22">
        <v>0.625</v>
      </c>
    </row>
    <row r="74" spans="1:10" x14ac:dyDescent="0.25">
      <c r="A74" s="7" t="s">
        <v>105</v>
      </c>
      <c r="B74" s="6">
        <v>583</v>
      </c>
      <c r="C74" s="22">
        <v>7.1999999999999995E-2</v>
      </c>
      <c r="D74" s="22">
        <v>0.13550000000000001</v>
      </c>
      <c r="E74" s="22">
        <v>0.1389</v>
      </c>
      <c r="F74" s="22">
        <v>0.43740000000000001</v>
      </c>
      <c r="G74" s="22">
        <v>0.19900000000000001</v>
      </c>
      <c r="H74" s="22">
        <v>1.72E-2</v>
      </c>
      <c r="I74" s="22">
        <v>0.2112</v>
      </c>
      <c r="J74" s="22">
        <v>0.64749999999999996</v>
      </c>
    </row>
    <row r="75" spans="1:10" x14ac:dyDescent="0.25">
      <c r="A75" s="7" t="s">
        <v>106</v>
      </c>
      <c r="B75" s="6">
        <v>14</v>
      </c>
      <c r="C75" s="22">
        <v>7.1400000000000005E-2</v>
      </c>
      <c r="D75" s="22">
        <v>0.1429</v>
      </c>
      <c r="E75" s="22">
        <v>7.1400000000000005E-2</v>
      </c>
      <c r="F75" s="22">
        <v>0.42859999999999998</v>
      </c>
      <c r="G75" s="22">
        <v>0.28570000000000001</v>
      </c>
      <c r="H75" s="22" t="s">
        <v>38</v>
      </c>
      <c r="I75" s="22">
        <v>0.21429999999999999</v>
      </c>
      <c r="J75" s="22">
        <v>0.71430000000000005</v>
      </c>
    </row>
    <row r="76" spans="1:10" x14ac:dyDescent="0.25">
      <c r="A76" s="7" t="s">
        <v>107</v>
      </c>
      <c r="B76" s="6">
        <v>54</v>
      </c>
      <c r="C76" s="22">
        <v>7.4099999999999999E-2</v>
      </c>
      <c r="D76" s="22">
        <v>0.14810000000000001</v>
      </c>
      <c r="E76" s="22">
        <v>0.1852</v>
      </c>
      <c r="F76" s="22">
        <v>0.46300000000000002</v>
      </c>
      <c r="G76" s="22">
        <v>0.1111</v>
      </c>
      <c r="H76" s="22">
        <v>1.8499999999999999E-2</v>
      </c>
      <c r="I76" s="22">
        <v>0.22639999999999999</v>
      </c>
      <c r="J76" s="22">
        <v>0.58489999999999998</v>
      </c>
    </row>
    <row r="77" spans="1:10" x14ac:dyDescent="0.25">
      <c r="A77" s="7" t="s">
        <v>108</v>
      </c>
      <c r="B77" s="6">
        <v>57</v>
      </c>
      <c r="C77" s="22">
        <v>8.77E-2</v>
      </c>
      <c r="D77" s="22">
        <v>8.77E-2</v>
      </c>
      <c r="E77" s="22">
        <v>0.1754</v>
      </c>
      <c r="F77" s="22">
        <v>0.49120000000000003</v>
      </c>
      <c r="G77" s="22">
        <v>0.1053</v>
      </c>
      <c r="H77" s="22">
        <v>5.2600000000000001E-2</v>
      </c>
      <c r="I77" s="22">
        <v>0.1852</v>
      </c>
      <c r="J77" s="22">
        <v>0.62960000000000005</v>
      </c>
    </row>
    <row r="78" spans="1:10" x14ac:dyDescent="0.25">
      <c r="A78" s="7" t="s">
        <v>109</v>
      </c>
      <c r="B78" s="6">
        <v>80</v>
      </c>
      <c r="C78" s="22">
        <v>0.1</v>
      </c>
      <c r="D78" s="22">
        <v>0.13750000000000001</v>
      </c>
      <c r="E78" s="22">
        <v>0.13750000000000001</v>
      </c>
      <c r="F78" s="22">
        <v>0.47499999999999998</v>
      </c>
      <c r="G78" s="22">
        <v>0.15</v>
      </c>
      <c r="H78" s="22" t="s">
        <v>38</v>
      </c>
      <c r="I78" s="22">
        <v>0.23749999999999999</v>
      </c>
      <c r="J78" s="22">
        <v>0.625</v>
      </c>
    </row>
    <row r="79" spans="1:10" x14ac:dyDescent="0.25">
      <c r="A79" s="7" t="s">
        <v>110</v>
      </c>
      <c r="B79" s="6">
        <v>74</v>
      </c>
      <c r="C79" s="22">
        <v>6.7599999999999993E-2</v>
      </c>
      <c r="D79" s="22">
        <v>0.1081</v>
      </c>
      <c r="E79" s="22">
        <v>0.14860000000000001</v>
      </c>
      <c r="F79" s="22">
        <v>0.5</v>
      </c>
      <c r="G79" s="22">
        <v>0.16220000000000001</v>
      </c>
      <c r="H79" s="22">
        <v>1.35E-2</v>
      </c>
      <c r="I79" s="22">
        <v>0.17810000000000001</v>
      </c>
      <c r="J79" s="22">
        <v>0.67120000000000002</v>
      </c>
    </row>
    <row r="80" spans="1:10" x14ac:dyDescent="0.25">
      <c r="A80" s="7" t="s">
        <v>111</v>
      </c>
      <c r="B80" s="6">
        <v>65</v>
      </c>
      <c r="C80" s="22">
        <v>7.6899999999999996E-2</v>
      </c>
      <c r="D80" s="22">
        <v>0.16919999999999999</v>
      </c>
      <c r="E80" s="22">
        <v>6.1499999999999999E-2</v>
      </c>
      <c r="F80" s="22">
        <v>0.43080000000000002</v>
      </c>
      <c r="G80" s="22">
        <v>0.23080000000000001</v>
      </c>
      <c r="H80" s="22">
        <v>3.0800000000000001E-2</v>
      </c>
      <c r="I80" s="22">
        <v>0.254</v>
      </c>
      <c r="J80" s="22">
        <v>0.6825</v>
      </c>
    </row>
    <row r="81" spans="1:10" x14ac:dyDescent="0.25">
      <c r="A81" s="7" t="s">
        <v>112</v>
      </c>
      <c r="B81" s="6">
        <v>62</v>
      </c>
      <c r="C81" s="22">
        <v>6.4500000000000002E-2</v>
      </c>
      <c r="D81" s="22">
        <v>0.1129</v>
      </c>
      <c r="E81" s="22">
        <v>0.1129</v>
      </c>
      <c r="F81" s="22">
        <v>0.4839</v>
      </c>
      <c r="G81" s="22">
        <v>0.19350000000000001</v>
      </c>
      <c r="H81" s="22">
        <v>3.2300000000000002E-2</v>
      </c>
      <c r="I81" s="22">
        <v>0.18329999999999999</v>
      </c>
      <c r="J81" s="22">
        <v>0.7</v>
      </c>
    </row>
    <row r="82" spans="1:10" x14ac:dyDescent="0.25">
      <c r="A82" s="7" t="s">
        <v>113</v>
      </c>
      <c r="B82" s="6">
        <v>44</v>
      </c>
      <c r="C82" s="22">
        <v>0.18179999999999999</v>
      </c>
      <c r="D82" s="22">
        <v>0.15909999999999999</v>
      </c>
      <c r="E82" s="22">
        <v>6.8199999999999997E-2</v>
      </c>
      <c r="F82" s="22">
        <v>0.40910000000000002</v>
      </c>
      <c r="G82" s="22">
        <v>0.13639999999999999</v>
      </c>
      <c r="H82" s="22">
        <v>4.5499999999999999E-2</v>
      </c>
      <c r="I82" s="22">
        <v>0.35709999999999997</v>
      </c>
      <c r="J82" s="22">
        <v>0.57140000000000002</v>
      </c>
    </row>
    <row r="83" spans="1:10" x14ac:dyDescent="0.25">
      <c r="A83" s="7" t="s">
        <v>114</v>
      </c>
      <c r="B83" s="6">
        <v>35</v>
      </c>
      <c r="C83" s="22">
        <v>8.5699999999999998E-2</v>
      </c>
      <c r="D83" s="22">
        <v>0.1429</v>
      </c>
      <c r="E83" s="22">
        <v>0.2286</v>
      </c>
      <c r="F83" s="22">
        <v>0.2286</v>
      </c>
      <c r="G83" s="22">
        <v>0.31430000000000002</v>
      </c>
      <c r="H83" s="22" t="s">
        <v>38</v>
      </c>
      <c r="I83" s="22">
        <v>0.2286</v>
      </c>
      <c r="J83" s="22">
        <v>0.54290000000000005</v>
      </c>
    </row>
    <row r="84" spans="1:10" x14ac:dyDescent="0.25">
      <c r="A84" s="7" t="s">
        <v>115</v>
      </c>
      <c r="B84" s="6">
        <v>29</v>
      </c>
      <c r="C84" s="22">
        <v>0.10340000000000001</v>
      </c>
      <c r="D84" s="22">
        <v>0.10340000000000001</v>
      </c>
      <c r="E84" s="22">
        <v>0.1724</v>
      </c>
      <c r="F84" s="22">
        <v>0.37930000000000003</v>
      </c>
      <c r="G84" s="22">
        <v>0.2414</v>
      </c>
      <c r="H84" s="22" t="s">
        <v>38</v>
      </c>
      <c r="I84" s="22">
        <v>0.2069</v>
      </c>
      <c r="J84" s="22">
        <v>0.62070000000000003</v>
      </c>
    </row>
    <row r="85" spans="1:10" x14ac:dyDescent="0.25">
      <c r="A85" s="7" t="s">
        <v>116</v>
      </c>
      <c r="B85" s="6">
        <v>92</v>
      </c>
      <c r="C85" s="22">
        <v>3.2599999999999997E-2</v>
      </c>
      <c r="D85" s="22">
        <v>0.1522</v>
      </c>
      <c r="E85" s="22">
        <v>0.16300000000000001</v>
      </c>
      <c r="F85" s="22">
        <v>0.4239</v>
      </c>
      <c r="G85" s="22">
        <v>0.21740000000000001</v>
      </c>
      <c r="H85" s="22">
        <v>1.09E-2</v>
      </c>
      <c r="I85" s="22">
        <v>0.18679999999999999</v>
      </c>
      <c r="J85" s="22">
        <v>0.64839999999999998</v>
      </c>
    </row>
    <row r="86" spans="1:10" x14ac:dyDescent="0.25">
      <c r="A86" s="7" t="s">
        <v>117</v>
      </c>
      <c r="B86" s="6">
        <v>9</v>
      </c>
      <c r="C86" s="22" t="s">
        <v>38</v>
      </c>
      <c r="D86" s="22">
        <v>0.33329999999999999</v>
      </c>
      <c r="E86" s="22" t="s">
        <v>38</v>
      </c>
      <c r="F86" s="22">
        <v>0.44440000000000002</v>
      </c>
      <c r="G86" s="22">
        <v>0.22220000000000001</v>
      </c>
      <c r="H86" s="22" t="s">
        <v>38</v>
      </c>
      <c r="I86" s="22">
        <v>0.33329999999999999</v>
      </c>
      <c r="J86" s="22">
        <v>0.66669999999999996</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t="s">
        <v>38</v>
      </c>
      <c r="D98" s="22" t="s">
        <v>38</v>
      </c>
      <c r="E98" s="22">
        <v>0.42859999999999998</v>
      </c>
      <c r="F98" s="22">
        <v>0.42859999999999998</v>
      </c>
      <c r="G98" s="22">
        <v>0.1429</v>
      </c>
      <c r="H98" s="22" t="s">
        <v>38</v>
      </c>
      <c r="I98" s="22">
        <v>0</v>
      </c>
      <c r="J98" s="22">
        <v>0.57140000000000002</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770</v>
      </c>
      <c r="C103" s="22">
        <v>8.0500000000000002E-2</v>
      </c>
      <c r="D103" s="22">
        <v>0.14030000000000001</v>
      </c>
      <c r="E103" s="22">
        <v>0.14419999999999999</v>
      </c>
      <c r="F103" s="22">
        <v>0.4234</v>
      </c>
      <c r="G103" s="22">
        <v>0.19350000000000001</v>
      </c>
      <c r="H103" s="22">
        <v>1.8200000000000001E-2</v>
      </c>
      <c r="I103" s="22">
        <v>0.22489999999999999</v>
      </c>
      <c r="J103" s="22">
        <v>0.62829999999999997</v>
      </c>
    </row>
    <row r="104" spans="1:10" ht="30" x14ac:dyDescent="0.25">
      <c r="A104" s="7" t="s">
        <v>135</v>
      </c>
      <c r="B104" s="6">
        <v>645</v>
      </c>
      <c r="C104" s="22">
        <v>8.3699999999999997E-2</v>
      </c>
      <c r="D104" s="22">
        <v>0.1426</v>
      </c>
      <c r="E104" s="22">
        <v>0.13950000000000001</v>
      </c>
      <c r="F104" s="22">
        <v>0.43880000000000002</v>
      </c>
      <c r="G104" s="22">
        <v>0.17979999999999999</v>
      </c>
      <c r="H104" s="22">
        <v>1.55E-2</v>
      </c>
      <c r="I104" s="22">
        <v>0.22989999999999999</v>
      </c>
      <c r="J104" s="22">
        <v>0.62829999999999997</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v>0.28570000000000001</v>
      </c>
      <c r="D106" s="22" t="s">
        <v>38</v>
      </c>
      <c r="E106" s="22">
        <v>0.1429</v>
      </c>
      <c r="F106" s="22">
        <v>0.42859999999999998</v>
      </c>
      <c r="G106" s="22">
        <v>0.1429</v>
      </c>
      <c r="H106" s="22" t="s">
        <v>38</v>
      </c>
      <c r="I106" s="22">
        <v>0.28570000000000001</v>
      </c>
      <c r="J106" s="22">
        <v>0.57140000000000002</v>
      </c>
    </row>
    <row r="107" spans="1:10" x14ac:dyDescent="0.25">
      <c r="A107" s="7" t="s">
        <v>138</v>
      </c>
      <c r="B107" s="6">
        <v>15</v>
      </c>
      <c r="C107" s="22" t="s">
        <v>38</v>
      </c>
      <c r="D107" s="22">
        <v>0.1333</v>
      </c>
      <c r="E107" s="22">
        <v>0.2</v>
      </c>
      <c r="F107" s="22">
        <v>0.33329999999999999</v>
      </c>
      <c r="G107" s="22">
        <v>0.33329999999999999</v>
      </c>
      <c r="H107" s="22" t="s">
        <v>38</v>
      </c>
      <c r="I107" s="22">
        <v>0.1333</v>
      </c>
      <c r="J107" s="22">
        <v>0.66669999999999996</v>
      </c>
    </row>
    <row r="108" spans="1:10" x14ac:dyDescent="0.25">
      <c r="A108" s="7" t="s">
        <v>139</v>
      </c>
      <c r="B108" s="6">
        <v>14</v>
      </c>
      <c r="C108" s="22">
        <v>7.1400000000000005E-2</v>
      </c>
      <c r="D108" s="22">
        <v>0.1429</v>
      </c>
      <c r="E108" s="22">
        <v>7.1400000000000005E-2</v>
      </c>
      <c r="F108" s="22">
        <v>0.5</v>
      </c>
      <c r="G108" s="22">
        <v>0.1429</v>
      </c>
      <c r="H108" s="22">
        <v>7.1400000000000005E-2</v>
      </c>
      <c r="I108" s="22">
        <v>0.23080000000000001</v>
      </c>
      <c r="J108" s="22">
        <v>0.69230000000000003</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v>0.22220000000000001</v>
      </c>
      <c r="E110" s="22">
        <v>0.1111</v>
      </c>
      <c r="F110" s="22">
        <v>0.33329999999999999</v>
      </c>
      <c r="G110" s="22">
        <v>0.22220000000000001</v>
      </c>
      <c r="H110" s="22" t="s">
        <v>38</v>
      </c>
      <c r="I110" s="22">
        <v>0.33329999999999999</v>
      </c>
      <c r="J110" s="22">
        <v>0.55559999999999998</v>
      </c>
    </row>
    <row r="111" spans="1:10" ht="30" x14ac:dyDescent="0.25">
      <c r="A111" s="7" t="s">
        <v>142</v>
      </c>
      <c r="B111" s="6">
        <v>28</v>
      </c>
      <c r="C111" s="22">
        <v>7.1400000000000005E-2</v>
      </c>
      <c r="D111" s="22">
        <v>0.17860000000000001</v>
      </c>
      <c r="E111" s="22">
        <v>7.1400000000000005E-2</v>
      </c>
      <c r="F111" s="22">
        <v>0.46429999999999999</v>
      </c>
      <c r="G111" s="22">
        <v>0.17860000000000001</v>
      </c>
      <c r="H111" s="22">
        <v>3.5700000000000003E-2</v>
      </c>
      <c r="I111" s="22">
        <v>0.25929999999999997</v>
      </c>
      <c r="J111" s="22">
        <v>0.66669999999999996</v>
      </c>
    </row>
    <row r="112" spans="1:10" ht="30" x14ac:dyDescent="0.25">
      <c r="A112" s="7" t="s">
        <v>143</v>
      </c>
      <c r="B112" s="6">
        <v>61</v>
      </c>
      <c r="C112" s="22">
        <v>6.5600000000000006E-2</v>
      </c>
      <c r="D112" s="22">
        <v>0.21310000000000001</v>
      </c>
      <c r="E112" s="22">
        <v>0.13109999999999999</v>
      </c>
      <c r="F112" s="22">
        <v>0.29509999999999997</v>
      </c>
      <c r="G112" s="22">
        <v>0.22950000000000001</v>
      </c>
      <c r="H112" s="22">
        <v>6.5600000000000006E-2</v>
      </c>
      <c r="I112" s="22">
        <v>0.29820000000000002</v>
      </c>
      <c r="J112" s="22">
        <v>0.56140000000000001</v>
      </c>
    </row>
    <row r="113" spans="1:10" x14ac:dyDescent="0.25">
      <c r="A113" s="7" t="s">
        <v>144</v>
      </c>
      <c r="B113" s="6">
        <v>43</v>
      </c>
      <c r="C113" s="22">
        <v>2.3300000000000001E-2</v>
      </c>
      <c r="D113" s="22">
        <v>9.2999999999999999E-2</v>
      </c>
      <c r="E113" s="22">
        <v>9.2999999999999999E-2</v>
      </c>
      <c r="F113" s="22">
        <v>0.44190000000000002</v>
      </c>
      <c r="G113" s="22">
        <v>0.3256</v>
      </c>
      <c r="H113" s="22">
        <v>2.3300000000000001E-2</v>
      </c>
      <c r="I113" s="22">
        <v>0.11899999999999999</v>
      </c>
      <c r="J113" s="22">
        <v>0.78569999999999995</v>
      </c>
    </row>
    <row r="114" spans="1:10" x14ac:dyDescent="0.25">
      <c r="A114" s="7" t="s">
        <v>145</v>
      </c>
      <c r="B114" s="6">
        <v>425</v>
      </c>
      <c r="C114" s="22">
        <v>0.08</v>
      </c>
      <c r="D114" s="22">
        <v>0.13650000000000001</v>
      </c>
      <c r="E114" s="22">
        <v>0.14119999999999999</v>
      </c>
      <c r="F114" s="22">
        <v>0.46589999999999998</v>
      </c>
      <c r="G114" s="22">
        <v>0.16470000000000001</v>
      </c>
      <c r="H114" s="22">
        <v>1.18E-2</v>
      </c>
      <c r="I114" s="22">
        <v>0.219</v>
      </c>
      <c r="J114" s="22">
        <v>0.6381</v>
      </c>
    </row>
    <row r="115" spans="1:10" ht="30" x14ac:dyDescent="0.25">
      <c r="A115" s="7" t="s">
        <v>146</v>
      </c>
      <c r="B115" s="6">
        <v>811</v>
      </c>
      <c r="C115" s="22">
        <v>8.3799999999999999E-2</v>
      </c>
      <c r="D115" s="22">
        <v>0.14180000000000001</v>
      </c>
      <c r="E115" s="22">
        <v>0.1406</v>
      </c>
      <c r="F115" s="22">
        <v>0.43159999999999998</v>
      </c>
      <c r="G115" s="22">
        <v>0.185</v>
      </c>
      <c r="H115" s="22">
        <v>1.7299999999999999E-2</v>
      </c>
      <c r="I115" s="22">
        <v>0.2296</v>
      </c>
      <c r="J115" s="22">
        <v>0.62739999999999996</v>
      </c>
    </row>
    <row r="116" spans="1:10" x14ac:dyDescent="0.25">
      <c r="A116" s="7" t="s">
        <v>147</v>
      </c>
      <c r="B116" s="6">
        <v>352</v>
      </c>
      <c r="C116" s="22">
        <v>8.8099999999999998E-2</v>
      </c>
      <c r="D116" s="22">
        <v>0.1648</v>
      </c>
      <c r="E116" s="22">
        <v>0.15340000000000001</v>
      </c>
      <c r="F116" s="22">
        <v>0.42049999999999998</v>
      </c>
      <c r="G116" s="22">
        <v>0.15629999999999999</v>
      </c>
      <c r="H116" s="22">
        <v>1.7000000000000001E-2</v>
      </c>
      <c r="I116" s="22">
        <v>0.25719999999999998</v>
      </c>
      <c r="J116" s="22">
        <v>0.5867</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394</v>
      </c>
      <c r="C118" s="22">
        <v>9.64E-2</v>
      </c>
      <c r="D118" s="22">
        <v>0.16239999999999999</v>
      </c>
      <c r="E118" s="22">
        <v>0.1421</v>
      </c>
      <c r="F118" s="22">
        <v>0.4239</v>
      </c>
      <c r="G118" s="22">
        <v>0.15989999999999999</v>
      </c>
      <c r="H118" s="22">
        <v>1.52E-2</v>
      </c>
      <c r="I118" s="22">
        <v>0.26290000000000002</v>
      </c>
      <c r="J118" s="22">
        <v>0.59279999999999999</v>
      </c>
    </row>
    <row r="119" spans="1:10" ht="30" x14ac:dyDescent="0.25">
      <c r="A119" s="7" t="s">
        <v>150</v>
      </c>
      <c r="B119" s="6">
        <v>410</v>
      </c>
      <c r="C119" s="22">
        <v>0.1171</v>
      </c>
      <c r="D119" s="22">
        <v>0.15609999999999999</v>
      </c>
      <c r="E119" s="22">
        <v>0.1585</v>
      </c>
      <c r="F119" s="22">
        <v>0.38290000000000002</v>
      </c>
      <c r="G119" s="22">
        <v>0.16830000000000001</v>
      </c>
      <c r="H119" s="22">
        <v>1.7100000000000001E-2</v>
      </c>
      <c r="I119" s="22">
        <v>0.27789999999999998</v>
      </c>
      <c r="J119" s="22">
        <v>0.56079999999999997</v>
      </c>
    </row>
    <row r="120" spans="1:10" x14ac:dyDescent="0.25">
      <c r="A120" s="7" t="s">
        <v>151</v>
      </c>
      <c r="B120" s="6">
        <v>31</v>
      </c>
      <c r="C120" s="22">
        <v>0.129</v>
      </c>
      <c r="D120" s="22">
        <v>0.129</v>
      </c>
      <c r="E120" s="22">
        <v>0.1613</v>
      </c>
      <c r="F120" s="22">
        <v>0.3226</v>
      </c>
      <c r="G120" s="22">
        <v>0.2581</v>
      </c>
      <c r="H120" s="22" t="s">
        <v>38</v>
      </c>
      <c r="I120" s="22">
        <v>0.2581</v>
      </c>
      <c r="J120" s="22">
        <v>0.5806</v>
      </c>
    </row>
    <row r="121" spans="1:10" x14ac:dyDescent="0.25">
      <c r="A121" s="7" t="s">
        <v>152</v>
      </c>
      <c r="B121" s="6">
        <v>808</v>
      </c>
      <c r="C121" s="22">
        <v>8.4199999999999997E-2</v>
      </c>
      <c r="D121" s="22">
        <v>0.1411</v>
      </c>
      <c r="E121" s="22">
        <v>0.1386</v>
      </c>
      <c r="F121" s="22">
        <v>0.43319999999999997</v>
      </c>
      <c r="G121" s="22">
        <v>0.18559999999999999</v>
      </c>
      <c r="H121" s="22">
        <v>1.7299999999999999E-2</v>
      </c>
      <c r="I121" s="22">
        <v>0.22919999999999999</v>
      </c>
      <c r="J121" s="22">
        <v>0.62970000000000004</v>
      </c>
    </row>
    <row r="122" spans="1:10" x14ac:dyDescent="0.25">
      <c r="A122" s="7" t="s">
        <v>153</v>
      </c>
      <c r="B122" s="6">
        <v>15</v>
      </c>
      <c r="C122" s="22">
        <v>0.26669999999999999</v>
      </c>
      <c r="D122" s="22">
        <v>0.1333</v>
      </c>
      <c r="E122" s="22">
        <v>0.1333</v>
      </c>
      <c r="F122" s="22">
        <v>0.4667</v>
      </c>
      <c r="G122" s="22" t="s">
        <v>38</v>
      </c>
      <c r="H122" s="22" t="s">
        <v>38</v>
      </c>
      <c r="I122" s="22">
        <v>0.4</v>
      </c>
      <c r="J122" s="22">
        <v>0.4667</v>
      </c>
    </row>
    <row r="123" spans="1:10" x14ac:dyDescent="0.25">
      <c r="A123" s="7" t="s">
        <v>154</v>
      </c>
      <c r="B123" s="6">
        <v>228</v>
      </c>
      <c r="C123" s="22">
        <v>7.0199999999999999E-2</v>
      </c>
      <c r="D123" s="22">
        <v>0.14910000000000001</v>
      </c>
      <c r="E123" s="22">
        <v>0.15790000000000001</v>
      </c>
      <c r="F123" s="22">
        <v>0.47810000000000002</v>
      </c>
      <c r="G123" s="22">
        <v>0.13600000000000001</v>
      </c>
      <c r="H123" s="22">
        <v>8.8000000000000005E-3</v>
      </c>
      <c r="I123" s="22">
        <v>0.22120000000000001</v>
      </c>
      <c r="J123" s="22">
        <v>0.61950000000000005</v>
      </c>
    </row>
    <row r="124" spans="1:10" ht="30" x14ac:dyDescent="0.25">
      <c r="A124" s="7" t="s">
        <v>155</v>
      </c>
      <c r="B124" s="6">
        <v>613</v>
      </c>
      <c r="C124" s="22">
        <v>9.2999999999999999E-2</v>
      </c>
      <c r="D124" s="22">
        <v>0.14030000000000001</v>
      </c>
      <c r="E124" s="22">
        <v>0.14849999999999999</v>
      </c>
      <c r="F124" s="22">
        <v>0.41439999999999999</v>
      </c>
      <c r="G124" s="22">
        <v>0.186</v>
      </c>
      <c r="H124" s="22">
        <v>1.7899999999999999E-2</v>
      </c>
      <c r="I124" s="22">
        <v>0.23749999999999999</v>
      </c>
      <c r="J124" s="22">
        <v>0.61129999999999995</v>
      </c>
    </row>
    <row r="125" spans="1:10" x14ac:dyDescent="0.25">
      <c r="A125" s="7" t="s">
        <v>156</v>
      </c>
      <c r="B125" s="6">
        <v>43</v>
      </c>
      <c r="C125" s="22">
        <v>0.1163</v>
      </c>
      <c r="D125" s="22">
        <v>0.1163</v>
      </c>
      <c r="E125" s="22">
        <v>0.2326</v>
      </c>
      <c r="F125" s="22">
        <v>0.44190000000000002</v>
      </c>
      <c r="G125" s="22">
        <v>6.9800000000000001E-2</v>
      </c>
      <c r="H125" s="22">
        <v>2.3300000000000001E-2</v>
      </c>
      <c r="I125" s="22">
        <v>0.23810000000000001</v>
      </c>
      <c r="J125" s="22">
        <v>0.52380000000000004</v>
      </c>
    </row>
    <row r="126" spans="1:10" x14ac:dyDescent="0.25">
      <c r="A126" s="7" t="s">
        <v>157</v>
      </c>
      <c r="B126" s="6">
        <v>31</v>
      </c>
      <c r="C126" s="22">
        <v>0.129</v>
      </c>
      <c r="D126" s="22">
        <v>0.129</v>
      </c>
      <c r="E126" s="22">
        <v>0.1613</v>
      </c>
      <c r="F126" s="22">
        <v>0.3226</v>
      </c>
      <c r="G126" s="22">
        <v>0.2581</v>
      </c>
      <c r="H126" s="22" t="s">
        <v>38</v>
      </c>
      <c r="I126" s="22">
        <v>0.2581</v>
      </c>
      <c r="J126" s="22">
        <v>0.5806</v>
      </c>
    </row>
    <row r="127" spans="1:10" x14ac:dyDescent="0.25">
      <c r="A127" s="7" t="s">
        <v>158</v>
      </c>
      <c r="B127" s="6">
        <v>160</v>
      </c>
      <c r="C127" s="22">
        <v>0.1313</v>
      </c>
      <c r="D127" s="22">
        <v>0.16250000000000001</v>
      </c>
      <c r="E127" s="22">
        <v>0.15629999999999999</v>
      </c>
      <c r="F127" s="22">
        <v>0.375</v>
      </c>
      <c r="G127" s="22">
        <v>0.15</v>
      </c>
      <c r="H127" s="22">
        <v>2.5000000000000001E-2</v>
      </c>
      <c r="I127" s="22">
        <v>0.30130000000000001</v>
      </c>
      <c r="J127" s="22">
        <v>0.53849999999999998</v>
      </c>
    </row>
    <row r="128" spans="1:10" x14ac:dyDescent="0.25">
      <c r="A128" s="7" t="s">
        <v>159</v>
      </c>
      <c r="B128" s="6">
        <v>728</v>
      </c>
      <c r="C128" s="22">
        <v>7.8299999999999995E-2</v>
      </c>
      <c r="D128" s="22">
        <v>0.14149999999999999</v>
      </c>
      <c r="E128" s="22">
        <v>0.1429</v>
      </c>
      <c r="F128" s="22">
        <v>0.43130000000000002</v>
      </c>
      <c r="G128" s="22">
        <v>0.18679999999999999</v>
      </c>
      <c r="H128" s="22">
        <v>1.9199999999999998E-2</v>
      </c>
      <c r="I128" s="22">
        <v>0.22409999999999999</v>
      </c>
      <c r="J128" s="22">
        <v>0.63029999999999997</v>
      </c>
    </row>
    <row r="129" spans="1:10" x14ac:dyDescent="0.25">
      <c r="A129" s="7" t="s">
        <v>160</v>
      </c>
      <c r="B129" s="6">
        <v>347</v>
      </c>
      <c r="C129" s="22">
        <v>0.1268</v>
      </c>
      <c r="D129" s="22">
        <v>0.15559999999999999</v>
      </c>
      <c r="E129" s="22">
        <v>0.1643</v>
      </c>
      <c r="F129" s="22">
        <v>0.36890000000000001</v>
      </c>
      <c r="G129" s="22">
        <v>0.1671</v>
      </c>
      <c r="H129" s="22">
        <v>1.7299999999999999E-2</v>
      </c>
      <c r="I129" s="22">
        <v>0.28739999999999999</v>
      </c>
      <c r="J129" s="22">
        <v>0.54549999999999998</v>
      </c>
    </row>
    <row r="130" spans="1:10" x14ac:dyDescent="0.25">
      <c r="A130" s="7" t="s">
        <v>161</v>
      </c>
      <c r="B130" s="6">
        <v>356</v>
      </c>
      <c r="C130" s="22">
        <v>9.5500000000000002E-2</v>
      </c>
      <c r="D130" s="22">
        <v>0.16289999999999999</v>
      </c>
      <c r="E130" s="22">
        <v>0.1404</v>
      </c>
      <c r="F130" s="22">
        <v>0.42699999999999999</v>
      </c>
      <c r="G130" s="22">
        <v>0.1573</v>
      </c>
      <c r="H130" s="22">
        <v>1.6899999999999998E-2</v>
      </c>
      <c r="I130" s="22">
        <v>0.26290000000000002</v>
      </c>
      <c r="J130" s="22">
        <v>0.59430000000000005</v>
      </c>
    </row>
    <row r="131" spans="1:10" x14ac:dyDescent="0.25">
      <c r="A131" s="7" t="s">
        <v>162</v>
      </c>
      <c r="B131" s="6">
        <v>66</v>
      </c>
      <c r="C131" s="22">
        <v>7.5800000000000006E-2</v>
      </c>
      <c r="D131" s="22">
        <v>0.1212</v>
      </c>
      <c r="E131" s="22">
        <v>0.2273</v>
      </c>
      <c r="F131" s="22">
        <v>0.36359999999999998</v>
      </c>
      <c r="G131" s="22">
        <v>0.18179999999999999</v>
      </c>
      <c r="H131" s="22">
        <v>3.0300000000000001E-2</v>
      </c>
      <c r="I131" s="22">
        <v>0.2031</v>
      </c>
      <c r="J131" s="22">
        <v>0.5625</v>
      </c>
    </row>
    <row r="132" spans="1:10" x14ac:dyDescent="0.25">
      <c r="A132" s="7" t="s">
        <v>163</v>
      </c>
      <c r="B132" s="6">
        <v>55</v>
      </c>
      <c r="C132" s="22">
        <v>3.6400000000000002E-2</v>
      </c>
      <c r="D132" s="22">
        <v>0.18179999999999999</v>
      </c>
      <c r="E132" s="22">
        <v>0.18179999999999999</v>
      </c>
      <c r="F132" s="22">
        <v>0.38179999999999997</v>
      </c>
      <c r="G132" s="22">
        <v>0.21820000000000001</v>
      </c>
      <c r="H132" s="22" t="s">
        <v>38</v>
      </c>
      <c r="I132" s="22">
        <v>0.21820000000000001</v>
      </c>
      <c r="J132" s="22">
        <v>0.6</v>
      </c>
    </row>
    <row r="133" spans="1:10" ht="30" x14ac:dyDescent="0.25">
      <c r="A133" s="7" t="s">
        <v>164</v>
      </c>
      <c r="B133" s="6">
        <v>23</v>
      </c>
      <c r="C133" s="22">
        <v>8.6999999999999994E-2</v>
      </c>
      <c r="D133" s="22">
        <v>0.3478</v>
      </c>
      <c r="E133" s="22">
        <v>8.6999999999999994E-2</v>
      </c>
      <c r="F133" s="22">
        <v>0.30430000000000001</v>
      </c>
      <c r="G133" s="22">
        <v>0.13039999999999999</v>
      </c>
      <c r="H133" s="22">
        <v>4.3499999999999997E-2</v>
      </c>
      <c r="I133" s="22">
        <v>0.45450000000000002</v>
      </c>
      <c r="J133" s="22">
        <v>0.45450000000000002</v>
      </c>
    </row>
    <row r="134" spans="1:10" ht="30" x14ac:dyDescent="0.25">
      <c r="A134" s="7" t="s">
        <v>165</v>
      </c>
      <c r="B134" s="6">
        <v>57</v>
      </c>
      <c r="C134" s="22">
        <v>0.1754</v>
      </c>
      <c r="D134" s="22">
        <v>0.15790000000000001</v>
      </c>
      <c r="E134" s="22">
        <v>3.5099999999999999E-2</v>
      </c>
      <c r="F134" s="22">
        <v>0.43859999999999999</v>
      </c>
      <c r="G134" s="22">
        <v>0.1404</v>
      </c>
      <c r="H134" s="22">
        <v>5.2600000000000001E-2</v>
      </c>
      <c r="I134" s="22">
        <v>0.35189999999999999</v>
      </c>
      <c r="J134" s="22">
        <v>0.61109999999999998</v>
      </c>
    </row>
    <row r="135" spans="1:10" x14ac:dyDescent="0.25">
      <c r="A135" s="7" t="s">
        <v>166</v>
      </c>
      <c r="B135" s="6">
        <v>30</v>
      </c>
      <c r="C135" s="22">
        <v>0.2</v>
      </c>
      <c r="D135" s="22">
        <v>0.3</v>
      </c>
      <c r="E135" s="22">
        <v>0.1333</v>
      </c>
      <c r="F135" s="22">
        <v>0.26669999999999999</v>
      </c>
      <c r="G135" s="22">
        <v>6.6699999999999995E-2</v>
      </c>
      <c r="H135" s="22">
        <v>3.3300000000000003E-2</v>
      </c>
      <c r="I135" s="22">
        <v>0.51719999999999999</v>
      </c>
      <c r="J135" s="22">
        <v>0.3448</v>
      </c>
    </row>
    <row r="136" spans="1:10" x14ac:dyDescent="0.25">
      <c r="A136" s="7" t="s">
        <v>167</v>
      </c>
      <c r="B136" s="6">
        <v>47</v>
      </c>
      <c r="C136" s="22">
        <v>0.10639999999999999</v>
      </c>
      <c r="D136" s="22">
        <v>0.12770000000000001</v>
      </c>
      <c r="E136" s="22">
        <v>0.23400000000000001</v>
      </c>
      <c r="F136" s="22">
        <v>0.31909999999999999</v>
      </c>
      <c r="G136" s="22">
        <v>0.17019999999999999</v>
      </c>
      <c r="H136" s="22">
        <v>4.2599999999999999E-2</v>
      </c>
      <c r="I136" s="22">
        <v>0.24440000000000001</v>
      </c>
      <c r="J136" s="22">
        <v>0.5111</v>
      </c>
    </row>
    <row r="137" spans="1:10" x14ac:dyDescent="0.25">
      <c r="A137" s="7" t="s">
        <v>168</v>
      </c>
      <c r="B137" s="6">
        <v>37</v>
      </c>
      <c r="C137" s="22">
        <v>8.1100000000000005E-2</v>
      </c>
      <c r="D137" s="22">
        <v>8.1100000000000005E-2</v>
      </c>
      <c r="E137" s="22">
        <v>0.16220000000000001</v>
      </c>
      <c r="F137" s="22">
        <v>0.37840000000000001</v>
      </c>
      <c r="G137" s="22">
        <v>0.18920000000000001</v>
      </c>
      <c r="H137" s="22">
        <v>0.1081</v>
      </c>
      <c r="I137" s="22">
        <v>0.18179999999999999</v>
      </c>
      <c r="J137" s="22">
        <v>0.63639999999999997</v>
      </c>
    </row>
    <row r="138" spans="1:10" x14ac:dyDescent="0.25">
      <c r="A138" s="7" t="s">
        <v>169</v>
      </c>
      <c r="B138" s="6">
        <v>30</v>
      </c>
      <c r="C138" s="22">
        <v>0.2</v>
      </c>
      <c r="D138" s="22">
        <v>0.16669999999999999</v>
      </c>
      <c r="E138" s="22">
        <v>0.1</v>
      </c>
      <c r="F138" s="22">
        <v>0.4</v>
      </c>
      <c r="G138" s="22">
        <v>0.1333</v>
      </c>
      <c r="H138" s="22" t="s">
        <v>38</v>
      </c>
      <c r="I138" s="22">
        <v>0.36670000000000003</v>
      </c>
      <c r="J138" s="22">
        <v>0.5333</v>
      </c>
    </row>
    <row r="139" spans="1:10" x14ac:dyDescent="0.25">
      <c r="A139" s="7" t="s">
        <v>170</v>
      </c>
      <c r="B139" s="6">
        <v>7</v>
      </c>
      <c r="C139" s="22">
        <v>0.42859999999999998</v>
      </c>
      <c r="D139" s="22" t="s">
        <v>38</v>
      </c>
      <c r="E139" s="22">
        <v>0.28570000000000001</v>
      </c>
      <c r="F139" s="22">
        <v>0.1429</v>
      </c>
      <c r="G139" s="22">
        <v>0.1429</v>
      </c>
      <c r="H139" s="22" t="s">
        <v>38</v>
      </c>
      <c r="I139" s="22">
        <v>0.42859999999999998</v>
      </c>
      <c r="J139" s="22">
        <v>0.28570000000000001</v>
      </c>
    </row>
    <row r="140" spans="1:10" x14ac:dyDescent="0.25">
      <c r="A140" s="7" t="s">
        <v>171</v>
      </c>
      <c r="B140" s="6">
        <v>30</v>
      </c>
      <c r="C140" s="22">
        <v>0.2</v>
      </c>
      <c r="D140" s="22">
        <v>0.1</v>
      </c>
      <c r="E140" s="22">
        <v>0.23330000000000001</v>
      </c>
      <c r="F140" s="22">
        <v>0.3</v>
      </c>
      <c r="G140" s="22">
        <v>0.1333</v>
      </c>
      <c r="H140" s="22">
        <v>3.3300000000000003E-2</v>
      </c>
      <c r="I140" s="22">
        <v>0.31030000000000002</v>
      </c>
      <c r="J140" s="22">
        <v>0.44829999999999998</v>
      </c>
    </row>
    <row r="141" spans="1:10" x14ac:dyDescent="0.25">
      <c r="A141" s="7" t="s">
        <v>172</v>
      </c>
      <c r="B141" s="6">
        <v>736</v>
      </c>
      <c r="C141" s="22">
        <v>8.1500000000000003E-2</v>
      </c>
      <c r="D141" s="22">
        <v>0.1399</v>
      </c>
      <c r="E141" s="22">
        <v>0.1399</v>
      </c>
      <c r="F141" s="22">
        <v>0.43209999999999998</v>
      </c>
      <c r="G141" s="22">
        <v>0.1875</v>
      </c>
      <c r="H141" s="22">
        <v>1.9E-2</v>
      </c>
      <c r="I141" s="22">
        <v>0.2258</v>
      </c>
      <c r="J141" s="22">
        <v>0.63160000000000005</v>
      </c>
    </row>
    <row r="142" spans="1:10" x14ac:dyDescent="0.25">
      <c r="A142" s="7" t="s">
        <v>173</v>
      </c>
      <c r="B142" s="6">
        <v>20</v>
      </c>
      <c r="C142" s="22">
        <v>0.05</v>
      </c>
      <c r="D142" s="22">
        <v>0.15</v>
      </c>
      <c r="E142" s="22">
        <v>0.15</v>
      </c>
      <c r="F142" s="22">
        <v>0.45</v>
      </c>
      <c r="G142" s="22">
        <v>0.2</v>
      </c>
      <c r="H142" s="22" t="s">
        <v>38</v>
      </c>
      <c r="I142" s="22">
        <v>0.2</v>
      </c>
      <c r="J142" s="22">
        <v>0.65</v>
      </c>
    </row>
    <row r="143" spans="1:10" ht="30" x14ac:dyDescent="0.25">
      <c r="A143" s="7" t="s">
        <v>174</v>
      </c>
      <c r="B143" s="6">
        <v>69</v>
      </c>
      <c r="C143" s="22">
        <v>0.1014</v>
      </c>
      <c r="D143" s="22">
        <v>0.1739</v>
      </c>
      <c r="E143" s="22">
        <v>0.13039999999999999</v>
      </c>
      <c r="F143" s="22">
        <v>0.37680000000000002</v>
      </c>
      <c r="G143" s="22">
        <v>0.18840000000000001</v>
      </c>
      <c r="H143" s="22">
        <v>2.9000000000000001E-2</v>
      </c>
      <c r="I143" s="22">
        <v>0.28360000000000002</v>
      </c>
      <c r="J143" s="22">
        <v>0.58209999999999995</v>
      </c>
    </row>
    <row r="144" spans="1:10" ht="30" x14ac:dyDescent="0.25">
      <c r="A144" s="7" t="s">
        <v>175</v>
      </c>
      <c r="B144" s="6">
        <v>132</v>
      </c>
      <c r="C144" s="22">
        <v>9.0899999999999995E-2</v>
      </c>
      <c r="D144" s="22">
        <v>0.1439</v>
      </c>
      <c r="E144" s="22">
        <v>0.18179999999999999</v>
      </c>
      <c r="F144" s="22">
        <v>0.40910000000000002</v>
      </c>
      <c r="G144" s="22">
        <v>0.16669999999999999</v>
      </c>
      <c r="H144" s="22">
        <v>7.6E-3</v>
      </c>
      <c r="I144" s="22">
        <v>0.2366</v>
      </c>
      <c r="J144" s="22">
        <v>0.58020000000000005</v>
      </c>
    </row>
    <row r="145" spans="1:10" ht="30" x14ac:dyDescent="0.25">
      <c r="A145" s="7" t="s">
        <v>176</v>
      </c>
      <c r="B145" s="6">
        <v>395</v>
      </c>
      <c r="C145" s="22">
        <v>6.3299999999999995E-2</v>
      </c>
      <c r="D145" s="22">
        <v>0.14180000000000001</v>
      </c>
      <c r="E145" s="22">
        <v>0.14180000000000001</v>
      </c>
      <c r="F145" s="22">
        <v>0.4304</v>
      </c>
      <c r="G145" s="22">
        <v>0.20760000000000001</v>
      </c>
      <c r="H145" s="22">
        <v>1.52E-2</v>
      </c>
      <c r="I145" s="22">
        <v>0.2082</v>
      </c>
      <c r="J145" s="22">
        <v>0.64780000000000004</v>
      </c>
    </row>
    <row r="146" spans="1:10" ht="30" x14ac:dyDescent="0.25">
      <c r="A146" s="7" t="s">
        <v>177</v>
      </c>
      <c r="B146" s="6">
        <v>31</v>
      </c>
      <c r="C146" s="22">
        <v>3.2300000000000002E-2</v>
      </c>
      <c r="D146" s="22">
        <v>9.6799999999999997E-2</v>
      </c>
      <c r="E146" s="22">
        <v>0.1613</v>
      </c>
      <c r="F146" s="22">
        <v>0.5806</v>
      </c>
      <c r="G146" s="22">
        <v>9.6799999999999997E-2</v>
      </c>
      <c r="H146" s="22">
        <v>3.2300000000000002E-2</v>
      </c>
      <c r="I146" s="22">
        <v>0.1333</v>
      </c>
      <c r="J146" s="22">
        <v>0.7</v>
      </c>
    </row>
    <row r="147" spans="1:10" ht="30" x14ac:dyDescent="0.25">
      <c r="A147" s="7" t="s">
        <v>178</v>
      </c>
      <c r="B147" s="6">
        <v>6</v>
      </c>
      <c r="C147" s="22" t="s">
        <v>38</v>
      </c>
      <c r="D147" s="22">
        <v>0.16669999999999999</v>
      </c>
      <c r="E147" s="22">
        <v>0.16669999999999999</v>
      </c>
      <c r="F147" s="22">
        <v>0.5</v>
      </c>
      <c r="G147" s="22">
        <v>0.16669999999999999</v>
      </c>
      <c r="H147" s="22" t="s">
        <v>38</v>
      </c>
      <c r="I147" s="22">
        <v>0.16669999999999999</v>
      </c>
      <c r="J147" s="22">
        <v>0.66669999999999996</v>
      </c>
    </row>
    <row r="148" spans="1:10" ht="30" x14ac:dyDescent="0.25">
      <c r="A148" s="7" t="s">
        <v>179</v>
      </c>
      <c r="B148" s="6">
        <v>23</v>
      </c>
      <c r="C148" s="22">
        <v>4.3499999999999997E-2</v>
      </c>
      <c r="D148" s="22">
        <v>8.6999999999999994E-2</v>
      </c>
      <c r="E148" s="22">
        <v>8.6999999999999994E-2</v>
      </c>
      <c r="F148" s="22">
        <v>0.4783</v>
      </c>
      <c r="G148" s="22">
        <v>0.30430000000000001</v>
      </c>
      <c r="H148" s="22" t="s">
        <v>38</v>
      </c>
      <c r="I148" s="22">
        <v>0.13039999999999999</v>
      </c>
      <c r="J148" s="22">
        <v>0.78259999999999996</v>
      </c>
    </row>
    <row r="149" spans="1:10" x14ac:dyDescent="0.25">
      <c r="A149" s="7" t="s">
        <v>180</v>
      </c>
      <c r="B149" s="6">
        <v>79</v>
      </c>
      <c r="C149" s="22">
        <v>0.15190000000000001</v>
      </c>
      <c r="D149" s="22">
        <v>0.1772</v>
      </c>
      <c r="E149" s="22">
        <v>0.12659999999999999</v>
      </c>
      <c r="F149" s="22">
        <v>0.35439999999999999</v>
      </c>
      <c r="G149" s="22">
        <v>0.1646</v>
      </c>
      <c r="H149" s="22">
        <v>2.53E-2</v>
      </c>
      <c r="I149" s="22">
        <v>0.3377</v>
      </c>
      <c r="J149" s="22">
        <v>0.53249999999999997</v>
      </c>
    </row>
    <row r="150" spans="1:10" ht="30" x14ac:dyDescent="0.25">
      <c r="A150" s="7" t="s">
        <v>181</v>
      </c>
      <c r="B150" s="6">
        <v>15</v>
      </c>
      <c r="C150" s="22">
        <v>0.2</v>
      </c>
      <c r="D150" s="22">
        <v>6.6699999999999995E-2</v>
      </c>
      <c r="E150" s="22">
        <v>0.1333</v>
      </c>
      <c r="F150" s="22">
        <v>0.33329999999999999</v>
      </c>
      <c r="G150" s="22">
        <v>0.2</v>
      </c>
      <c r="H150" s="22">
        <v>6.6699999999999995E-2</v>
      </c>
      <c r="I150" s="22">
        <v>0.28570000000000001</v>
      </c>
      <c r="J150" s="22">
        <v>0.57140000000000002</v>
      </c>
    </row>
    <row r="151" spans="1:10" x14ac:dyDescent="0.25">
      <c r="A151" s="7" t="s">
        <v>182</v>
      </c>
      <c r="B151" s="6">
        <v>44</v>
      </c>
      <c r="C151" s="22">
        <v>4.5499999999999999E-2</v>
      </c>
      <c r="D151" s="22">
        <v>0.11360000000000001</v>
      </c>
      <c r="E151" s="22">
        <v>0.15909999999999999</v>
      </c>
      <c r="F151" s="22">
        <v>0.43180000000000002</v>
      </c>
      <c r="G151" s="22">
        <v>0.2273</v>
      </c>
      <c r="H151" s="22">
        <v>2.2700000000000001E-2</v>
      </c>
      <c r="I151" s="22">
        <v>0.1628</v>
      </c>
      <c r="J151" s="22">
        <v>0.6744</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12</v>
      </c>
      <c r="C153" s="22">
        <v>0.16669999999999999</v>
      </c>
      <c r="D153" s="22">
        <v>0.25</v>
      </c>
      <c r="E153" s="22" t="s">
        <v>38</v>
      </c>
      <c r="F153" s="22">
        <v>0.5</v>
      </c>
      <c r="G153" s="22">
        <v>8.3299999999999999E-2</v>
      </c>
      <c r="H153" s="22" t="s">
        <v>38</v>
      </c>
      <c r="I153" s="22">
        <v>0.41670000000000001</v>
      </c>
      <c r="J153" s="22">
        <v>0.58330000000000004</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30</v>
      </c>
      <c r="C155" s="22">
        <v>0.1333</v>
      </c>
      <c r="D155" s="22">
        <v>0.16669999999999999</v>
      </c>
      <c r="E155" s="22">
        <v>0.1</v>
      </c>
      <c r="F155" s="22">
        <v>0.4667</v>
      </c>
      <c r="G155" s="22">
        <v>0.1</v>
      </c>
      <c r="H155" s="22">
        <v>3.3300000000000003E-2</v>
      </c>
      <c r="I155" s="22">
        <v>0.31030000000000002</v>
      </c>
      <c r="J155" s="22">
        <v>0.58620000000000005</v>
      </c>
    </row>
  </sheetData>
  <hyperlinks>
    <hyperlink ref="A1" location="Contents!A1" display="Select here to return to the contents page" xr:uid="{B0867A91-53D0-4F72-AAE2-380A8B5CC2F3}"/>
  </hyperlink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41182C-F9A4-47BB-AEA6-E7678BB89157}">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0" t="s">
        <v>10</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863</v>
      </c>
      <c r="C5" s="22">
        <v>1.7399999999999999E-2</v>
      </c>
      <c r="D5" s="22">
        <v>3.4799999999999998E-2</v>
      </c>
      <c r="E5" s="22">
        <v>5.45E-2</v>
      </c>
      <c r="F5" s="22">
        <v>0.45889999999999997</v>
      </c>
      <c r="G5" s="22">
        <v>0.42870000000000003</v>
      </c>
      <c r="H5" s="22">
        <v>5.7999999999999996E-3</v>
      </c>
      <c r="I5" s="22">
        <v>5.2400000000000002E-2</v>
      </c>
      <c r="J5" s="22">
        <v>0.89280000000000004</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t="s">
        <v>38</v>
      </c>
      <c r="E8" s="22" t="s">
        <v>38</v>
      </c>
      <c r="F8" s="22">
        <v>0.4</v>
      </c>
      <c r="G8" s="22">
        <v>0.6</v>
      </c>
      <c r="H8" s="22" t="s">
        <v>38</v>
      </c>
      <c r="I8" s="22">
        <v>0</v>
      </c>
      <c r="J8" s="22">
        <v>1</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8</v>
      </c>
      <c r="C16" s="22" t="s">
        <v>38</v>
      </c>
      <c r="D16" s="22" t="s">
        <v>38</v>
      </c>
      <c r="E16" s="22" t="s">
        <v>38</v>
      </c>
      <c r="F16" s="22">
        <v>0.375</v>
      </c>
      <c r="G16" s="22">
        <v>0.625</v>
      </c>
      <c r="H16" s="22" t="s">
        <v>38</v>
      </c>
      <c r="I16" s="22">
        <v>0</v>
      </c>
      <c r="J16" s="22">
        <v>1</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48</v>
      </c>
      <c r="C20" s="22">
        <v>2.0799999999999999E-2</v>
      </c>
      <c r="D20" s="22">
        <v>4.1700000000000001E-2</v>
      </c>
      <c r="E20" s="22">
        <v>6.25E-2</v>
      </c>
      <c r="F20" s="22">
        <v>0.29170000000000001</v>
      </c>
      <c r="G20" s="22">
        <v>0.58330000000000004</v>
      </c>
      <c r="H20" s="22" t="s">
        <v>38</v>
      </c>
      <c r="I20" s="22">
        <v>6.25E-2</v>
      </c>
      <c r="J20" s="22">
        <v>0.875</v>
      </c>
    </row>
    <row r="21" spans="1:10" x14ac:dyDescent="0.25">
      <c r="A21" s="7" t="s">
        <v>52</v>
      </c>
      <c r="B21" s="6">
        <v>427</v>
      </c>
      <c r="C21" s="22">
        <v>1.8700000000000001E-2</v>
      </c>
      <c r="D21" s="22">
        <v>3.04E-2</v>
      </c>
      <c r="E21" s="22">
        <v>5.1499999999999997E-2</v>
      </c>
      <c r="F21" s="22">
        <v>0.44729999999999998</v>
      </c>
      <c r="G21" s="22">
        <v>0.44500000000000001</v>
      </c>
      <c r="H21" s="22">
        <v>7.0000000000000001E-3</v>
      </c>
      <c r="I21" s="22">
        <v>4.9500000000000002E-2</v>
      </c>
      <c r="J21" s="22">
        <v>0.89859999999999995</v>
      </c>
    </row>
    <row r="22" spans="1:10" x14ac:dyDescent="0.25">
      <c r="A22" s="7" t="s">
        <v>53</v>
      </c>
      <c r="B22" s="6">
        <v>320</v>
      </c>
      <c r="C22" s="22">
        <v>3.0999999999999999E-3</v>
      </c>
      <c r="D22" s="22">
        <v>3.1300000000000001E-2</v>
      </c>
      <c r="E22" s="22">
        <v>5.6300000000000003E-2</v>
      </c>
      <c r="F22" s="22">
        <v>0.50309999999999999</v>
      </c>
      <c r="G22" s="22">
        <v>0.4</v>
      </c>
      <c r="H22" s="22">
        <v>6.3E-3</v>
      </c>
      <c r="I22" s="22">
        <v>3.4599999999999999E-2</v>
      </c>
      <c r="J22" s="22">
        <v>0.90880000000000005</v>
      </c>
    </row>
    <row r="23" spans="1:10" x14ac:dyDescent="0.25">
      <c r="A23" s="7" t="s">
        <v>54</v>
      </c>
      <c r="B23" s="6">
        <v>381</v>
      </c>
      <c r="C23" s="22">
        <v>1.0500000000000001E-2</v>
      </c>
      <c r="D23" s="22">
        <v>4.2000000000000003E-2</v>
      </c>
      <c r="E23" s="22">
        <v>6.0400000000000002E-2</v>
      </c>
      <c r="F23" s="22">
        <v>0.49609999999999999</v>
      </c>
      <c r="G23" s="22">
        <v>0.38319999999999999</v>
      </c>
      <c r="H23" s="22">
        <v>7.9000000000000008E-3</v>
      </c>
      <c r="I23" s="22">
        <v>5.2900000000000003E-2</v>
      </c>
      <c r="J23" s="22">
        <v>0.88619999999999999</v>
      </c>
    </row>
    <row r="24" spans="1:10" x14ac:dyDescent="0.25">
      <c r="A24" s="7" t="s">
        <v>55</v>
      </c>
      <c r="B24" s="6">
        <v>406</v>
      </c>
      <c r="C24" s="22">
        <v>1.4800000000000001E-2</v>
      </c>
      <c r="D24" s="22">
        <v>2.46E-2</v>
      </c>
      <c r="E24" s="22">
        <v>4.6800000000000001E-2</v>
      </c>
      <c r="F24" s="22">
        <v>0.42859999999999998</v>
      </c>
      <c r="G24" s="22">
        <v>0.4803</v>
      </c>
      <c r="H24" s="22">
        <v>4.8999999999999998E-3</v>
      </c>
      <c r="I24" s="22">
        <v>3.9600000000000003E-2</v>
      </c>
      <c r="J24" s="22">
        <v>0.91339999999999999</v>
      </c>
    </row>
    <row r="25" spans="1:10" ht="30" x14ac:dyDescent="0.25">
      <c r="A25" s="7" t="s">
        <v>56</v>
      </c>
      <c r="B25" s="6">
        <v>160</v>
      </c>
      <c r="C25" s="22">
        <v>1.2500000000000001E-2</v>
      </c>
      <c r="D25" s="22">
        <v>4.3799999999999999E-2</v>
      </c>
      <c r="E25" s="22">
        <v>0.05</v>
      </c>
      <c r="F25" s="22">
        <v>0.45</v>
      </c>
      <c r="G25" s="22">
        <v>0.43130000000000002</v>
      </c>
      <c r="H25" s="22">
        <v>1.2500000000000001E-2</v>
      </c>
      <c r="I25" s="22">
        <v>5.7000000000000002E-2</v>
      </c>
      <c r="J25" s="22">
        <v>0.89239999999999997</v>
      </c>
    </row>
    <row r="26" spans="1:10" ht="30" x14ac:dyDescent="0.25">
      <c r="A26" s="7" t="s">
        <v>57</v>
      </c>
      <c r="B26" s="6">
        <v>137</v>
      </c>
      <c r="C26" s="22">
        <v>2.1899999999999999E-2</v>
      </c>
      <c r="D26" s="22">
        <v>1.46E-2</v>
      </c>
      <c r="E26" s="22">
        <v>5.11E-2</v>
      </c>
      <c r="F26" s="22">
        <v>0.4234</v>
      </c>
      <c r="G26" s="22">
        <v>0.48180000000000001</v>
      </c>
      <c r="H26" s="22">
        <v>7.3000000000000001E-3</v>
      </c>
      <c r="I26" s="22">
        <v>3.6799999999999999E-2</v>
      </c>
      <c r="J26" s="22">
        <v>0.91180000000000005</v>
      </c>
    </row>
    <row r="27" spans="1:10" ht="30" x14ac:dyDescent="0.25">
      <c r="A27" s="7" t="s">
        <v>58</v>
      </c>
      <c r="B27" s="6">
        <v>55</v>
      </c>
      <c r="C27" s="22">
        <v>1.8200000000000001E-2</v>
      </c>
      <c r="D27" s="22">
        <v>1.8200000000000001E-2</v>
      </c>
      <c r="E27" s="22">
        <v>1.8200000000000001E-2</v>
      </c>
      <c r="F27" s="22">
        <v>0.47270000000000001</v>
      </c>
      <c r="G27" s="22">
        <v>0.47270000000000001</v>
      </c>
      <c r="H27" s="22" t="s">
        <v>38</v>
      </c>
      <c r="I27" s="22">
        <v>3.6400000000000002E-2</v>
      </c>
      <c r="J27" s="22">
        <v>0.94550000000000001</v>
      </c>
    </row>
    <row r="28" spans="1:10" ht="30" x14ac:dyDescent="0.25">
      <c r="A28" s="7" t="s">
        <v>59</v>
      </c>
      <c r="B28" s="6">
        <v>125</v>
      </c>
      <c r="C28" s="22">
        <v>1.6E-2</v>
      </c>
      <c r="D28" s="22">
        <v>0.04</v>
      </c>
      <c r="E28" s="22">
        <v>6.4000000000000001E-2</v>
      </c>
      <c r="F28" s="22">
        <v>0.52800000000000002</v>
      </c>
      <c r="G28" s="22">
        <v>0.35199999999999998</v>
      </c>
      <c r="H28" s="22" t="s">
        <v>38</v>
      </c>
      <c r="I28" s="22">
        <v>5.6000000000000001E-2</v>
      </c>
      <c r="J28" s="22">
        <v>0.88</v>
      </c>
    </row>
    <row r="29" spans="1:10" ht="30" x14ac:dyDescent="0.25">
      <c r="A29" s="7" t="s">
        <v>60</v>
      </c>
      <c r="B29" s="6">
        <v>218</v>
      </c>
      <c r="C29" s="22">
        <v>1.38E-2</v>
      </c>
      <c r="D29" s="22">
        <v>2.75E-2</v>
      </c>
      <c r="E29" s="22">
        <v>5.5E-2</v>
      </c>
      <c r="F29" s="22">
        <v>0.49080000000000001</v>
      </c>
      <c r="G29" s="22">
        <v>0.39910000000000001</v>
      </c>
      <c r="H29" s="22">
        <v>1.38E-2</v>
      </c>
      <c r="I29" s="22">
        <v>4.19E-2</v>
      </c>
      <c r="J29" s="22">
        <v>0.90229999999999999</v>
      </c>
    </row>
    <row r="30" spans="1:10" ht="30" x14ac:dyDescent="0.25">
      <c r="A30" s="7" t="s">
        <v>61</v>
      </c>
      <c r="B30" s="6">
        <v>261</v>
      </c>
      <c r="C30" s="22">
        <v>7.7000000000000002E-3</v>
      </c>
      <c r="D30" s="22">
        <v>2.6800000000000001E-2</v>
      </c>
      <c r="E30" s="22">
        <v>3.4500000000000003E-2</v>
      </c>
      <c r="F30" s="22">
        <v>0.40229999999999999</v>
      </c>
      <c r="G30" s="22">
        <v>0.52869999999999995</v>
      </c>
      <c r="H30" s="22" t="s">
        <v>38</v>
      </c>
      <c r="I30" s="22">
        <v>3.4500000000000003E-2</v>
      </c>
      <c r="J30" s="22">
        <v>0.93100000000000005</v>
      </c>
    </row>
    <row r="31" spans="1:10" x14ac:dyDescent="0.25">
      <c r="A31" s="7" t="s">
        <v>62</v>
      </c>
      <c r="B31" s="6">
        <v>67</v>
      </c>
      <c r="C31" s="22">
        <v>1.49E-2</v>
      </c>
      <c r="D31" s="22">
        <v>8.9599999999999999E-2</v>
      </c>
      <c r="E31" s="22">
        <v>4.48E-2</v>
      </c>
      <c r="F31" s="22">
        <v>0.29849999999999999</v>
      </c>
      <c r="G31" s="22">
        <v>0.5373</v>
      </c>
      <c r="H31" s="22">
        <v>1.49E-2</v>
      </c>
      <c r="I31" s="22">
        <v>0.1061</v>
      </c>
      <c r="J31" s="22">
        <v>0.84850000000000003</v>
      </c>
    </row>
    <row r="32" spans="1:10" x14ac:dyDescent="0.25">
      <c r="A32" s="7" t="s">
        <v>63</v>
      </c>
      <c r="B32" s="6">
        <v>71</v>
      </c>
      <c r="C32" s="22" t="s">
        <v>38</v>
      </c>
      <c r="D32" s="22" t="s">
        <v>38</v>
      </c>
      <c r="E32" s="22">
        <v>5.6300000000000003E-2</v>
      </c>
      <c r="F32" s="22">
        <v>0.52110000000000001</v>
      </c>
      <c r="G32" s="22">
        <v>0.42249999999999999</v>
      </c>
      <c r="H32" s="22" t="s">
        <v>38</v>
      </c>
      <c r="I32" s="22">
        <v>0</v>
      </c>
      <c r="J32" s="22">
        <v>0.94369999999999998</v>
      </c>
    </row>
    <row r="33" spans="1:10" x14ac:dyDescent="0.25">
      <c r="A33" s="7" t="s">
        <v>64</v>
      </c>
      <c r="B33" s="6">
        <v>97</v>
      </c>
      <c r="C33" s="22">
        <v>2.06E-2</v>
      </c>
      <c r="D33" s="22">
        <v>8.2500000000000004E-2</v>
      </c>
      <c r="E33" s="22">
        <v>4.1200000000000001E-2</v>
      </c>
      <c r="F33" s="22">
        <v>0.42270000000000002</v>
      </c>
      <c r="G33" s="22">
        <v>0.433</v>
      </c>
      <c r="H33" s="22" t="s">
        <v>38</v>
      </c>
      <c r="I33" s="22">
        <v>0.1031</v>
      </c>
      <c r="J33" s="22">
        <v>0.85570000000000002</v>
      </c>
    </row>
    <row r="34" spans="1:10" x14ac:dyDescent="0.25">
      <c r="A34" s="7" t="s">
        <v>65</v>
      </c>
      <c r="B34" s="6">
        <v>74</v>
      </c>
      <c r="C34" s="22">
        <v>1.35E-2</v>
      </c>
      <c r="D34" s="22">
        <v>1.35E-2</v>
      </c>
      <c r="E34" s="22">
        <v>5.4100000000000002E-2</v>
      </c>
      <c r="F34" s="22">
        <v>0.48649999999999999</v>
      </c>
      <c r="G34" s="22">
        <v>0.41889999999999999</v>
      </c>
      <c r="H34" s="22">
        <v>1.35E-2</v>
      </c>
      <c r="I34" s="22">
        <v>2.7400000000000001E-2</v>
      </c>
      <c r="J34" s="22">
        <v>0.91779999999999995</v>
      </c>
    </row>
    <row r="35" spans="1:10" x14ac:dyDescent="0.25">
      <c r="A35" s="7" t="s">
        <v>66</v>
      </c>
      <c r="B35" s="6">
        <v>51</v>
      </c>
      <c r="C35" s="22" t="s">
        <v>38</v>
      </c>
      <c r="D35" s="22">
        <v>3.9199999999999999E-2</v>
      </c>
      <c r="E35" s="22">
        <v>7.8399999999999997E-2</v>
      </c>
      <c r="F35" s="22">
        <v>0.47060000000000002</v>
      </c>
      <c r="G35" s="22">
        <v>0.4118</v>
      </c>
      <c r="H35" s="22" t="s">
        <v>38</v>
      </c>
      <c r="I35" s="22">
        <v>3.9199999999999999E-2</v>
      </c>
      <c r="J35" s="22">
        <v>0.88239999999999996</v>
      </c>
    </row>
    <row r="36" spans="1:10" x14ac:dyDescent="0.25">
      <c r="A36" s="7" t="s">
        <v>67</v>
      </c>
      <c r="B36" s="6">
        <v>45</v>
      </c>
      <c r="C36" s="22" t="s">
        <v>38</v>
      </c>
      <c r="D36" s="22" t="s">
        <v>38</v>
      </c>
      <c r="E36" s="22">
        <v>2.2200000000000001E-2</v>
      </c>
      <c r="F36" s="22">
        <v>0.4889</v>
      </c>
      <c r="G36" s="22">
        <v>0.4889</v>
      </c>
      <c r="H36" s="22" t="s">
        <v>38</v>
      </c>
      <c r="I36" s="22">
        <v>0</v>
      </c>
      <c r="J36" s="22">
        <v>0.9778</v>
      </c>
    </row>
    <row r="37" spans="1:10" x14ac:dyDescent="0.25">
      <c r="A37" s="7" t="s">
        <v>68</v>
      </c>
      <c r="B37" s="6">
        <v>38</v>
      </c>
      <c r="C37" s="22">
        <v>2.63E-2</v>
      </c>
      <c r="D37" s="22">
        <v>2.63E-2</v>
      </c>
      <c r="E37" s="22">
        <v>2.63E-2</v>
      </c>
      <c r="F37" s="22">
        <v>0.47370000000000001</v>
      </c>
      <c r="G37" s="22">
        <v>0.44740000000000002</v>
      </c>
      <c r="H37" s="22" t="s">
        <v>38</v>
      </c>
      <c r="I37" s="22">
        <v>5.2600000000000001E-2</v>
      </c>
      <c r="J37" s="22">
        <v>0.92110000000000003</v>
      </c>
    </row>
    <row r="38" spans="1:10" x14ac:dyDescent="0.25">
      <c r="A38" s="7" t="s">
        <v>69</v>
      </c>
      <c r="B38" s="6">
        <v>103</v>
      </c>
      <c r="C38" s="22">
        <v>9.7000000000000003E-3</v>
      </c>
      <c r="D38" s="22">
        <v>3.8800000000000001E-2</v>
      </c>
      <c r="E38" s="22">
        <v>4.8500000000000001E-2</v>
      </c>
      <c r="F38" s="22">
        <v>0.4854</v>
      </c>
      <c r="G38" s="22">
        <v>0.4078</v>
      </c>
      <c r="H38" s="22">
        <v>9.7000000000000003E-3</v>
      </c>
      <c r="I38" s="22">
        <v>4.9000000000000002E-2</v>
      </c>
      <c r="J38" s="22">
        <v>0.90200000000000002</v>
      </c>
    </row>
    <row r="39" spans="1:10" x14ac:dyDescent="0.25">
      <c r="A39" s="7" t="s">
        <v>70</v>
      </c>
      <c r="B39" s="6">
        <v>30</v>
      </c>
      <c r="C39" s="22">
        <v>3.3300000000000003E-2</v>
      </c>
      <c r="D39" s="22" t="s">
        <v>38</v>
      </c>
      <c r="E39" s="22">
        <v>3.3300000000000003E-2</v>
      </c>
      <c r="F39" s="22">
        <v>0.66669999999999996</v>
      </c>
      <c r="G39" s="22">
        <v>0.26669999999999999</v>
      </c>
      <c r="H39" s="22" t="s">
        <v>38</v>
      </c>
      <c r="I39" s="22">
        <v>3.3300000000000003E-2</v>
      </c>
      <c r="J39" s="22">
        <v>0.93330000000000002</v>
      </c>
    </row>
    <row r="40" spans="1:10" x14ac:dyDescent="0.25">
      <c r="A40" s="7" t="s">
        <v>71</v>
      </c>
      <c r="B40" s="6">
        <v>64</v>
      </c>
      <c r="C40" s="22">
        <v>1.5599999999999999E-2</v>
      </c>
      <c r="D40" s="22" t="s">
        <v>38</v>
      </c>
      <c r="E40" s="22">
        <v>7.8100000000000003E-2</v>
      </c>
      <c r="F40" s="22">
        <v>0.3906</v>
      </c>
      <c r="G40" s="22">
        <v>0.5</v>
      </c>
      <c r="H40" s="22">
        <v>1.5599999999999999E-2</v>
      </c>
      <c r="I40" s="22">
        <v>1.5900000000000001E-2</v>
      </c>
      <c r="J40" s="22">
        <v>0.90480000000000005</v>
      </c>
    </row>
    <row r="41" spans="1:10" x14ac:dyDescent="0.25">
      <c r="A41" s="7" t="s">
        <v>72</v>
      </c>
      <c r="B41" s="6">
        <v>129</v>
      </c>
      <c r="C41" s="22">
        <v>7.7999999999999996E-3</v>
      </c>
      <c r="D41" s="22">
        <v>2.3300000000000001E-2</v>
      </c>
      <c r="E41" s="22">
        <v>7.7499999999999999E-2</v>
      </c>
      <c r="F41" s="22">
        <v>0.49609999999999999</v>
      </c>
      <c r="G41" s="22">
        <v>0.39529999999999998</v>
      </c>
      <c r="H41" s="22" t="s">
        <v>38</v>
      </c>
      <c r="I41" s="22">
        <v>3.1E-2</v>
      </c>
      <c r="J41" s="22">
        <v>0.89149999999999996</v>
      </c>
    </row>
    <row r="42" spans="1:10" x14ac:dyDescent="0.25">
      <c r="A42" s="7" t="s">
        <v>73</v>
      </c>
      <c r="B42" s="6">
        <v>133</v>
      </c>
      <c r="C42" s="22" t="s">
        <v>38</v>
      </c>
      <c r="D42" s="22">
        <v>3.7600000000000001E-2</v>
      </c>
      <c r="E42" s="22">
        <v>3.7600000000000001E-2</v>
      </c>
      <c r="F42" s="22">
        <v>0.37590000000000001</v>
      </c>
      <c r="G42" s="22">
        <v>0.54890000000000005</v>
      </c>
      <c r="H42" s="22" t="s">
        <v>38</v>
      </c>
      <c r="I42" s="22">
        <v>3.7600000000000001E-2</v>
      </c>
      <c r="J42" s="22">
        <v>0.92479999999999996</v>
      </c>
    </row>
    <row r="43" spans="1:10" x14ac:dyDescent="0.25">
      <c r="A43" s="7" t="s">
        <v>74</v>
      </c>
      <c r="B43" s="6">
        <v>422</v>
      </c>
      <c r="C43" s="22">
        <v>1.4200000000000001E-2</v>
      </c>
      <c r="D43" s="22">
        <v>2.3699999999999999E-2</v>
      </c>
      <c r="E43" s="22">
        <v>5.9200000000000003E-2</v>
      </c>
      <c r="F43" s="22">
        <v>0.4763</v>
      </c>
      <c r="G43" s="22">
        <v>0.4194</v>
      </c>
      <c r="H43" s="22">
        <v>7.1000000000000004E-3</v>
      </c>
      <c r="I43" s="22">
        <v>3.8199999999999998E-2</v>
      </c>
      <c r="J43" s="22">
        <v>0.90210000000000001</v>
      </c>
    </row>
    <row r="44" spans="1:10" x14ac:dyDescent="0.25">
      <c r="A44" s="7" t="s">
        <v>75</v>
      </c>
      <c r="B44" s="6">
        <v>22</v>
      </c>
      <c r="C44" s="22">
        <v>4.5499999999999999E-2</v>
      </c>
      <c r="D44" s="22">
        <v>9.0899999999999995E-2</v>
      </c>
      <c r="E44" s="22">
        <v>4.5499999999999999E-2</v>
      </c>
      <c r="F44" s="22">
        <v>0.40910000000000002</v>
      </c>
      <c r="G44" s="22">
        <v>0.36359999999999998</v>
      </c>
      <c r="H44" s="22">
        <v>4.5499999999999999E-2</v>
      </c>
      <c r="I44" s="22">
        <v>0.1429</v>
      </c>
      <c r="J44" s="22">
        <v>0.8095</v>
      </c>
    </row>
    <row r="45" spans="1:10" x14ac:dyDescent="0.25">
      <c r="A45" s="7" t="s">
        <v>76</v>
      </c>
      <c r="B45" s="6">
        <v>21</v>
      </c>
      <c r="C45" s="22">
        <v>4.7600000000000003E-2</v>
      </c>
      <c r="D45" s="22" t="s">
        <v>38</v>
      </c>
      <c r="E45" s="22">
        <v>4.7600000000000003E-2</v>
      </c>
      <c r="F45" s="22">
        <v>0.61899999999999999</v>
      </c>
      <c r="G45" s="22">
        <v>0.28570000000000001</v>
      </c>
      <c r="H45" s="22" t="s">
        <v>38</v>
      </c>
      <c r="I45" s="22">
        <v>4.7600000000000003E-2</v>
      </c>
      <c r="J45" s="22">
        <v>0.90480000000000005</v>
      </c>
    </row>
    <row r="46" spans="1:10" x14ac:dyDescent="0.25">
      <c r="A46" s="7" t="s">
        <v>77</v>
      </c>
      <c r="B46" s="6">
        <v>46</v>
      </c>
      <c r="C46" s="22">
        <v>4.3499999999999997E-2</v>
      </c>
      <c r="D46" s="22" t="s">
        <v>38</v>
      </c>
      <c r="E46" s="22">
        <v>4.3499999999999997E-2</v>
      </c>
      <c r="F46" s="22">
        <v>0.54349999999999998</v>
      </c>
      <c r="G46" s="22">
        <v>0.36959999999999998</v>
      </c>
      <c r="H46" s="22" t="s">
        <v>38</v>
      </c>
      <c r="I46" s="22">
        <v>4.3499999999999997E-2</v>
      </c>
      <c r="J46" s="22">
        <v>0.91300000000000003</v>
      </c>
    </row>
    <row r="47" spans="1:10" x14ac:dyDescent="0.25">
      <c r="A47" s="7" t="s">
        <v>78</v>
      </c>
      <c r="B47" s="6">
        <v>101</v>
      </c>
      <c r="C47" s="22">
        <v>1.9800000000000002E-2</v>
      </c>
      <c r="D47" s="22">
        <v>9.9000000000000005E-2</v>
      </c>
      <c r="E47" s="22">
        <v>8.9099999999999999E-2</v>
      </c>
      <c r="F47" s="22">
        <v>0.39600000000000002</v>
      </c>
      <c r="G47" s="22">
        <v>0.37619999999999998</v>
      </c>
      <c r="H47" s="22">
        <v>1.9800000000000002E-2</v>
      </c>
      <c r="I47" s="22">
        <v>0.1212</v>
      </c>
      <c r="J47" s="22">
        <v>0.78790000000000004</v>
      </c>
    </row>
    <row r="48" spans="1:10" x14ac:dyDescent="0.25">
      <c r="A48" s="7" t="s">
        <v>79</v>
      </c>
      <c r="B48" s="6">
        <v>237</v>
      </c>
      <c r="C48" s="22">
        <v>8.3999999999999995E-3</v>
      </c>
      <c r="D48" s="22">
        <v>2.53E-2</v>
      </c>
      <c r="E48" s="22">
        <v>4.6399999999999997E-2</v>
      </c>
      <c r="F48" s="22">
        <v>0.49370000000000003</v>
      </c>
      <c r="G48" s="22">
        <v>0.41349999999999998</v>
      </c>
      <c r="H48" s="22">
        <v>1.2699999999999999E-2</v>
      </c>
      <c r="I48" s="22">
        <v>3.4200000000000001E-2</v>
      </c>
      <c r="J48" s="22">
        <v>0.91879999999999995</v>
      </c>
    </row>
    <row r="49" spans="1:10" x14ac:dyDescent="0.25">
      <c r="A49" s="7" t="s">
        <v>80</v>
      </c>
      <c r="B49" s="6">
        <v>139</v>
      </c>
      <c r="C49" s="22">
        <v>7.1999999999999998E-3</v>
      </c>
      <c r="D49" s="22">
        <v>1.44E-2</v>
      </c>
      <c r="E49" s="22" t="s">
        <v>38</v>
      </c>
      <c r="F49" s="22">
        <v>0.4748</v>
      </c>
      <c r="G49" s="22">
        <v>0.50360000000000005</v>
      </c>
      <c r="H49" s="22" t="s">
        <v>38</v>
      </c>
      <c r="I49" s="22">
        <v>2.1600000000000001E-2</v>
      </c>
      <c r="J49" s="22">
        <v>0.97840000000000005</v>
      </c>
    </row>
    <row r="50" spans="1:10" x14ac:dyDescent="0.25">
      <c r="A50" s="7" t="s">
        <v>81</v>
      </c>
      <c r="B50" s="6">
        <v>80</v>
      </c>
      <c r="C50" s="22" t="s">
        <v>38</v>
      </c>
      <c r="D50" s="22">
        <v>0.05</v>
      </c>
      <c r="E50" s="22">
        <v>2.5000000000000001E-2</v>
      </c>
      <c r="F50" s="22">
        <v>0.4</v>
      </c>
      <c r="G50" s="22">
        <v>0.52500000000000002</v>
      </c>
      <c r="H50" s="22" t="s">
        <v>38</v>
      </c>
      <c r="I50" s="22">
        <v>0.05</v>
      </c>
      <c r="J50" s="22">
        <v>0.92500000000000004</v>
      </c>
    </row>
    <row r="51" spans="1:10" x14ac:dyDescent="0.25">
      <c r="A51" s="7" t="s">
        <v>82</v>
      </c>
      <c r="B51" s="6">
        <v>65</v>
      </c>
      <c r="C51" s="22">
        <v>1.54E-2</v>
      </c>
      <c r="D51" s="22">
        <v>1.54E-2</v>
      </c>
      <c r="E51" s="22">
        <v>7.6899999999999996E-2</v>
      </c>
      <c r="F51" s="22">
        <v>0.41539999999999999</v>
      </c>
      <c r="G51" s="22">
        <v>0.47689999999999999</v>
      </c>
      <c r="H51" s="22" t="s">
        <v>38</v>
      </c>
      <c r="I51" s="22">
        <v>3.0800000000000001E-2</v>
      </c>
      <c r="J51" s="22">
        <v>0.89229999999999998</v>
      </c>
    </row>
    <row r="52" spans="1:10" x14ac:dyDescent="0.25">
      <c r="A52" s="7" t="s">
        <v>83</v>
      </c>
      <c r="B52" s="6">
        <v>7</v>
      </c>
      <c r="C52" s="22" t="s">
        <v>38</v>
      </c>
      <c r="D52" s="22" t="s">
        <v>38</v>
      </c>
      <c r="E52" s="22" t="s">
        <v>38</v>
      </c>
      <c r="F52" s="22">
        <v>0.42859999999999998</v>
      </c>
      <c r="G52" s="22">
        <v>0.57140000000000002</v>
      </c>
      <c r="H52" s="22" t="s">
        <v>38</v>
      </c>
      <c r="I52" s="22">
        <v>0</v>
      </c>
      <c r="J52" s="22">
        <v>1</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44</v>
      </c>
      <c r="C56" s="22" t="s">
        <v>38</v>
      </c>
      <c r="D56" s="22">
        <v>4.5499999999999999E-2</v>
      </c>
      <c r="E56" s="22">
        <v>6.8199999999999997E-2</v>
      </c>
      <c r="F56" s="22">
        <v>0.29549999999999998</v>
      </c>
      <c r="G56" s="22">
        <v>0.59089999999999998</v>
      </c>
      <c r="H56" s="22" t="s">
        <v>38</v>
      </c>
      <c r="I56" s="22">
        <v>4.5499999999999999E-2</v>
      </c>
      <c r="J56" s="22">
        <v>0.88639999999999997</v>
      </c>
    </row>
    <row r="57" spans="1:10" x14ac:dyDescent="0.25">
      <c r="A57" s="7" t="s">
        <v>88</v>
      </c>
      <c r="B57" s="6">
        <v>98</v>
      </c>
      <c r="C57" s="22">
        <v>2.0400000000000001E-2</v>
      </c>
      <c r="D57" s="22">
        <v>5.0999999999999997E-2</v>
      </c>
      <c r="E57" s="22">
        <v>7.1400000000000005E-2</v>
      </c>
      <c r="F57" s="22">
        <v>0.40820000000000001</v>
      </c>
      <c r="G57" s="22">
        <v>0.43880000000000002</v>
      </c>
      <c r="H57" s="22">
        <v>1.0200000000000001E-2</v>
      </c>
      <c r="I57" s="22">
        <v>7.22E-2</v>
      </c>
      <c r="J57" s="22">
        <v>0.85570000000000002</v>
      </c>
    </row>
    <row r="58" spans="1:10" x14ac:dyDescent="0.25">
      <c r="A58" s="7" t="s">
        <v>89</v>
      </c>
      <c r="B58" s="6">
        <v>147</v>
      </c>
      <c r="C58" s="22">
        <v>3.4000000000000002E-2</v>
      </c>
      <c r="D58" s="22">
        <v>2.0400000000000001E-2</v>
      </c>
      <c r="E58" s="22">
        <v>5.4399999999999997E-2</v>
      </c>
      <c r="F58" s="22">
        <v>0.48980000000000001</v>
      </c>
      <c r="G58" s="22">
        <v>0.40139999999999998</v>
      </c>
      <c r="H58" s="22" t="s">
        <v>38</v>
      </c>
      <c r="I58" s="22">
        <v>5.4399999999999997E-2</v>
      </c>
      <c r="J58" s="22">
        <v>0.89119999999999999</v>
      </c>
    </row>
    <row r="59" spans="1:10" x14ac:dyDescent="0.25">
      <c r="A59" s="7" t="s">
        <v>90</v>
      </c>
      <c r="B59" s="6">
        <v>182</v>
      </c>
      <c r="C59" s="22">
        <v>5.4999999999999997E-3</v>
      </c>
      <c r="D59" s="22">
        <v>2.75E-2</v>
      </c>
      <c r="E59" s="22">
        <v>3.85E-2</v>
      </c>
      <c r="F59" s="22">
        <v>0.43409999999999999</v>
      </c>
      <c r="G59" s="22">
        <v>0.48349999999999999</v>
      </c>
      <c r="H59" s="22">
        <v>1.0999999999999999E-2</v>
      </c>
      <c r="I59" s="22">
        <v>3.3300000000000003E-2</v>
      </c>
      <c r="J59" s="22">
        <v>0.92779999999999996</v>
      </c>
    </row>
    <row r="60" spans="1:10" x14ac:dyDescent="0.25">
      <c r="A60" s="7" t="s">
        <v>91</v>
      </c>
      <c r="B60" s="6">
        <v>201</v>
      </c>
      <c r="C60" s="22">
        <v>5.0000000000000001E-3</v>
      </c>
      <c r="D60" s="22">
        <v>3.9800000000000002E-2</v>
      </c>
      <c r="E60" s="22">
        <v>5.9700000000000003E-2</v>
      </c>
      <c r="F60" s="22">
        <v>0.48259999999999997</v>
      </c>
      <c r="G60" s="22">
        <v>0.40799999999999997</v>
      </c>
      <c r="H60" s="22">
        <v>5.0000000000000001E-3</v>
      </c>
      <c r="I60" s="22">
        <v>4.4999999999999998E-2</v>
      </c>
      <c r="J60" s="22">
        <v>0.89500000000000002</v>
      </c>
    </row>
    <row r="61" spans="1:10" x14ac:dyDescent="0.25">
      <c r="A61" s="7" t="s">
        <v>92</v>
      </c>
      <c r="B61" s="6">
        <v>111</v>
      </c>
      <c r="C61" s="22" t="s">
        <v>38</v>
      </c>
      <c r="D61" s="22">
        <v>8.9999999999999993E-3</v>
      </c>
      <c r="E61" s="22">
        <v>5.4100000000000002E-2</v>
      </c>
      <c r="F61" s="22">
        <v>0.54049999999999998</v>
      </c>
      <c r="G61" s="22">
        <v>0.38740000000000002</v>
      </c>
      <c r="H61" s="22">
        <v>8.9999999999999993E-3</v>
      </c>
      <c r="I61" s="22">
        <v>9.1000000000000004E-3</v>
      </c>
      <c r="J61" s="22">
        <v>0.93640000000000001</v>
      </c>
    </row>
    <row r="62" spans="1:10" x14ac:dyDescent="0.25">
      <c r="A62" s="7" t="s">
        <v>93</v>
      </c>
      <c r="B62" s="6">
        <v>8</v>
      </c>
      <c r="C62" s="22" t="s">
        <v>38</v>
      </c>
      <c r="D62" s="22">
        <v>0.125</v>
      </c>
      <c r="E62" s="22" t="s">
        <v>38</v>
      </c>
      <c r="F62" s="22">
        <v>0.5</v>
      </c>
      <c r="G62" s="22">
        <v>0.375</v>
      </c>
      <c r="H62" s="22" t="s">
        <v>38</v>
      </c>
      <c r="I62" s="22">
        <v>0.125</v>
      </c>
      <c r="J62" s="22">
        <v>0.875</v>
      </c>
    </row>
    <row r="63" spans="1:10" x14ac:dyDescent="0.25">
      <c r="A63" s="7" t="s">
        <v>94</v>
      </c>
      <c r="B63" s="6">
        <v>381</v>
      </c>
      <c r="C63" s="22">
        <v>1.0500000000000001E-2</v>
      </c>
      <c r="D63" s="22">
        <v>4.2000000000000003E-2</v>
      </c>
      <c r="E63" s="22">
        <v>6.0400000000000002E-2</v>
      </c>
      <c r="F63" s="22">
        <v>0.49609999999999999</v>
      </c>
      <c r="G63" s="22">
        <v>0.38319999999999999</v>
      </c>
      <c r="H63" s="22">
        <v>7.9000000000000008E-3</v>
      </c>
      <c r="I63" s="22">
        <v>5.2900000000000003E-2</v>
      </c>
      <c r="J63" s="22">
        <v>0.88619999999999999</v>
      </c>
    </row>
    <row r="64" spans="1:10" x14ac:dyDescent="0.25">
      <c r="A64" s="7" t="s">
        <v>95</v>
      </c>
      <c r="B64" s="6">
        <v>406</v>
      </c>
      <c r="C64" s="22">
        <v>1.4800000000000001E-2</v>
      </c>
      <c r="D64" s="22">
        <v>2.46E-2</v>
      </c>
      <c r="E64" s="22">
        <v>4.6800000000000001E-2</v>
      </c>
      <c r="F64" s="22">
        <v>0.42859999999999998</v>
      </c>
      <c r="G64" s="22">
        <v>0.4803</v>
      </c>
      <c r="H64" s="22">
        <v>4.8999999999999998E-3</v>
      </c>
      <c r="I64" s="22">
        <v>3.9600000000000003E-2</v>
      </c>
      <c r="J64" s="22">
        <v>0.91339999999999999</v>
      </c>
    </row>
    <row r="65" spans="1:10" x14ac:dyDescent="0.25">
      <c r="A65" s="7" t="s">
        <v>96</v>
      </c>
      <c r="B65" s="6">
        <v>6</v>
      </c>
      <c r="C65" s="22" t="s">
        <v>38</v>
      </c>
      <c r="D65" s="22">
        <v>0.16669999999999999</v>
      </c>
      <c r="E65" s="22">
        <v>0.16669999999999999</v>
      </c>
      <c r="F65" s="22">
        <v>0.5</v>
      </c>
      <c r="G65" s="22">
        <v>0.16669999999999999</v>
      </c>
      <c r="H65" s="22" t="s">
        <v>38</v>
      </c>
      <c r="I65" s="22">
        <v>0.16669999999999999</v>
      </c>
      <c r="J65" s="22">
        <v>0.66669999999999996</v>
      </c>
    </row>
    <row r="66" spans="1:10" x14ac:dyDescent="0.25">
      <c r="A66" s="7" t="s">
        <v>97</v>
      </c>
      <c r="B66" s="6">
        <v>489</v>
      </c>
      <c r="C66" s="22">
        <v>1.23E-2</v>
      </c>
      <c r="D66" s="22">
        <v>2.86E-2</v>
      </c>
      <c r="E66" s="22">
        <v>5.3199999999999997E-2</v>
      </c>
      <c r="F66" s="22">
        <v>0.44579999999999997</v>
      </c>
      <c r="G66" s="22">
        <v>0.45810000000000001</v>
      </c>
      <c r="H66" s="22">
        <v>2E-3</v>
      </c>
      <c r="I66" s="22">
        <v>4.1000000000000002E-2</v>
      </c>
      <c r="J66" s="22">
        <v>0.90569999999999995</v>
      </c>
    </row>
    <row r="67" spans="1:10" ht="30" x14ac:dyDescent="0.25">
      <c r="A67" s="7" t="s">
        <v>98</v>
      </c>
      <c r="B67" s="6">
        <v>140</v>
      </c>
      <c r="C67" s="22">
        <v>7.1000000000000004E-3</v>
      </c>
      <c r="D67" s="22">
        <v>1.43E-2</v>
      </c>
      <c r="E67" s="22">
        <v>4.2900000000000001E-2</v>
      </c>
      <c r="F67" s="22">
        <v>0.53569999999999995</v>
      </c>
      <c r="G67" s="22">
        <v>0.38569999999999999</v>
      </c>
      <c r="H67" s="22">
        <v>1.43E-2</v>
      </c>
      <c r="I67" s="22">
        <v>2.1700000000000001E-2</v>
      </c>
      <c r="J67" s="22">
        <v>0.93479999999999996</v>
      </c>
    </row>
    <row r="68" spans="1:10" ht="30" x14ac:dyDescent="0.25">
      <c r="A68" s="7" t="s">
        <v>99</v>
      </c>
      <c r="B68" s="6">
        <v>125</v>
      </c>
      <c r="C68" s="22">
        <v>8.0000000000000002E-3</v>
      </c>
      <c r="D68" s="22">
        <v>1.6E-2</v>
      </c>
      <c r="E68" s="22">
        <v>4.8000000000000001E-2</v>
      </c>
      <c r="F68" s="22">
        <v>0.48</v>
      </c>
      <c r="G68" s="22">
        <v>0.44</v>
      </c>
      <c r="H68" s="22">
        <v>8.0000000000000002E-3</v>
      </c>
      <c r="I68" s="22">
        <v>2.4199999999999999E-2</v>
      </c>
      <c r="J68" s="22">
        <v>0.9274</v>
      </c>
    </row>
    <row r="69" spans="1:10" ht="30" x14ac:dyDescent="0.25">
      <c r="A69" s="7" t="s">
        <v>100</v>
      </c>
      <c r="B69" s="6">
        <v>35</v>
      </c>
      <c r="C69" s="22">
        <v>2.86E-2</v>
      </c>
      <c r="D69" s="22">
        <v>0.1429</v>
      </c>
      <c r="E69" s="22">
        <v>5.7099999999999998E-2</v>
      </c>
      <c r="F69" s="22">
        <v>0.34289999999999998</v>
      </c>
      <c r="G69" s="22">
        <v>0.4</v>
      </c>
      <c r="H69" s="22">
        <v>2.86E-2</v>
      </c>
      <c r="I69" s="22">
        <v>0.17649999999999999</v>
      </c>
      <c r="J69" s="22">
        <v>0.76470000000000005</v>
      </c>
    </row>
    <row r="70" spans="1:10" x14ac:dyDescent="0.25">
      <c r="A70" s="7" t="s">
        <v>101</v>
      </c>
      <c r="B70" s="6">
        <v>29</v>
      </c>
      <c r="C70" s="22" t="s">
        <v>38</v>
      </c>
      <c r="D70" s="22" t="s">
        <v>38</v>
      </c>
      <c r="E70" s="22">
        <v>0.10340000000000001</v>
      </c>
      <c r="F70" s="22">
        <v>0.1724</v>
      </c>
      <c r="G70" s="22">
        <v>0.68969999999999998</v>
      </c>
      <c r="H70" s="22">
        <v>3.4500000000000003E-2</v>
      </c>
      <c r="I70" s="22">
        <v>0</v>
      </c>
      <c r="J70" s="22">
        <v>0.89290000000000003</v>
      </c>
    </row>
    <row r="71" spans="1:10" x14ac:dyDescent="0.25">
      <c r="A71" s="7" t="s">
        <v>102</v>
      </c>
      <c r="B71" s="6">
        <v>45</v>
      </c>
      <c r="C71" s="22">
        <v>2.2200000000000001E-2</v>
      </c>
      <c r="D71" s="22">
        <v>2.2200000000000001E-2</v>
      </c>
      <c r="E71" s="22">
        <v>4.4400000000000002E-2</v>
      </c>
      <c r="F71" s="22">
        <v>0.4</v>
      </c>
      <c r="G71" s="22">
        <v>0.5111</v>
      </c>
      <c r="H71" s="22" t="s">
        <v>38</v>
      </c>
      <c r="I71" s="22">
        <v>4.4400000000000002E-2</v>
      </c>
      <c r="J71" s="22">
        <v>0.91110000000000002</v>
      </c>
    </row>
    <row r="72" spans="1:10" x14ac:dyDescent="0.25">
      <c r="A72" s="7" t="s">
        <v>103</v>
      </c>
      <c r="B72" s="6">
        <v>46</v>
      </c>
      <c r="C72" s="22">
        <v>2.1700000000000001E-2</v>
      </c>
      <c r="D72" s="22">
        <v>2.1700000000000001E-2</v>
      </c>
      <c r="E72" s="22">
        <v>6.5199999999999994E-2</v>
      </c>
      <c r="F72" s="22">
        <v>0.54349999999999998</v>
      </c>
      <c r="G72" s="22">
        <v>0.3478</v>
      </c>
      <c r="H72" s="22" t="s">
        <v>38</v>
      </c>
      <c r="I72" s="22">
        <v>4.3499999999999997E-2</v>
      </c>
      <c r="J72" s="22">
        <v>0.89129999999999998</v>
      </c>
    </row>
    <row r="73" spans="1:10" x14ac:dyDescent="0.25">
      <c r="A73" s="7" t="s">
        <v>104</v>
      </c>
      <c r="B73" s="6">
        <v>65</v>
      </c>
      <c r="C73" s="22">
        <v>3.0800000000000001E-2</v>
      </c>
      <c r="D73" s="22">
        <v>1.54E-2</v>
      </c>
      <c r="E73" s="22">
        <v>1.54E-2</v>
      </c>
      <c r="F73" s="22">
        <v>0.47689999999999999</v>
      </c>
      <c r="G73" s="22">
        <v>0.46150000000000002</v>
      </c>
      <c r="H73" s="22" t="s">
        <v>38</v>
      </c>
      <c r="I73" s="22">
        <v>4.6199999999999998E-2</v>
      </c>
      <c r="J73" s="22">
        <v>0.9385</v>
      </c>
    </row>
    <row r="74" spans="1:10" x14ac:dyDescent="0.25">
      <c r="A74" s="7" t="s">
        <v>105</v>
      </c>
      <c r="B74" s="6">
        <v>585</v>
      </c>
      <c r="C74" s="22">
        <v>1.03E-2</v>
      </c>
      <c r="D74" s="22">
        <v>3.5900000000000001E-2</v>
      </c>
      <c r="E74" s="22">
        <v>5.6399999999999999E-2</v>
      </c>
      <c r="F74" s="22">
        <v>0.45469999999999999</v>
      </c>
      <c r="G74" s="22">
        <v>0.43759999999999999</v>
      </c>
      <c r="H74" s="22">
        <v>5.1000000000000004E-3</v>
      </c>
      <c r="I74" s="22">
        <v>4.6399999999999997E-2</v>
      </c>
      <c r="J74" s="22">
        <v>0.89690000000000003</v>
      </c>
    </row>
    <row r="75" spans="1:10" x14ac:dyDescent="0.25">
      <c r="A75" s="7" t="s">
        <v>106</v>
      </c>
      <c r="B75" s="6">
        <v>14</v>
      </c>
      <c r="C75" s="22">
        <v>7.1400000000000005E-2</v>
      </c>
      <c r="D75" s="22" t="s">
        <v>38</v>
      </c>
      <c r="E75" s="22">
        <v>7.1400000000000005E-2</v>
      </c>
      <c r="F75" s="22">
        <v>0.57140000000000002</v>
      </c>
      <c r="G75" s="22">
        <v>0.28570000000000001</v>
      </c>
      <c r="H75" s="22" t="s">
        <v>38</v>
      </c>
      <c r="I75" s="22">
        <v>7.1400000000000005E-2</v>
      </c>
      <c r="J75" s="22">
        <v>0.85709999999999997</v>
      </c>
    </row>
    <row r="76" spans="1:10" x14ac:dyDescent="0.25">
      <c r="A76" s="7" t="s">
        <v>107</v>
      </c>
      <c r="B76" s="6">
        <v>54</v>
      </c>
      <c r="C76" s="22" t="s">
        <v>38</v>
      </c>
      <c r="D76" s="22">
        <v>9.2600000000000002E-2</v>
      </c>
      <c r="E76" s="22">
        <v>5.5599999999999997E-2</v>
      </c>
      <c r="F76" s="22">
        <v>0.44440000000000002</v>
      </c>
      <c r="G76" s="22">
        <v>0.40739999999999998</v>
      </c>
      <c r="H76" s="22" t="s">
        <v>38</v>
      </c>
      <c r="I76" s="22">
        <v>9.2600000000000002E-2</v>
      </c>
      <c r="J76" s="22">
        <v>0.85189999999999999</v>
      </c>
    </row>
    <row r="77" spans="1:10" x14ac:dyDescent="0.25">
      <c r="A77" s="7" t="s">
        <v>108</v>
      </c>
      <c r="B77" s="6">
        <v>57</v>
      </c>
      <c r="C77" s="22">
        <v>1.7500000000000002E-2</v>
      </c>
      <c r="D77" s="22" t="s">
        <v>38</v>
      </c>
      <c r="E77" s="22">
        <v>7.0199999999999999E-2</v>
      </c>
      <c r="F77" s="22">
        <v>0.59650000000000003</v>
      </c>
      <c r="G77" s="22">
        <v>0.31580000000000003</v>
      </c>
      <c r="H77" s="22" t="s">
        <v>38</v>
      </c>
      <c r="I77" s="22">
        <v>1.7500000000000002E-2</v>
      </c>
      <c r="J77" s="22">
        <v>0.9123</v>
      </c>
    </row>
    <row r="78" spans="1:10" x14ac:dyDescent="0.25">
      <c r="A78" s="7" t="s">
        <v>109</v>
      </c>
      <c r="B78" s="6">
        <v>79</v>
      </c>
      <c r="C78" s="22">
        <v>2.53E-2</v>
      </c>
      <c r="D78" s="22">
        <v>1.2699999999999999E-2</v>
      </c>
      <c r="E78" s="22">
        <v>7.5899999999999995E-2</v>
      </c>
      <c r="F78" s="22">
        <v>0.53159999999999996</v>
      </c>
      <c r="G78" s="22">
        <v>0.3291</v>
      </c>
      <c r="H78" s="22">
        <v>2.53E-2</v>
      </c>
      <c r="I78" s="22">
        <v>3.9E-2</v>
      </c>
      <c r="J78" s="22">
        <v>0.8831</v>
      </c>
    </row>
    <row r="79" spans="1:10" x14ac:dyDescent="0.25">
      <c r="A79" s="7" t="s">
        <v>110</v>
      </c>
      <c r="B79" s="6">
        <v>74</v>
      </c>
      <c r="C79" s="22">
        <v>1.35E-2</v>
      </c>
      <c r="D79" s="22">
        <v>1.35E-2</v>
      </c>
      <c r="E79" s="22">
        <v>4.0500000000000001E-2</v>
      </c>
      <c r="F79" s="22">
        <v>0.5</v>
      </c>
      <c r="G79" s="22">
        <v>0.43240000000000001</v>
      </c>
      <c r="H79" s="22" t="s">
        <v>38</v>
      </c>
      <c r="I79" s="22">
        <v>2.7E-2</v>
      </c>
      <c r="J79" s="22">
        <v>0.93240000000000001</v>
      </c>
    </row>
    <row r="80" spans="1:10" x14ac:dyDescent="0.25">
      <c r="A80" s="7" t="s">
        <v>111</v>
      </c>
      <c r="B80" s="6">
        <v>65</v>
      </c>
      <c r="C80" s="22" t="s">
        <v>38</v>
      </c>
      <c r="D80" s="22">
        <v>6.1499999999999999E-2</v>
      </c>
      <c r="E80" s="22">
        <v>4.6199999999999998E-2</v>
      </c>
      <c r="F80" s="22">
        <v>0.43080000000000002</v>
      </c>
      <c r="G80" s="22">
        <v>0.44619999999999999</v>
      </c>
      <c r="H80" s="22">
        <v>1.54E-2</v>
      </c>
      <c r="I80" s="22">
        <v>6.25E-2</v>
      </c>
      <c r="J80" s="22">
        <v>0.89059999999999995</v>
      </c>
    </row>
    <row r="81" spans="1:10" x14ac:dyDescent="0.25">
      <c r="A81" s="7" t="s">
        <v>112</v>
      </c>
      <c r="B81" s="6">
        <v>62</v>
      </c>
      <c r="C81" s="22" t="s">
        <v>38</v>
      </c>
      <c r="D81" s="22">
        <v>3.2300000000000002E-2</v>
      </c>
      <c r="E81" s="22">
        <v>3.2300000000000002E-2</v>
      </c>
      <c r="F81" s="22">
        <v>0.5161</v>
      </c>
      <c r="G81" s="22">
        <v>0.4194</v>
      </c>
      <c r="H81" s="22" t="s">
        <v>38</v>
      </c>
      <c r="I81" s="22">
        <v>3.2300000000000002E-2</v>
      </c>
      <c r="J81" s="22">
        <v>0.9355</v>
      </c>
    </row>
    <row r="82" spans="1:10" x14ac:dyDescent="0.25">
      <c r="A82" s="7" t="s">
        <v>113</v>
      </c>
      <c r="B82" s="6">
        <v>43</v>
      </c>
      <c r="C82" s="22" t="s">
        <v>38</v>
      </c>
      <c r="D82" s="22">
        <v>4.65E-2</v>
      </c>
      <c r="E82" s="22">
        <v>2.3300000000000001E-2</v>
      </c>
      <c r="F82" s="22">
        <v>0.25580000000000003</v>
      </c>
      <c r="G82" s="22">
        <v>0.6744</v>
      </c>
      <c r="H82" s="22" t="s">
        <v>38</v>
      </c>
      <c r="I82" s="22">
        <v>4.65E-2</v>
      </c>
      <c r="J82" s="22">
        <v>0.93020000000000003</v>
      </c>
    </row>
    <row r="83" spans="1:10" x14ac:dyDescent="0.25">
      <c r="A83" s="7" t="s">
        <v>114</v>
      </c>
      <c r="B83" s="6">
        <v>35</v>
      </c>
      <c r="C83" s="22">
        <v>2.86E-2</v>
      </c>
      <c r="D83" s="22" t="s">
        <v>38</v>
      </c>
      <c r="E83" s="22">
        <v>2.86E-2</v>
      </c>
      <c r="F83" s="22">
        <v>0.4</v>
      </c>
      <c r="G83" s="22">
        <v>0.54290000000000005</v>
      </c>
      <c r="H83" s="22" t="s">
        <v>38</v>
      </c>
      <c r="I83" s="22">
        <v>2.86E-2</v>
      </c>
      <c r="J83" s="22">
        <v>0.94289999999999996</v>
      </c>
    </row>
    <row r="84" spans="1:10" x14ac:dyDescent="0.25">
      <c r="A84" s="7" t="s">
        <v>115</v>
      </c>
      <c r="B84" s="6">
        <v>29</v>
      </c>
      <c r="C84" s="22">
        <v>3.4500000000000003E-2</v>
      </c>
      <c r="D84" s="22" t="s">
        <v>38</v>
      </c>
      <c r="E84" s="22">
        <v>6.9000000000000006E-2</v>
      </c>
      <c r="F84" s="22">
        <v>0.31030000000000002</v>
      </c>
      <c r="G84" s="22">
        <v>0.58620000000000005</v>
      </c>
      <c r="H84" s="22" t="s">
        <v>38</v>
      </c>
      <c r="I84" s="22">
        <v>3.4500000000000003E-2</v>
      </c>
      <c r="J84" s="22">
        <v>0.89659999999999995</v>
      </c>
    </row>
    <row r="85" spans="1:10" x14ac:dyDescent="0.25">
      <c r="A85" s="7" t="s">
        <v>116</v>
      </c>
      <c r="B85" s="6">
        <v>92</v>
      </c>
      <c r="C85" s="22" t="s">
        <v>38</v>
      </c>
      <c r="D85" s="22">
        <v>3.2599999999999997E-2</v>
      </c>
      <c r="E85" s="22">
        <v>3.2599999999999997E-2</v>
      </c>
      <c r="F85" s="22">
        <v>0.4239</v>
      </c>
      <c r="G85" s="22">
        <v>0.51090000000000002</v>
      </c>
      <c r="H85" s="22" t="s">
        <v>38</v>
      </c>
      <c r="I85" s="22">
        <v>3.2599999999999997E-2</v>
      </c>
      <c r="J85" s="22">
        <v>0.93479999999999996</v>
      </c>
    </row>
    <row r="86" spans="1:10" x14ac:dyDescent="0.25">
      <c r="A86" s="7" t="s">
        <v>117</v>
      </c>
      <c r="B86" s="6">
        <v>9</v>
      </c>
      <c r="C86" s="22" t="s">
        <v>38</v>
      </c>
      <c r="D86" s="22" t="s">
        <v>38</v>
      </c>
      <c r="E86" s="22" t="s">
        <v>38</v>
      </c>
      <c r="F86" s="22">
        <v>0.33329999999999999</v>
      </c>
      <c r="G86" s="22">
        <v>0.66669999999999996</v>
      </c>
      <c r="H86" s="22" t="s">
        <v>38</v>
      </c>
      <c r="I86" s="22">
        <v>0</v>
      </c>
      <c r="J86" s="22">
        <v>1</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t="s">
        <v>38</v>
      </c>
      <c r="D98" s="22" t="s">
        <v>38</v>
      </c>
      <c r="E98" s="22">
        <v>0.1429</v>
      </c>
      <c r="F98" s="22">
        <v>0.28570000000000001</v>
      </c>
      <c r="G98" s="22">
        <v>0.57140000000000002</v>
      </c>
      <c r="H98" s="22" t="s">
        <v>38</v>
      </c>
      <c r="I98" s="22">
        <v>0</v>
      </c>
      <c r="J98" s="22">
        <v>0.85709999999999997</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770</v>
      </c>
      <c r="C103" s="22">
        <v>1.17E-2</v>
      </c>
      <c r="D103" s="22">
        <v>3.1199999999999999E-2</v>
      </c>
      <c r="E103" s="22">
        <v>5.45E-2</v>
      </c>
      <c r="F103" s="22">
        <v>0.4662</v>
      </c>
      <c r="G103" s="22">
        <v>0.43120000000000003</v>
      </c>
      <c r="H103" s="22">
        <v>5.1999999999999998E-3</v>
      </c>
      <c r="I103" s="22">
        <v>4.3099999999999999E-2</v>
      </c>
      <c r="J103" s="22">
        <v>0.90210000000000001</v>
      </c>
    </row>
    <row r="104" spans="1:10" ht="30" x14ac:dyDescent="0.25">
      <c r="A104" s="7" t="s">
        <v>135</v>
      </c>
      <c r="B104" s="6">
        <v>643</v>
      </c>
      <c r="C104" s="22">
        <v>1.4E-2</v>
      </c>
      <c r="D104" s="22">
        <v>2.4899999999999999E-2</v>
      </c>
      <c r="E104" s="22">
        <v>5.4399999999999997E-2</v>
      </c>
      <c r="F104" s="22">
        <v>0.46970000000000001</v>
      </c>
      <c r="G104" s="22">
        <v>0.43080000000000002</v>
      </c>
      <c r="H104" s="22">
        <v>6.1999999999999998E-3</v>
      </c>
      <c r="I104" s="22">
        <v>3.9100000000000003E-2</v>
      </c>
      <c r="J104" s="22">
        <v>0.90610000000000002</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t="s">
        <v>38</v>
      </c>
      <c r="D106" s="22" t="s">
        <v>38</v>
      </c>
      <c r="E106" s="22" t="s">
        <v>38</v>
      </c>
      <c r="F106" s="22">
        <v>0.57140000000000002</v>
      </c>
      <c r="G106" s="22">
        <v>0.42859999999999998</v>
      </c>
      <c r="H106" s="22" t="s">
        <v>38</v>
      </c>
      <c r="I106" s="22">
        <v>0</v>
      </c>
      <c r="J106" s="22">
        <v>1</v>
      </c>
    </row>
    <row r="107" spans="1:10" x14ac:dyDescent="0.25">
      <c r="A107" s="7" t="s">
        <v>138</v>
      </c>
      <c r="B107" s="6">
        <v>15</v>
      </c>
      <c r="C107" s="22" t="s">
        <v>38</v>
      </c>
      <c r="D107" s="22" t="s">
        <v>38</v>
      </c>
      <c r="E107" s="22" t="s">
        <v>38</v>
      </c>
      <c r="F107" s="22">
        <v>0.6</v>
      </c>
      <c r="G107" s="22">
        <v>0.4</v>
      </c>
      <c r="H107" s="22" t="s">
        <v>38</v>
      </c>
      <c r="I107" s="22">
        <v>0</v>
      </c>
      <c r="J107" s="22">
        <v>1</v>
      </c>
    </row>
    <row r="108" spans="1:10" x14ac:dyDescent="0.25">
      <c r="A108" s="7" t="s">
        <v>139</v>
      </c>
      <c r="B108" s="6">
        <v>14</v>
      </c>
      <c r="C108" s="22">
        <v>7.1400000000000005E-2</v>
      </c>
      <c r="D108" s="22">
        <v>7.1400000000000005E-2</v>
      </c>
      <c r="E108" s="22" t="s">
        <v>38</v>
      </c>
      <c r="F108" s="22">
        <v>0.57140000000000002</v>
      </c>
      <c r="G108" s="22">
        <v>0.28570000000000001</v>
      </c>
      <c r="H108" s="22" t="s">
        <v>38</v>
      </c>
      <c r="I108" s="22">
        <v>0.1429</v>
      </c>
      <c r="J108" s="22">
        <v>0.85709999999999997</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v>0.1111</v>
      </c>
      <c r="E110" s="22" t="s">
        <v>38</v>
      </c>
      <c r="F110" s="22">
        <v>0.44440000000000002</v>
      </c>
      <c r="G110" s="22">
        <v>0.33329999999999999</v>
      </c>
      <c r="H110" s="22" t="s">
        <v>38</v>
      </c>
      <c r="I110" s="22">
        <v>0.22220000000000001</v>
      </c>
      <c r="J110" s="22">
        <v>0.77780000000000005</v>
      </c>
    </row>
    <row r="111" spans="1:10" ht="30" x14ac:dyDescent="0.25">
      <c r="A111" s="7" t="s">
        <v>142</v>
      </c>
      <c r="B111" s="6">
        <v>28</v>
      </c>
      <c r="C111" s="22" t="s">
        <v>38</v>
      </c>
      <c r="D111" s="22">
        <v>3.5700000000000003E-2</v>
      </c>
      <c r="E111" s="22" t="s">
        <v>38</v>
      </c>
      <c r="F111" s="22">
        <v>0.42859999999999998</v>
      </c>
      <c r="G111" s="22">
        <v>0.53569999999999995</v>
      </c>
      <c r="H111" s="22" t="s">
        <v>38</v>
      </c>
      <c r="I111" s="22">
        <v>3.5700000000000003E-2</v>
      </c>
      <c r="J111" s="22">
        <v>0.96430000000000005</v>
      </c>
    </row>
    <row r="112" spans="1:10" ht="30" x14ac:dyDescent="0.25">
      <c r="A112" s="7" t="s">
        <v>143</v>
      </c>
      <c r="B112" s="6">
        <v>62</v>
      </c>
      <c r="C112" s="22" t="s">
        <v>38</v>
      </c>
      <c r="D112" s="22">
        <v>6.4500000000000002E-2</v>
      </c>
      <c r="E112" s="22">
        <v>3.2300000000000002E-2</v>
      </c>
      <c r="F112" s="22">
        <v>0.3871</v>
      </c>
      <c r="G112" s="22">
        <v>0.5161</v>
      </c>
      <c r="H112" s="22" t="s">
        <v>38</v>
      </c>
      <c r="I112" s="22">
        <v>6.4500000000000002E-2</v>
      </c>
      <c r="J112" s="22">
        <v>0.9032</v>
      </c>
    </row>
    <row r="113" spans="1:10" x14ac:dyDescent="0.25">
      <c r="A113" s="7" t="s">
        <v>144</v>
      </c>
      <c r="B113" s="6">
        <v>43</v>
      </c>
      <c r="C113" s="22" t="s">
        <v>38</v>
      </c>
      <c r="D113" s="22" t="s">
        <v>38</v>
      </c>
      <c r="E113" s="22">
        <v>6.9800000000000001E-2</v>
      </c>
      <c r="F113" s="22">
        <v>0.3256</v>
      </c>
      <c r="G113" s="22">
        <v>0.60470000000000002</v>
      </c>
      <c r="H113" s="22" t="s">
        <v>38</v>
      </c>
      <c r="I113" s="22">
        <v>0</v>
      </c>
      <c r="J113" s="22">
        <v>0.93020000000000003</v>
      </c>
    </row>
    <row r="114" spans="1:10" x14ac:dyDescent="0.25">
      <c r="A114" s="7" t="s">
        <v>145</v>
      </c>
      <c r="B114" s="6">
        <v>422</v>
      </c>
      <c r="C114" s="22">
        <v>1.4200000000000001E-2</v>
      </c>
      <c r="D114" s="22">
        <v>2.3699999999999999E-2</v>
      </c>
      <c r="E114" s="22">
        <v>5.9200000000000003E-2</v>
      </c>
      <c r="F114" s="22">
        <v>0.4763</v>
      </c>
      <c r="G114" s="22">
        <v>0.4194</v>
      </c>
      <c r="H114" s="22">
        <v>7.1000000000000004E-3</v>
      </c>
      <c r="I114" s="22">
        <v>3.8199999999999998E-2</v>
      </c>
      <c r="J114" s="22">
        <v>0.90210000000000001</v>
      </c>
    </row>
    <row r="115" spans="1:10" ht="30" x14ac:dyDescent="0.25">
      <c r="A115" s="7" t="s">
        <v>146</v>
      </c>
      <c r="B115" s="6">
        <v>812</v>
      </c>
      <c r="C115" s="22">
        <v>1.35E-2</v>
      </c>
      <c r="D115" s="22">
        <v>3.5700000000000003E-2</v>
      </c>
      <c r="E115" s="22">
        <v>5.5399999999999998E-2</v>
      </c>
      <c r="F115" s="22">
        <v>0.46179999999999999</v>
      </c>
      <c r="G115" s="22">
        <v>0.42859999999999998</v>
      </c>
      <c r="H115" s="22">
        <v>4.8999999999999998E-3</v>
      </c>
      <c r="I115" s="22">
        <v>4.9500000000000002E-2</v>
      </c>
      <c r="J115" s="22">
        <v>0.89480000000000004</v>
      </c>
    </row>
    <row r="116" spans="1:10" x14ac:dyDescent="0.25">
      <c r="A116" s="7" t="s">
        <v>147</v>
      </c>
      <c r="B116" s="6">
        <v>352</v>
      </c>
      <c r="C116" s="22">
        <v>1.7000000000000001E-2</v>
      </c>
      <c r="D116" s="22">
        <v>4.8300000000000003E-2</v>
      </c>
      <c r="E116" s="22">
        <v>6.5299999999999997E-2</v>
      </c>
      <c r="F116" s="22">
        <v>0.47439999999999999</v>
      </c>
      <c r="G116" s="22">
        <v>0.38919999999999999</v>
      </c>
      <c r="H116" s="22">
        <v>5.7000000000000002E-3</v>
      </c>
      <c r="I116" s="22">
        <v>6.5699999999999995E-2</v>
      </c>
      <c r="J116" s="22">
        <v>0.86860000000000004</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393</v>
      </c>
      <c r="C118" s="22">
        <v>1.78E-2</v>
      </c>
      <c r="D118" s="22">
        <v>4.3299999999999998E-2</v>
      </c>
      <c r="E118" s="22">
        <v>5.8500000000000003E-2</v>
      </c>
      <c r="F118" s="22">
        <v>0.48849999999999999</v>
      </c>
      <c r="G118" s="22">
        <v>0.38679999999999998</v>
      </c>
      <c r="H118" s="22">
        <v>5.1000000000000004E-3</v>
      </c>
      <c r="I118" s="22">
        <v>6.1400000000000003E-2</v>
      </c>
      <c r="J118" s="22">
        <v>0.87980000000000003</v>
      </c>
    </row>
    <row r="119" spans="1:10" ht="30" x14ac:dyDescent="0.25">
      <c r="A119" s="7" t="s">
        <v>150</v>
      </c>
      <c r="B119" s="6">
        <v>410</v>
      </c>
      <c r="C119" s="22">
        <v>2.1999999999999999E-2</v>
      </c>
      <c r="D119" s="22">
        <v>4.8800000000000003E-2</v>
      </c>
      <c r="E119" s="22">
        <v>6.0999999999999999E-2</v>
      </c>
      <c r="F119" s="22">
        <v>0.46829999999999999</v>
      </c>
      <c r="G119" s="22">
        <v>0.39760000000000001</v>
      </c>
      <c r="H119" s="22">
        <v>2.3999999999999998E-3</v>
      </c>
      <c r="I119" s="22">
        <v>7.0900000000000005E-2</v>
      </c>
      <c r="J119" s="22">
        <v>0.86799999999999999</v>
      </c>
    </row>
    <row r="120" spans="1:10" x14ac:dyDescent="0.25">
      <c r="A120" s="7" t="s">
        <v>151</v>
      </c>
      <c r="B120" s="6">
        <v>31</v>
      </c>
      <c r="C120" s="22">
        <v>6.4500000000000002E-2</v>
      </c>
      <c r="D120" s="22">
        <v>6.4500000000000002E-2</v>
      </c>
      <c r="E120" s="22">
        <v>6.4500000000000002E-2</v>
      </c>
      <c r="F120" s="22">
        <v>0.3871</v>
      </c>
      <c r="G120" s="22">
        <v>0.3871</v>
      </c>
      <c r="H120" s="22">
        <v>3.2300000000000002E-2</v>
      </c>
      <c r="I120" s="22">
        <v>0.1333</v>
      </c>
      <c r="J120" s="22">
        <v>0.8</v>
      </c>
    </row>
    <row r="121" spans="1:10" x14ac:dyDescent="0.25">
      <c r="A121" s="7" t="s">
        <v>152</v>
      </c>
      <c r="B121" s="6">
        <v>809</v>
      </c>
      <c r="C121" s="22">
        <v>1.3599999999999999E-2</v>
      </c>
      <c r="D121" s="22">
        <v>3.7100000000000001E-2</v>
      </c>
      <c r="E121" s="22">
        <v>5.4399999999999997E-2</v>
      </c>
      <c r="F121" s="22">
        <v>0.46110000000000001</v>
      </c>
      <c r="G121" s="22">
        <v>0.4289</v>
      </c>
      <c r="H121" s="22">
        <v>4.8999999999999998E-3</v>
      </c>
      <c r="I121" s="22">
        <v>5.0900000000000001E-2</v>
      </c>
      <c r="J121" s="22">
        <v>0.89439999999999997</v>
      </c>
    </row>
    <row r="122" spans="1:10" x14ac:dyDescent="0.25">
      <c r="A122" s="7" t="s">
        <v>153</v>
      </c>
      <c r="B122" s="6">
        <v>15</v>
      </c>
      <c r="C122" s="22">
        <v>6.6699999999999995E-2</v>
      </c>
      <c r="D122" s="22">
        <v>6.6699999999999995E-2</v>
      </c>
      <c r="E122" s="22">
        <v>0.1333</v>
      </c>
      <c r="F122" s="22">
        <v>0.6</v>
      </c>
      <c r="G122" s="22">
        <v>0.1333</v>
      </c>
      <c r="H122" s="22" t="s">
        <v>38</v>
      </c>
      <c r="I122" s="22">
        <v>0.1333</v>
      </c>
      <c r="J122" s="22">
        <v>0.73329999999999995</v>
      </c>
    </row>
    <row r="123" spans="1:10" x14ac:dyDescent="0.25">
      <c r="A123" s="7" t="s">
        <v>154</v>
      </c>
      <c r="B123" s="6">
        <v>228</v>
      </c>
      <c r="C123" s="22">
        <v>8.8000000000000005E-3</v>
      </c>
      <c r="D123" s="22">
        <v>4.82E-2</v>
      </c>
      <c r="E123" s="22">
        <v>7.8899999999999998E-2</v>
      </c>
      <c r="F123" s="22">
        <v>0.48249999999999998</v>
      </c>
      <c r="G123" s="22">
        <v>0.37280000000000002</v>
      </c>
      <c r="H123" s="22">
        <v>8.8000000000000005E-3</v>
      </c>
      <c r="I123" s="22">
        <v>5.7500000000000002E-2</v>
      </c>
      <c r="J123" s="22">
        <v>0.86280000000000001</v>
      </c>
    </row>
    <row r="124" spans="1:10" ht="30" x14ac:dyDescent="0.25">
      <c r="A124" s="7" t="s">
        <v>155</v>
      </c>
      <c r="B124" s="6">
        <v>613</v>
      </c>
      <c r="C124" s="22">
        <v>1.3100000000000001E-2</v>
      </c>
      <c r="D124" s="22">
        <v>3.7499999999999999E-2</v>
      </c>
      <c r="E124" s="22">
        <v>5.3800000000000001E-2</v>
      </c>
      <c r="F124" s="22">
        <v>0.4551</v>
      </c>
      <c r="G124" s="22">
        <v>0.43719999999999998</v>
      </c>
      <c r="H124" s="22">
        <v>3.3E-3</v>
      </c>
      <c r="I124" s="22">
        <v>5.0700000000000002E-2</v>
      </c>
      <c r="J124" s="22">
        <v>0.89529999999999998</v>
      </c>
    </row>
    <row r="125" spans="1:10" x14ac:dyDescent="0.25">
      <c r="A125" s="7" t="s">
        <v>156</v>
      </c>
      <c r="B125" s="6">
        <v>43</v>
      </c>
      <c r="C125" s="22">
        <v>2.3300000000000001E-2</v>
      </c>
      <c r="D125" s="22">
        <v>9.2999999999999999E-2</v>
      </c>
      <c r="E125" s="22">
        <v>9.2999999999999999E-2</v>
      </c>
      <c r="F125" s="22">
        <v>0.44190000000000002</v>
      </c>
      <c r="G125" s="22">
        <v>0.3256</v>
      </c>
      <c r="H125" s="22">
        <v>2.3300000000000001E-2</v>
      </c>
      <c r="I125" s="22">
        <v>0.11899999999999999</v>
      </c>
      <c r="J125" s="22">
        <v>0.78569999999999995</v>
      </c>
    </row>
    <row r="126" spans="1:10" x14ac:dyDescent="0.25">
      <c r="A126" s="7" t="s">
        <v>157</v>
      </c>
      <c r="B126" s="6">
        <v>31</v>
      </c>
      <c r="C126" s="22">
        <v>6.4500000000000002E-2</v>
      </c>
      <c r="D126" s="22">
        <v>6.4500000000000002E-2</v>
      </c>
      <c r="E126" s="22">
        <v>6.4500000000000002E-2</v>
      </c>
      <c r="F126" s="22">
        <v>0.3871</v>
      </c>
      <c r="G126" s="22">
        <v>0.3871</v>
      </c>
      <c r="H126" s="22">
        <v>3.2300000000000002E-2</v>
      </c>
      <c r="I126" s="22">
        <v>0.1333</v>
      </c>
      <c r="J126" s="22">
        <v>0.8</v>
      </c>
    </row>
    <row r="127" spans="1:10" x14ac:dyDescent="0.25">
      <c r="A127" s="7" t="s">
        <v>158</v>
      </c>
      <c r="B127" s="6">
        <v>160</v>
      </c>
      <c r="C127" s="22">
        <v>3.7499999999999999E-2</v>
      </c>
      <c r="D127" s="22">
        <v>3.1300000000000001E-2</v>
      </c>
      <c r="E127" s="22">
        <v>0.05</v>
      </c>
      <c r="F127" s="22">
        <v>0.50629999999999997</v>
      </c>
      <c r="G127" s="22">
        <v>0.36880000000000002</v>
      </c>
      <c r="H127" s="22">
        <v>6.3E-3</v>
      </c>
      <c r="I127" s="22">
        <v>6.9199999999999998E-2</v>
      </c>
      <c r="J127" s="22">
        <v>0.88049999999999995</v>
      </c>
    </row>
    <row r="128" spans="1:10" x14ac:dyDescent="0.25">
      <c r="A128" s="7" t="s">
        <v>159</v>
      </c>
      <c r="B128" s="6">
        <v>729</v>
      </c>
      <c r="C128" s="22">
        <v>1.23E-2</v>
      </c>
      <c r="D128" s="22">
        <v>3.5700000000000003E-2</v>
      </c>
      <c r="E128" s="22">
        <v>5.3499999999999999E-2</v>
      </c>
      <c r="F128" s="22">
        <v>0.46089999999999998</v>
      </c>
      <c r="G128" s="22">
        <v>0.43209999999999998</v>
      </c>
      <c r="H128" s="22">
        <v>5.4999999999999997E-3</v>
      </c>
      <c r="I128" s="22">
        <v>4.8300000000000003E-2</v>
      </c>
      <c r="J128" s="22">
        <v>0.89790000000000003</v>
      </c>
    </row>
    <row r="129" spans="1:10" x14ac:dyDescent="0.25">
      <c r="A129" s="7" t="s">
        <v>160</v>
      </c>
      <c r="B129" s="6">
        <v>347</v>
      </c>
      <c r="C129" s="22">
        <v>2.3099999999999999E-2</v>
      </c>
      <c r="D129" s="22">
        <v>5.4800000000000001E-2</v>
      </c>
      <c r="E129" s="22">
        <v>6.3399999999999998E-2</v>
      </c>
      <c r="F129" s="22">
        <v>0.4582</v>
      </c>
      <c r="G129" s="22">
        <v>0.3977</v>
      </c>
      <c r="H129" s="22">
        <v>2.8999999999999998E-3</v>
      </c>
      <c r="I129" s="22">
        <v>7.8E-2</v>
      </c>
      <c r="J129" s="22">
        <v>0.85840000000000005</v>
      </c>
    </row>
    <row r="130" spans="1:10" x14ac:dyDescent="0.25">
      <c r="A130" s="7" t="s">
        <v>161</v>
      </c>
      <c r="B130" s="6">
        <v>355</v>
      </c>
      <c r="C130" s="22">
        <v>1.6899999999999998E-2</v>
      </c>
      <c r="D130" s="22">
        <v>4.5100000000000001E-2</v>
      </c>
      <c r="E130" s="22">
        <v>5.3499999999999999E-2</v>
      </c>
      <c r="F130" s="22">
        <v>0.49859999999999999</v>
      </c>
      <c r="G130" s="22">
        <v>0.38030000000000003</v>
      </c>
      <c r="H130" s="22">
        <v>5.5999999999999999E-3</v>
      </c>
      <c r="I130" s="22">
        <v>6.2300000000000001E-2</v>
      </c>
      <c r="J130" s="22">
        <v>0.88390000000000002</v>
      </c>
    </row>
    <row r="131" spans="1:10" x14ac:dyDescent="0.25">
      <c r="A131" s="7" t="s">
        <v>162</v>
      </c>
      <c r="B131" s="6">
        <v>66</v>
      </c>
      <c r="C131" s="22" t="s">
        <v>38</v>
      </c>
      <c r="D131" s="22">
        <v>3.0300000000000001E-2</v>
      </c>
      <c r="E131" s="22">
        <v>9.0899999999999995E-2</v>
      </c>
      <c r="F131" s="22">
        <v>0.48480000000000001</v>
      </c>
      <c r="G131" s="22">
        <v>0.36359999999999998</v>
      </c>
      <c r="H131" s="22">
        <v>3.0300000000000001E-2</v>
      </c>
      <c r="I131" s="22">
        <v>3.1300000000000001E-2</v>
      </c>
      <c r="J131" s="22">
        <v>0.875</v>
      </c>
    </row>
    <row r="132" spans="1:10" x14ac:dyDescent="0.25">
      <c r="A132" s="7" t="s">
        <v>163</v>
      </c>
      <c r="B132" s="6">
        <v>55</v>
      </c>
      <c r="C132" s="22">
        <v>1.8200000000000001E-2</v>
      </c>
      <c r="D132" s="22">
        <v>3.6400000000000002E-2</v>
      </c>
      <c r="E132" s="22">
        <v>5.45E-2</v>
      </c>
      <c r="F132" s="22">
        <v>0.45450000000000002</v>
      </c>
      <c r="G132" s="22">
        <v>0.41820000000000002</v>
      </c>
      <c r="H132" s="22">
        <v>1.8200000000000001E-2</v>
      </c>
      <c r="I132" s="22">
        <v>5.5599999999999997E-2</v>
      </c>
      <c r="J132" s="22">
        <v>0.88890000000000002</v>
      </c>
    </row>
    <row r="133" spans="1:10" ht="30" x14ac:dyDescent="0.25">
      <c r="A133" s="7" t="s">
        <v>164</v>
      </c>
      <c r="B133" s="6">
        <v>23</v>
      </c>
      <c r="C133" s="22">
        <v>4.3499999999999997E-2</v>
      </c>
      <c r="D133" s="22">
        <v>4.3499999999999997E-2</v>
      </c>
      <c r="E133" s="22">
        <v>8.6999999999999994E-2</v>
      </c>
      <c r="F133" s="22">
        <v>0.39129999999999998</v>
      </c>
      <c r="G133" s="22">
        <v>0.39129999999999998</v>
      </c>
      <c r="H133" s="22">
        <v>4.3499999999999997E-2</v>
      </c>
      <c r="I133" s="22">
        <v>9.0899999999999995E-2</v>
      </c>
      <c r="J133" s="22">
        <v>0.81820000000000004</v>
      </c>
    </row>
    <row r="134" spans="1:10" ht="30" x14ac:dyDescent="0.25">
      <c r="A134" s="7" t="s">
        <v>165</v>
      </c>
      <c r="B134" s="6">
        <v>57</v>
      </c>
      <c r="C134" s="22">
        <v>5.2600000000000001E-2</v>
      </c>
      <c r="D134" s="22">
        <v>0.1404</v>
      </c>
      <c r="E134" s="22">
        <v>3.5099999999999999E-2</v>
      </c>
      <c r="F134" s="22">
        <v>0.47370000000000001</v>
      </c>
      <c r="G134" s="22">
        <v>0.28070000000000001</v>
      </c>
      <c r="H134" s="22">
        <v>1.7500000000000002E-2</v>
      </c>
      <c r="I134" s="22">
        <v>0.19639999999999999</v>
      </c>
      <c r="J134" s="22">
        <v>0.76790000000000003</v>
      </c>
    </row>
    <row r="135" spans="1:10" x14ac:dyDescent="0.25">
      <c r="A135" s="7" t="s">
        <v>166</v>
      </c>
      <c r="B135" s="6">
        <v>30</v>
      </c>
      <c r="C135" s="22">
        <v>0.1</v>
      </c>
      <c r="D135" s="22">
        <v>3.3300000000000003E-2</v>
      </c>
      <c r="E135" s="22">
        <v>3.3300000000000003E-2</v>
      </c>
      <c r="F135" s="22">
        <v>0.6</v>
      </c>
      <c r="G135" s="22">
        <v>0.2</v>
      </c>
      <c r="H135" s="22">
        <v>3.3300000000000003E-2</v>
      </c>
      <c r="I135" s="22">
        <v>0.13789999999999999</v>
      </c>
      <c r="J135" s="22">
        <v>0.8276</v>
      </c>
    </row>
    <row r="136" spans="1:10" x14ac:dyDescent="0.25">
      <c r="A136" s="7" t="s">
        <v>167</v>
      </c>
      <c r="B136" s="6">
        <v>47</v>
      </c>
      <c r="C136" s="22">
        <v>2.1299999999999999E-2</v>
      </c>
      <c r="D136" s="22">
        <v>4.2599999999999999E-2</v>
      </c>
      <c r="E136" s="22">
        <v>4.2599999999999999E-2</v>
      </c>
      <c r="F136" s="22">
        <v>0.4894</v>
      </c>
      <c r="G136" s="22">
        <v>0.38300000000000001</v>
      </c>
      <c r="H136" s="22">
        <v>2.1299999999999999E-2</v>
      </c>
      <c r="I136" s="22">
        <v>6.5199999999999994E-2</v>
      </c>
      <c r="J136" s="22">
        <v>0.89129999999999998</v>
      </c>
    </row>
    <row r="137" spans="1:10" x14ac:dyDescent="0.25">
      <c r="A137" s="7" t="s">
        <v>168</v>
      </c>
      <c r="B137" s="6">
        <v>37</v>
      </c>
      <c r="C137" s="22">
        <v>2.7E-2</v>
      </c>
      <c r="D137" s="22">
        <v>2.7E-2</v>
      </c>
      <c r="E137" s="22">
        <v>2.7E-2</v>
      </c>
      <c r="F137" s="22">
        <v>0.51349999999999996</v>
      </c>
      <c r="G137" s="22">
        <v>0.37840000000000001</v>
      </c>
      <c r="H137" s="22">
        <v>2.7E-2</v>
      </c>
      <c r="I137" s="22">
        <v>5.5599999999999997E-2</v>
      </c>
      <c r="J137" s="22">
        <v>0.91669999999999996</v>
      </c>
    </row>
    <row r="138" spans="1:10" x14ac:dyDescent="0.25">
      <c r="A138" s="7" t="s">
        <v>169</v>
      </c>
      <c r="B138" s="6">
        <v>30</v>
      </c>
      <c r="C138" s="22">
        <v>6.6699999999999995E-2</v>
      </c>
      <c r="D138" s="22">
        <v>6.6699999999999995E-2</v>
      </c>
      <c r="E138" s="22" t="s">
        <v>38</v>
      </c>
      <c r="F138" s="22">
        <v>0.4</v>
      </c>
      <c r="G138" s="22">
        <v>0.43330000000000002</v>
      </c>
      <c r="H138" s="22">
        <v>3.3300000000000003E-2</v>
      </c>
      <c r="I138" s="22">
        <v>0.13789999999999999</v>
      </c>
      <c r="J138" s="22">
        <v>0.86209999999999998</v>
      </c>
    </row>
    <row r="139" spans="1:10" x14ac:dyDescent="0.25">
      <c r="A139" s="7" t="s">
        <v>170</v>
      </c>
      <c r="B139" s="6">
        <v>7</v>
      </c>
      <c r="C139" s="22">
        <v>0.1429</v>
      </c>
      <c r="D139" s="22">
        <v>0.1429</v>
      </c>
      <c r="E139" s="22">
        <v>0.1429</v>
      </c>
      <c r="F139" s="22">
        <v>0.42859999999999998</v>
      </c>
      <c r="G139" s="22">
        <v>0.1429</v>
      </c>
      <c r="H139" s="22" t="s">
        <v>38</v>
      </c>
      <c r="I139" s="22">
        <v>0.28570000000000001</v>
      </c>
      <c r="J139" s="22">
        <v>0.57140000000000002</v>
      </c>
    </row>
    <row r="140" spans="1:10" x14ac:dyDescent="0.25">
      <c r="A140" s="7" t="s">
        <v>171</v>
      </c>
      <c r="B140" s="6">
        <v>30</v>
      </c>
      <c r="C140" s="22">
        <v>3.3300000000000003E-2</v>
      </c>
      <c r="D140" s="22">
        <v>6.6699999999999995E-2</v>
      </c>
      <c r="E140" s="22">
        <v>0.1</v>
      </c>
      <c r="F140" s="22">
        <v>0.5</v>
      </c>
      <c r="G140" s="22">
        <v>0.26669999999999999</v>
      </c>
      <c r="H140" s="22">
        <v>3.3300000000000003E-2</v>
      </c>
      <c r="I140" s="22">
        <v>0.10340000000000001</v>
      </c>
      <c r="J140" s="22">
        <v>0.79310000000000003</v>
      </c>
    </row>
    <row r="141" spans="1:10" x14ac:dyDescent="0.25">
      <c r="A141" s="7" t="s">
        <v>172</v>
      </c>
      <c r="B141" s="6">
        <v>737</v>
      </c>
      <c r="C141" s="22">
        <v>1.49E-2</v>
      </c>
      <c r="D141" s="22">
        <v>3.39E-2</v>
      </c>
      <c r="E141" s="22">
        <v>5.5599999999999997E-2</v>
      </c>
      <c r="F141" s="22">
        <v>0.45860000000000001</v>
      </c>
      <c r="G141" s="22">
        <v>0.43280000000000002</v>
      </c>
      <c r="H141" s="22">
        <v>4.1000000000000003E-3</v>
      </c>
      <c r="I141" s="22">
        <v>4.9000000000000002E-2</v>
      </c>
      <c r="J141" s="22">
        <v>0.89510000000000001</v>
      </c>
    </row>
    <row r="142" spans="1:10" x14ac:dyDescent="0.25">
      <c r="A142" s="7" t="s">
        <v>173</v>
      </c>
      <c r="B142" s="6">
        <v>22</v>
      </c>
      <c r="C142" s="22">
        <v>4.5499999999999999E-2</v>
      </c>
      <c r="D142" s="22">
        <v>9.0899999999999995E-2</v>
      </c>
      <c r="E142" s="22">
        <v>9.0899999999999995E-2</v>
      </c>
      <c r="F142" s="22">
        <v>0.2273</v>
      </c>
      <c r="G142" s="22">
        <v>0.5</v>
      </c>
      <c r="H142" s="22">
        <v>4.5499999999999999E-2</v>
      </c>
      <c r="I142" s="22">
        <v>0.1429</v>
      </c>
      <c r="J142" s="22">
        <v>0.76190000000000002</v>
      </c>
    </row>
    <row r="143" spans="1:10" ht="30" x14ac:dyDescent="0.25">
      <c r="A143" s="7" t="s">
        <v>174</v>
      </c>
      <c r="B143" s="6">
        <v>70</v>
      </c>
      <c r="C143" s="22">
        <v>1.43E-2</v>
      </c>
      <c r="D143" s="22">
        <v>5.7099999999999998E-2</v>
      </c>
      <c r="E143" s="22">
        <v>5.7099999999999998E-2</v>
      </c>
      <c r="F143" s="22">
        <v>0.47139999999999999</v>
      </c>
      <c r="G143" s="22">
        <v>0.4</v>
      </c>
      <c r="H143" s="22" t="s">
        <v>38</v>
      </c>
      <c r="I143" s="22">
        <v>7.1400000000000005E-2</v>
      </c>
      <c r="J143" s="22">
        <v>0.87139999999999995</v>
      </c>
    </row>
    <row r="144" spans="1:10" ht="30" x14ac:dyDescent="0.25">
      <c r="A144" s="7" t="s">
        <v>175</v>
      </c>
      <c r="B144" s="6">
        <v>130</v>
      </c>
      <c r="C144" s="22">
        <v>3.0800000000000001E-2</v>
      </c>
      <c r="D144" s="22">
        <v>4.6199999999999998E-2</v>
      </c>
      <c r="E144" s="22">
        <v>5.3800000000000001E-2</v>
      </c>
      <c r="F144" s="22">
        <v>0.43080000000000002</v>
      </c>
      <c r="G144" s="22">
        <v>0.42309999999999998</v>
      </c>
      <c r="H144" s="22">
        <v>1.54E-2</v>
      </c>
      <c r="I144" s="22">
        <v>7.8100000000000003E-2</v>
      </c>
      <c r="J144" s="22">
        <v>0.86719999999999997</v>
      </c>
    </row>
    <row r="145" spans="1:10" ht="30" x14ac:dyDescent="0.25">
      <c r="A145" s="7" t="s">
        <v>176</v>
      </c>
      <c r="B145" s="6">
        <v>395</v>
      </c>
      <c r="C145" s="22">
        <v>1.01E-2</v>
      </c>
      <c r="D145" s="22">
        <v>2.2800000000000001E-2</v>
      </c>
      <c r="E145" s="22">
        <v>6.08E-2</v>
      </c>
      <c r="F145" s="22">
        <v>0.46579999999999999</v>
      </c>
      <c r="G145" s="22">
        <v>0.43540000000000001</v>
      </c>
      <c r="H145" s="22">
        <v>5.1000000000000004E-3</v>
      </c>
      <c r="I145" s="22">
        <v>3.3099999999999997E-2</v>
      </c>
      <c r="J145" s="22">
        <v>0.90590000000000004</v>
      </c>
    </row>
    <row r="146" spans="1:10" ht="30" x14ac:dyDescent="0.25">
      <c r="A146" s="7" t="s">
        <v>177</v>
      </c>
      <c r="B146" s="6">
        <v>32</v>
      </c>
      <c r="C146" s="22" t="s">
        <v>38</v>
      </c>
      <c r="D146" s="22" t="s">
        <v>38</v>
      </c>
      <c r="E146" s="22" t="s">
        <v>38</v>
      </c>
      <c r="F146" s="22">
        <v>0.53129999999999999</v>
      </c>
      <c r="G146" s="22">
        <v>0.46879999999999999</v>
      </c>
      <c r="H146" s="22" t="s">
        <v>38</v>
      </c>
      <c r="I146" s="22">
        <v>0</v>
      </c>
      <c r="J146" s="22">
        <v>1</v>
      </c>
    </row>
    <row r="147" spans="1:10" ht="30" x14ac:dyDescent="0.25">
      <c r="A147" s="7" t="s">
        <v>178</v>
      </c>
      <c r="B147" s="6">
        <v>6</v>
      </c>
      <c r="C147" s="22" t="s">
        <v>38</v>
      </c>
      <c r="D147" s="22" t="s">
        <v>38</v>
      </c>
      <c r="E147" s="22" t="s">
        <v>38</v>
      </c>
      <c r="F147" s="22">
        <v>0.66669999999999996</v>
      </c>
      <c r="G147" s="22">
        <v>0.33329999999999999</v>
      </c>
      <c r="H147" s="22" t="s">
        <v>38</v>
      </c>
      <c r="I147" s="22">
        <v>0</v>
      </c>
      <c r="J147" s="22">
        <v>1</v>
      </c>
    </row>
    <row r="148" spans="1:10" ht="30" x14ac:dyDescent="0.25">
      <c r="A148" s="7" t="s">
        <v>179</v>
      </c>
      <c r="B148" s="6">
        <v>24</v>
      </c>
      <c r="C148" s="22" t="s">
        <v>38</v>
      </c>
      <c r="D148" s="22">
        <v>4.1700000000000001E-2</v>
      </c>
      <c r="E148" s="22">
        <v>8.3299999999999999E-2</v>
      </c>
      <c r="F148" s="22">
        <v>0.33329999999999999</v>
      </c>
      <c r="G148" s="22">
        <v>0.54169999999999996</v>
      </c>
      <c r="H148" s="22" t="s">
        <v>38</v>
      </c>
      <c r="I148" s="22">
        <v>4.1700000000000001E-2</v>
      </c>
      <c r="J148" s="22">
        <v>0.875</v>
      </c>
    </row>
    <row r="149" spans="1:10" x14ac:dyDescent="0.25">
      <c r="A149" s="7" t="s">
        <v>180</v>
      </c>
      <c r="B149" s="6">
        <v>79</v>
      </c>
      <c r="C149" s="22">
        <v>1.2699999999999999E-2</v>
      </c>
      <c r="D149" s="22">
        <v>3.7999999999999999E-2</v>
      </c>
      <c r="E149" s="22">
        <v>7.5899999999999995E-2</v>
      </c>
      <c r="F149" s="22">
        <v>0.39240000000000003</v>
      </c>
      <c r="G149" s="22">
        <v>0.48099999999999998</v>
      </c>
      <c r="H149" s="22" t="s">
        <v>38</v>
      </c>
      <c r="I149" s="22">
        <v>5.0599999999999999E-2</v>
      </c>
      <c r="J149" s="22">
        <v>0.87339999999999995</v>
      </c>
    </row>
    <row r="150" spans="1:10" ht="30" x14ac:dyDescent="0.25">
      <c r="A150" s="7" t="s">
        <v>181</v>
      </c>
      <c r="B150" s="6">
        <v>15</v>
      </c>
      <c r="C150" s="22">
        <v>6.6699999999999995E-2</v>
      </c>
      <c r="D150" s="22">
        <v>6.6699999999999995E-2</v>
      </c>
      <c r="E150" s="22" t="s">
        <v>38</v>
      </c>
      <c r="F150" s="22">
        <v>0.5333</v>
      </c>
      <c r="G150" s="22">
        <v>0.33329999999999999</v>
      </c>
      <c r="H150" s="22" t="s">
        <v>38</v>
      </c>
      <c r="I150" s="22">
        <v>0.1333</v>
      </c>
      <c r="J150" s="22">
        <v>0.86670000000000003</v>
      </c>
    </row>
    <row r="151" spans="1:10" x14ac:dyDescent="0.25">
      <c r="A151" s="7" t="s">
        <v>182</v>
      </c>
      <c r="B151" s="6">
        <v>44</v>
      </c>
      <c r="C151" s="22" t="s">
        <v>38</v>
      </c>
      <c r="D151" s="22">
        <v>2.2700000000000001E-2</v>
      </c>
      <c r="E151" s="22" t="s">
        <v>38</v>
      </c>
      <c r="F151" s="22">
        <v>0.52270000000000005</v>
      </c>
      <c r="G151" s="22">
        <v>0.45450000000000002</v>
      </c>
      <c r="H151" s="22" t="s">
        <v>38</v>
      </c>
      <c r="I151" s="22">
        <v>2.2700000000000001E-2</v>
      </c>
      <c r="J151" s="22">
        <v>0.97729999999999995</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11</v>
      </c>
      <c r="C153" s="22">
        <v>9.0899999999999995E-2</v>
      </c>
      <c r="D153" s="22">
        <v>0.2727</v>
      </c>
      <c r="E153" s="22">
        <v>0.18179999999999999</v>
      </c>
      <c r="F153" s="22">
        <v>0.45450000000000002</v>
      </c>
      <c r="G153" s="22" t="s">
        <v>38</v>
      </c>
      <c r="H153" s="22" t="s">
        <v>38</v>
      </c>
      <c r="I153" s="22">
        <v>0.36359999999999998</v>
      </c>
      <c r="J153" s="22">
        <v>0.45450000000000002</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31</v>
      </c>
      <c r="C155" s="22" t="s">
        <v>38</v>
      </c>
      <c r="D155" s="22" t="s">
        <v>38</v>
      </c>
      <c r="E155" s="22">
        <v>3.2300000000000002E-2</v>
      </c>
      <c r="F155" s="22">
        <v>0.4839</v>
      </c>
      <c r="G155" s="22">
        <v>0.4516</v>
      </c>
      <c r="H155" s="22">
        <v>3.2300000000000002E-2</v>
      </c>
      <c r="I155" s="22">
        <v>0</v>
      </c>
      <c r="J155" s="22">
        <v>0.9667</v>
      </c>
    </row>
  </sheetData>
  <hyperlinks>
    <hyperlink ref="A1" location="Contents!A1" display="Select here to return to the contents page" xr:uid="{EFBA7F10-32B4-49FC-9E28-C91989639F2A}"/>
  </hyperlink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DAE4EF-3259-4BC2-92A4-D03F943C1BDD}">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0" t="s">
        <v>11</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868</v>
      </c>
      <c r="C5" s="22">
        <v>0.1094</v>
      </c>
      <c r="D5" s="22">
        <v>0.29380000000000001</v>
      </c>
      <c r="E5" s="22">
        <v>0.1636</v>
      </c>
      <c r="F5" s="22">
        <v>0.32950000000000002</v>
      </c>
      <c r="G5" s="22">
        <v>8.8700000000000001E-2</v>
      </c>
      <c r="H5" s="22">
        <v>1.4999999999999999E-2</v>
      </c>
      <c r="I5" s="22">
        <v>0.40939999999999999</v>
      </c>
      <c r="J5" s="22">
        <v>0.42459999999999998</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v>0.4</v>
      </c>
      <c r="E8" s="22">
        <v>0.4</v>
      </c>
      <c r="F8" s="22">
        <v>0.2</v>
      </c>
      <c r="G8" s="22" t="s">
        <v>38</v>
      </c>
      <c r="H8" s="22" t="s">
        <v>38</v>
      </c>
      <c r="I8" s="22">
        <v>0.4</v>
      </c>
      <c r="J8" s="22">
        <v>0.2</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8</v>
      </c>
      <c r="C16" s="22" t="s">
        <v>38</v>
      </c>
      <c r="D16" s="22">
        <v>0.125</v>
      </c>
      <c r="E16" s="22">
        <v>0.375</v>
      </c>
      <c r="F16" s="22">
        <v>0.25</v>
      </c>
      <c r="G16" s="22">
        <v>0.25</v>
      </c>
      <c r="H16" s="22" t="s">
        <v>38</v>
      </c>
      <c r="I16" s="22">
        <v>0.125</v>
      </c>
      <c r="J16" s="22">
        <v>0.5</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48</v>
      </c>
      <c r="C20" s="22">
        <v>0.22919999999999999</v>
      </c>
      <c r="D20" s="22">
        <v>0.22919999999999999</v>
      </c>
      <c r="E20" s="22">
        <v>0.125</v>
      </c>
      <c r="F20" s="22">
        <v>0.27079999999999999</v>
      </c>
      <c r="G20" s="22">
        <v>0.125</v>
      </c>
      <c r="H20" s="22">
        <v>2.0799999999999999E-2</v>
      </c>
      <c r="I20" s="22">
        <v>0.46810000000000002</v>
      </c>
      <c r="J20" s="22">
        <v>0.40429999999999999</v>
      </c>
    </row>
    <row r="21" spans="1:10" x14ac:dyDescent="0.25">
      <c r="A21" s="7" t="s">
        <v>52</v>
      </c>
      <c r="B21" s="6">
        <v>428</v>
      </c>
      <c r="C21" s="22">
        <v>0.1075</v>
      </c>
      <c r="D21" s="22">
        <v>0.2757</v>
      </c>
      <c r="E21" s="22">
        <v>0.14249999999999999</v>
      </c>
      <c r="F21" s="22">
        <v>0.34110000000000001</v>
      </c>
      <c r="G21" s="22">
        <v>0.10979999999999999</v>
      </c>
      <c r="H21" s="22">
        <v>2.3400000000000001E-2</v>
      </c>
      <c r="I21" s="22">
        <v>0.39229999999999998</v>
      </c>
      <c r="J21" s="22">
        <v>0.4617</v>
      </c>
    </row>
    <row r="22" spans="1:10" x14ac:dyDescent="0.25">
      <c r="A22" s="7" t="s">
        <v>53</v>
      </c>
      <c r="B22" s="6">
        <v>324</v>
      </c>
      <c r="C22" s="22">
        <v>8.0199999999999994E-2</v>
      </c>
      <c r="D22" s="22">
        <v>0.31790000000000002</v>
      </c>
      <c r="E22" s="22">
        <v>0.2006</v>
      </c>
      <c r="F22" s="22">
        <v>0.34570000000000001</v>
      </c>
      <c r="G22" s="22">
        <v>5.2499999999999998E-2</v>
      </c>
      <c r="H22" s="22">
        <v>3.0999999999999999E-3</v>
      </c>
      <c r="I22" s="22">
        <v>0.39939999999999998</v>
      </c>
      <c r="J22" s="22">
        <v>0.39939999999999998</v>
      </c>
    </row>
    <row r="23" spans="1:10" x14ac:dyDescent="0.25">
      <c r="A23" s="7" t="s">
        <v>54</v>
      </c>
      <c r="B23" s="6">
        <v>386</v>
      </c>
      <c r="C23" s="22">
        <v>7.7700000000000005E-2</v>
      </c>
      <c r="D23" s="22">
        <v>0.31090000000000001</v>
      </c>
      <c r="E23" s="22">
        <v>0.18129999999999999</v>
      </c>
      <c r="F23" s="22">
        <v>0.33939999999999998</v>
      </c>
      <c r="G23" s="22">
        <v>6.7400000000000002E-2</v>
      </c>
      <c r="H23" s="22">
        <v>2.3300000000000001E-2</v>
      </c>
      <c r="I23" s="22">
        <v>0.39789999999999998</v>
      </c>
      <c r="J23" s="22">
        <v>0.41639999999999999</v>
      </c>
    </row>
    <row r="24" spans="1:10" x14ac:dyDescent="0.25">
      <c r="A24" s="7" t="s">
        <v>55</v>
      </c>
      <c r="B24" s="6">
        <v>406</v>
      </c>
      <c r="C24" s="22">
        <v>0.13300000000000001</v>
      </c>
      <c r="D24" s="22">
        <v>0.28079999999999999</v>
      </c>
      <c r="E24" s="22">
        <v>0.1502</v>
      </c>
      <c r="F24" s="22">
        <v>0.3276</v>
      </c>
      <c r="G24" s="22">
        <v>0.10100000000000001</v>
      </c>
      <c r="H24" s="22">
        <v>7.4000000000000003E-3</v>
      </c>
      <c r="I24" s="22">
        <v>0.41689999999999999</v>
      </c>
      <c r="J24" s="22">
        <v>0.43180000000000002</v>
      </c>
    </row>
    <row r="25" spans="1:10" ht="30" x14ac:dyDescent="0.25">
      <c r="A25" s="7" t="s">
        <v>56</v>
      </c>
      <c r="B25" s="6">
        <v>160</v>
      </c>
      <c r="C25" s="22">
        <v>0.1188</v>
      </c>
      <c r="D25" s="22">
        <v>0.33129999999999998</v>
      </c>
      <c r="E25" s="22">
        <v>0.15</v>
      </c>
      <c r="F25" s="22">
        <v>0.34379999999999999</v>
      </c>
      <c r="G25" s="22">
        <v>0.05</v>
      </c>
      <c r="H25" s="22">
        <v>6.3E-3</v>
      </c>
      <c r="I25" s="22">
        <v>0.45279999999999998</v>
      </c>
      <c r="J25" s="22">
        <v>0.3962</v>
      </c>
    </row>
    <row r="26" spans="1:10" ht="30" x14ac:dyDescent="0.25">
      <c r="A26" s="7" t="s">
        <v>57</v>
      </c>
      <c r="B26" s="6">
        <v>137</v>
      </c>
      <c r="C26" s="22">
        <v>8.7599999999999997E-2</v>
      </c>
      <c r="D26" s="22">
        <v>0.30659999999999998</v>
      </c>
      <c r="E26" s="22">
        <v>0.1022</v>
      </c>
      <c r="F26" s="22">
        <v>0.36499999999999999</v>
      </c>
      <c r="G26" s="22">
        <v>0.1095</v>
      </c>
      <c r="H26" s="22">
        <v>2.92E-2</v>
      </c>
      <c r="I26" s="22">
        <v>0.40600000000000003</v>
      </c>
      <c r="J26" s="22">
        <v>0.48870000000000002</v>
      </c>
    </row>
    <row r="27" spans="1:10" ht="30" x14ac:dyDescent="0.25">
      <c r="A27" s="7" t="s">
        <v>58</v>
      </c>
      <c r="B27" s="6">
        <v>55</v>
      </c>
      <c r="C27" s="22">
        <v>0.1091</v>
      </c>
      <c r="D27" s="22">
        <v>0.30909999999999999</v>
      </c>
      <c r="E27" s="22">
        <v>0.1091</v>
      </c>
      <c r="F27" s="22">
        <v>0.36359999999999998</v>
      </c>
      <c r="G27" s="22">
        <v>0.1091</v>
      </c>
      <c r="H27" s="22" t="s">
        <v>38</v>
      </c>
      <c r="I27" s="22">
        <v>0.41820000000000002</v>
      </c>
      <c r="J27" s="22">
        <v>0.47270000000000001</v>
      </c>
    </row>
    <row r="28" spans="1:10" ht="30" x14ac:dyDescent="0.25">
      <c r="A28" s="7" t="s">
        <v>59</v>
      </c>
      <c r="B28" s="6">
        <v>127</v>
      </c>
      <c r="C28" s="22">
        <v>0.126</v>
      </c>
      <c r="D28" s="22">
        <v>0.34649999999999997</v>
      </c>
      <c r="E28" s="22">
        <v>0.18110000000000001</v>
      </c>
      <c r="F28" s="22">
        <v>0.26769999999999999</v>
      </c>
      <c r="G28" s="22">
        <v>5.5100000000000003E-2</v>
      </c>
      <c r="H28" s="22">
        <v>2.3599999999999999E-2</v>
      </c>
      <c r="I28" s="22">
        <v>0.4839</v>
      </c>
      <c r="J28" s="22">
        <v>0.3306</v>
      </c>
    </row>
    <row r="29" spans="1:10" ht="30" x14ac:dyDescent="0.25">
      <c r="A29" s="7" t="s">
        <v>60</v>
      </c>
      <c r="B29" s="6">
        <v>219</v>
      </c>
      <c r="C29" s="22">
        <v>0.12330000000000001</v>
      </c>
      <c r="D29" s="22">
        <v>0.25569999999999998</v>
      </c>
      <c r="E29" s="22">
        <v>0.1507</v>
      </c>
      <c r="F29" s="22">
        <v>0.379</v>
      </c>
      <c r="G29" s="22">
        <v>7.3099999999999998E-2</v>
      </c>
      <c r="H29" s="22">
        <v>1.83E-2</v>
      </c>
      <c r="I29" s="22">
        <v>0.38600000000000001</v>
      </c>
      <c r="J29" s="22">
        <v>0.46050000000000002</v>
      </c>
    </row>
    <row r="30" spans="1:10" ht="30" x14ac:dyDescent="0.25">
      <c r="A30" s="7" t="s">
        <v>61</v>
      </c>
      <c r="B30" s="6">
        <v>262</v>
      </c>
      <c r="C30" s="22">
        <v>5.7299999999999997E-2</v>
      </c>
      <c r="D30" s="22">
        <v>0.27100000000000002</v>
      </c>
      <c r="E30" s="22">
        <v>0.1603</v>
      </c>
      <c r="F30" s="22">
        <v>0.36259999999999998</v>
      </c>
      <c r="G30" s="22">
        <v>0.1298</v>
      </c>
      <c r="H30" s="22">
        <v>1.9099999999999999E-2</v>
      </c>
      <c r="I30" s="22">
        <v>0.33460000000000001</v>
      </c>
      <c r="J30" s="22">
        <v>0.50190000000000001</v>
      </c>
    </row>
    <row r="31" spans="1:10" x14ac:dyDescent="0.25">
      <c r="A31" s="7" t="s">
        <v>62</v>
      </c>
      <c r="B31" s="6">
        <v>67</v>
      </c>
      <c r="C31" s="22">
        <v>8.9599999999999999E-2</v>
      </c>
      <c r="D31" s="22">
        <v>0.40300000000000002</v>
      </c>
      <c r="E31" s="22">
        <v>0.11940000000000001</v>
      </c>
      <c r="F31" s="22">
        <v>0.29849999999999999</v>
      </c>
      <c r="G31" s="22">
        <v>8.9599999999999999E-2</v>
      </c>
      <c r="H31" s="22" t="s">
        <v>38</v>
      </c>
      <c r="I31" s="22">
        <v>0.49249999999999999</v>
      </c>
      <c r="J31" s="22">
        <v>0.3881</v>
      </c>
    </row>
    <row r="32" spans="1:10" x14ac:dyDescent="0.25">
      <c r="A32" s="7" t="s">
        <v>63</v>
      </c>
      <c r="B32" s="6">
        <v>71</v>
      </c>
      <c r="C32" s="22">
        <v>0.11269999999999999</v>
      </c>
      <c r="D32" s="22">
        <v>0.2676</v>
      </c>
      <c r="E32" s="22">
        <v>0.15490000000000001</v>
      </c>
      <c r="F32" s="22">
        <v>0.33800000000000002</v>
      </c>
      <c r="G32" s="22">
        <v>0.11269999999999999</v>
      </c>
      <c r="H32" s="22">
        <v>1.41E-2</v>
      </c>
      <c r="I32" s="22">
        <v>0.38569999999999999</v>
      </c>
      <c r="J32" s="22">
        <v>0.45710000000000001</v>
      </c>
    </row>
    <row r="33" spans="1:10" x14ac:dyDescent="0.25">
      <c r="A33" s="7" t="s">
        <v>64</v>
      </c>
      <c r="B33" s="6">
        <v>99</v>
      </c>
      <c r="C33" s="22">
        <v>0.1313</v>
      </c>
      <c r="D33" s="22">
        <v>0.2727</v>
      </c>
      <c r="E33" s="22">
        <v>0.17169999999999999</v>
      </c>
      <c r="F33" s="22">
        <v>0.33329999999999999</v>
      </c>
      <c r="G33" s="22">
        <v>6.0600000000000001E-2</v>
      </c>
      <c r="H33" s="22">
        <v>3.0300000000000001E-2</v>
      </c>
      <c r="I33" s="22">
        <v>0.41670000000000001</v>
      </c>
      <c r="J33" s="22">
        <v>0.40629999999999999</v>
      </c>
    </row>
    <row r="34" spans="1:10" x14ac:dyDescent="0.25">
      <c r="A34" s="7" t="s">
        <v>65</v>
      </c>
      <c r="B34" s="6">
        <v>75</v>
      </c>
      <c r="C34" s="22">
        <v>0.08</v>
      </c>
      <c r="D34" s="22">
        <v>0.24</v>
      </c>
      <c r="E34" s="22">
        <v>0.29330000000000001</v>
      </c>
      <c r="F34" s="22">
        <v>0.30669999999999997</v>
      </c>
      <c r="G34" s="22">
        <v>6.6699999999999995E-2</v>
      </c>
      <c r="H34" s="22">
        <v>1.3299999999999999E-2</v>
      </c>
      <c r="I34" s="22">
        <v>0.32429999999999998</v>
      </c>
      <c r="J34" s="22">
        <v>0.37840000000000001</v>
      </c>
    </row>
    <row r="35" spans="1:10" x14ac:dyDescent="0.25">
      <c r="A35" s="7" t="s">
        <v>66</v>
      </c>
      <c r="B35" s="6">
        <v>51</v>
      </c>
      <c r="C35" s="22">
        <v>0.13730000000000001</v>
      </c>
      <c r="D35" s="22">
        <v>0.15690000000000001</v>
      </c>
      <c r="E35" s="22">
        <v>0.1961</v>
      </c>
      <c r="F35" s="22">
        <v>0.4118</v>
      </c>
      <c r="G35" s="22">
        <v>7.8399999999999997E-2</v>
      </c>
      <c r="H35" s="22">
        <v>1.9599999999999999E-2</v>
      </c>
      <c r="I35" s="22">
        <v>0.3</v>
      </c>
      <c r="J35" s="22">
        <v>0.5</v>
      </c>
    </row>
    <row r="36" spans="1:10" x14ac:dyDescent="0.25">
      <c r="A36" s="7" t="s">
        <v>67</v>
      </c>
      <c r="B36" s="6">
        <v>45</v>
      </c>
      <c r="C36" s="22">
        <v>4.4400000000000002E-2</v>
      </c>
      <c r="D36" s="22">
        <v>0.42220000000000002</v>
      </c>
      <c r="E36" s="22">
        <v>6.6699999999999995E-2</v>
      </c>
      <c r="F36" s="22">
        <v>0.28889999999999999</v>
      </c>
      <c r="G36" s="22">
        <v>0.15559999999999999</v>
      </c>
      <c r="H36" s="22">
        <v>2.2200000000000001E-2</v>
      </c>
      <c r="I36" s="22">
        <v>0.4773</v>
      </c>
      <c r="J36" s="22">
        <v>0.45450000000000002</v>
      </c>
    </row>
    <row r="37" spans="1:10" x14ac:dyDescent="0.25">
      <c r="A37" s="7" t="s">
        <v>68</v>
      </c>
      <c r="B37" s="6">
        <v>38</v>
      </c>
      <c r="C37" s="22">
        <v>0.13159999999999999</v>
      </c>
      <c r="D37" s="22">
        <v>0.21049999999999999</v>
      </c>
      <c r="E37" s="22">
        <v>0.15790000000000001</v>
      </c>
      <c r="F37" s="22">
        <v>0.42109999999999997</v>
      </c>
      <c r="G37" s="22">
        <v>7.8899999999999998E-2</v>
      </c>
      <c r="H37" s="22" t="s">
        <v>38</v>
      </c>
      <c r="I37" s="22">
        <v>0.34210000000000002</v>
      </c>
      <c r="J37" s="22">
        <v>0.5</v>
      </c>
    </row>
    <row r="38" spans="1:10" x14ac:dyDescent="0.25">
      <c r="A38" s="7" t="s">
        <v>69</v>
      </c>
      <c r="B38" s="6">
        <v>104</v>
      </c>
      <c r="C38" s="22">
        <v>0.1154</v>
      </c>
      <c r="D38" s="22">
        <v>0.34620000000000001</v>
      </c>
      <c r="E38" s="22">
        <v>0.14419999999999999</v>
      </c>
      <c r="F38" s="22">
        <v>0.27879999999999999</v>
      </c>
      <c r="G38" s="22">
        <v>0.10580000000000001</v>
      </c>
      <c r="H38" s="22">
        <v>9.5999999999999992E-3</v>
      </c>
      <c r="I38" s="22">
        <v>0.46600000000000003</v>
      </c>
      <c r="J38" s="22">
        <v>0.38829999999999998</v>
      </c>
    </row>
    <row r="39" spans="1:10" x14ac:dyDescent="0.25">
      <c r="A39" s="7" t="s">
        <v>70</v>
      </c>
      <c r="B39" s="6">
        <v>30</v>
      </c>
      <c r="C39" s="22">
        <v>0.1</v>
      </c>
      <c r="D39" s="22">
        <v>0.33329999999999999</v>
      </c>
      <c r="E39" s="22">
        <v>0.2</v>
      </c>
      <c r="F39" s="22">
        <v>0.26669999999999999</v>
      </c>
      <c r="G39" s="22">
        <v>6.6699999999999995E-2</v>
      </c>
      <c r="H39" s="22">
        <v>3.3300000000000003E-2</v>
      </c>
      <c r="I39" s="22">
        <v>0.44829999999999998</v>
      </c>
      <c r="J39" s="22">
        <v>0.3448</v>
      </c>
    </row>
    <row r="40" spans="1:10" x14ac:dyDescent="0.25">
      <c r="A40" s="7" t="s">
        <v>71</v>
      </c>
      <c r="B40" s="6">
        <v>64</v>
      </c>
      <c r="C40" s="22">
        <v>0.125</v>
      </c>
      <c r="D40" s="22">
        <v>0.2344</v>
      </c>
      <c r="E40" s="22">
        <v>0.125</v>
      </c>
      <c r="F40" s="22">
        <v>0.3594</v>
      </c>
      <c r="G40" s="22">
        <v>0.1406</v>
      </c>
      <c r="H40" s="22">
        <v>1.5599999999999999E-2</v>
      </c>
      <c r="I40" s="22">
        <v>0.36509999999999998</v>
      </c>
      <c r="J40" s="22">
        <v>0.50790000000000002</v>
      </c>
    </row>
    <row r="41" spans="1:10" x14ac:dyDescent="0.25">
      <c r="A41" s="7" t="s">
        <v>72</v>
      </c>
      <c r="B41" s="6">
        <v>130</v>
      </c>
      <c r="C41" s="22">
        <v>0.1</v>
      </c>
      <c r="D41" s="22">
        <v>0.33850000000000002</v>
      </c>
      <c r="E41" s="22">
        <v>0.1462</v>
      </c>
      <c r="F41" s="22">
        <v>0.36149999999999999</v>
      </c>
      <c r="G41" s="22">
        <v>5.3800000000000001E-2</v>
      </c>
      <c r="H41" s="22" t="s">
        <v>38</v>
      </c>
      <c r="I41" s="22">
        <v>0.4385</v>
      </c>
      <c r="J41" s="22">
        <v>0.41539999999999999</v>
      </c>
    </row>
    <row r="42" spans="1:10" x14ac:dyDescent="0.25">
      <c r="A42" s="7" t="s">
        <v>73</v>
      </c>
      <c r="B42" s="6">
        <v>133</v>
      </c>
      <c r="C42" s="22">
        <v>9.7699999999999995E-2</v>
      </c>
      <c r="D42" s="22">
        <v>0.33079999999999998</v>
      </c>
      <c r="E42" s="22">
        <v>0.1353</v>
      </c>
      <c r="F42" s="22">
        <v>0.30080000000000001</v>
      </c>
      <c r="G42" s="22">
        <v>0.1353</v>
      </c>
      <c r="H42" s="22" t="s">
        <v>38</v>
      </c>
      <c r="I42" s="22">
        <v>0.42859999999999998</v>
      </c>
      <c r="J42" s="22">
        <v>0.43609999999999999</v>
      </c>
    </row>
    <row r="43" spans="1:10" x14ac:dyDescent="0.25">
      <c r="A43" s="7" t="s">
        <v>74</v>
      </c>
      <c r="B43" s="6">
        <v>427</v>
      </c>
      <c r="C43" s="22">
        <v>0.1077</v>
      </c>
      <c r="D43" s="22">
        <v>0.27629999999999999</v>
      </c>
      <c r="E43" s="22">
        <v>0.16389999999999999</v>
      </c>
      <c r="F43" s="22">
        <v>0.35830000000000001</v>
      </c>
      <c r="G43" s="22">
        <v>7.7299999999999994E-2</v>
      </c>
      <c r="H43" s="22">
        <v>1.6400000000000001E-2</v>
      </c>
      <c r="I43" s="22">
        <v>0.39050000000000001</v>
      </c>
      <c r="J43" s="22">
        <v>0.44290000000000002</v>
      </c>
    </row>
    <row r="44" spans="1:10" x14ac:dyDescent="0.25">
      <c r="A44" s="7" t="s">
        <v>75</v>
      </c>
      <c r="B44" s="6">
        <v>22</v>
      </c>
      <c r="C44" s="22">
        <v>9.0899999999999995E-2</v>
      </c>
      <c r="D44" s="22">
        <v>0.2727</v>
      </c>
      <c r="E44" s="22">
        <v>0.2273</v>
      </c>
      <c r="F44" s="22">
        <v>0.2727</v>
      </c>
      <c r="G44" s="22">
        <v>9.0899999999999995E-2</v>
      </c>
      <c r="H44" s="22">
        <v>4.5499999999999999E-2</v>
      </c>
      <c r="I44" s="22">
        <v>0.38100000000000001</v>
      </c>
      <c r="J44" s="22">
        <v>0.38100000000000001</v>
      </c>
    </row>
    <row r="45" spans="1:10" x14ac:dyDescent="0.25">
      <c r="A45" s="7" t="s">
        <v>76</v>
      </c>
      <c r="B45" s="6">
        <v>21</v>
      </c>
      <c r="C45" s="22">
        <v>0.1429</v>
      </c>
      <c r="D45" s="22">
        <v>0.23810000000000001</v>
      </c>
      <c r="E45" s="22">
        <v>0.1429</v>
      </c>
      <c r="F45" s="22">
        <v>0.42859999999999998</v>
      </c>
      <c r="G45" s="22">
        <v>4.7600000000000003E-2</v>
      </c>
      <c r="H45" s="22" t="s">
        <v>38</v>
      </c>
      <c r="I45" s="22">
        <v>0.38100000000000001</v>
      </c>
      <c r="J45" s="22">
        <v>0.47620000000000001</v>
      </c>
    </row>
    <row r="46" spans="1:10" x14ac:dyDescent="0.25">
      <c r="A46" s="7" t="s">
        <v>77</v>
      </c>
      <c r="B46" s="6">
        <v>49</v>
      </c>
      <c r="C46" s="22">
        <v>6.1199999999999997E-2</v>
      </c>
      <c r="D46" s="22">
        <v>0.26529999999999998</v>
      </c>
      <c r="E46" s="22">
        <v>0.2041</v>
      </c>
      <c r="F46" s="22">
        <v>0.34689999999999999</v>
      </c>
      <c r="G46" s="22">
        <v>8.1600000000000006E-2</v>
      </c>
      <c r="H46" s="22">
        <v>4.0800000000000003E-2</v>
      </c>
      <c r="I46" s="22">
        <v>0.34039999999999998</v>
      </c>
      <c r="J46" s="22">
        <v>0.44679999999999997</v>
      </c>
    </row>
    <row r="47" spans="1:10" x14ac:dyDescent="0.25">
      <c r="A47" s="7" t="s">
        <v>78</v>
      </c>
      <c r="B47" s="6">
        <v>102</v>
      </c>
      <c r="C47" s="22">
        <v>0.13730000000000001</v>
      </c>
      <c r="D47" s="22">
        <v>0.33329999999999999</v>
      </c>
      <c r="E47" s="22">
        <v>0.18629999999999999</v>
      </c>
      <c r="F47" s="22">
        <v>0.3039</v>
      </c>
      <c r="G47" s="22">
        <v>2.9399999999999999E-2</v>
      </c>
      <c r="H47" s="22">
        <v>9.7999999999999997E-3</v>
      </c>
      <c r="I47" s="22">
        <v>0.47520000000000001</v>
      </c>
      <c r="J47" s="22">
        <v>0.33660000000000001</v>
      </c>
    </row>
    <row r="48" spans="1:10" x14ac:dyDescent="0.25">
      <c r="A48" s="7" t="s">
        <v>79</v>
      </c>
      <c r="B48" s="6">
        <v>237</v>
      </c>
      <c r="C48" s="22">
        <v>0.12239999999999999</v>
      </c>
      <c r="D48" s="22">
        <v>0.27429999999999999</v>
      </c>
      <c r="E48" s="22">
        <v>0.17299999999999999</v>
      </c>
      <c r="F48" s="22">
        <v>0.29959999999999998</v>
      </c>
      <c r="G48" s="22">
        <v>0.1055</v>
      </c>
      <c r="H48" s="22">
        <v>2.53E-2</v>
      </c>
      <c r="I48" s="22">
        <v>0.40689999999999998</v>
      </c>
      <c r="J48" s="22">
        <v>0.41560000000000002</v>
      </c>
    </row>
    <row r="49" spans="1:10" x14ac:dyDescent="0.25">
      <c r="A49" s="7" t="s">
        <v>80</v>
      </c>
      <c r="B49" s="6">
        <v>139</v>
      </c>
      <c r="C49" s="22">
        <v>7.9100000000000004E-2</v>
      </c>
      <c r="D49" s="22">
        <v>0.32369999999999999</v>
      </c>
      <c r="E49" s="22">
        <v>0.12230000000000001</v>
      </c>
      <c r="F49" s="22">
        <v>0.35249999999999998</v>
      </c>
      <c r="G49" s="22">
        <v>0.12230000000000001</v>
      </c>
      <c r="H49" s="22" t="s">
        <v>38</v>
      </c>
      <c r="I49" s="22">
        <v>0.40289999999999998</v>
      </c>
      <c r="J49" s="22">
        <v>0.4748</v>
      </c>
    </row>
    <row r="50" spans="1:10" x14ac:dyDescent="0.25">
      <c r="A50" s="7" t="s">
        <v>81</v>
      </c>
      <c r="B50" s="6">
        <v>81</v>
      </c>
      <c r="C50" s="22">
        <v>9.8799999999999999E-2</v>
      </c>
      <c r="D50" s="22">
        <v>0.28399999999999997</v>
      </c>
      <c r="E50" s="22">
        <v>0.17280000000000001</v>
      </c>
      <c r="F50" s="22">
        <v>0.37040000000000001</v>
      </c>
      <c r="G50" s="22">
        <v>7.4099999999999999E-2</v>
      </c>
      <c r="H50" s="22" t="s">
        <v>38</v>
      </c>
      <c r="I50" s="22">
        <v>0.38269999999999998</v>
      </c>
      <c r="J50" s="22">
        <v>0.44440000000000002</v>
      </c>
    </row>
    <row r="51" spans="1:10" x14ac:dyDescent="0.25">
      <c r="A51" s="7" t="s">
        <v>82</v>
      </c>
      <c r="B51" s="6">
        <v>65</v>
      </c>
      <c r="C51" s="22">
        <v>3.0800000000000001E-2</v>
      </c>
      <c r="D51" s="22">
        <v>0.27689999999999998</v>
      </c>
      <c r="E51" s="22">
        <v>0.15379999999999999</v>
      </c>
      <c r="F51" s="22">
        <v>0.44619999999999999</v>
      </c>
      <c r="G51" s="22">
        <v>9.2299999999999993E-2</v>
      </c>
      <c r="H51" s="22" t="s">
        <v>38</v>
      </c>
      <c r="I51" s="22">
        <v>0.30769999999999997</v>
      </c>
      <c r="J51" s="22">
        <v>0.53849999999999998</v>
      </c>
    </row>
    <row r="52" spans="1:10" x14ac:dyDescent="0.25">
      <c r="A52" s="7" t="s">
        <v>83</v>
      </c>
      <c r="B52" s="6">
        <v>7</v>
      </c>
      <c r="C52" s="22">
        <v>0.28570000000000001</v>
      </c>
      <c r="D52" s="22" t="s">
        <v>38</v>
      </c>
      <c r="E52" s="22">
        <v>0.1429</v>
      </c>
      <c r="F52" s="22">
        <v>0.57140000000000002</v>
      </c>
      <c r="G52" s="22" t="s">
        <v>38</v>
      </c>
      <c r="H52" s="22" t="s">
        <v>38</v>
      </c>
      <c r="I52" s="22">
        <v>0.28570000000000001</v>
      </c>
      <c r="J52" s="22">
        <v>0.57140000000000002</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44</v>
      </c>
      <c r="C56" s="22">
        <v>0.18179999999999999</v>
      </c>
      <c r="D56" s="22">
        <v>0.2273</v>
      </c>
      <c r="E56" s="22">
        <v>0.13639999999999999</v>
      </c>
      <c r="F56" s="22">
        <v>0.29549999999999998</v>
      </c>
      <c r="G56" s="22">
        <v>0.13639999999999999</v>
      </c>
      <c r="H56" s="22">
        <v>2.2700000000000001E-2</v>
      </c>
      <c r="I56" s="22">
        <v>0.41860000000000003</v>
      </c>
      <c r="J56" s="22">
        <v>0.44190000000000002</v>
      </c>
    </row>
    <row r="57" spans="1:10" x14ac:dyDescent="0.25">
      <c r="A57" s="7" t="s">
        <v>88</v>
      </c>
      <c r="B57" s="6">
        <v>99</v>
      </c>
      <c r="C57" s="22">
        <v>8.0799999999999997E-2</v>
      </c>
      <c r="D57" s="22">
        <v>0.2727</v>
      </c>
      <c r="E57" s="22">
        <v>0.1111</v>
      </c>
      <c r="F57" s="22">
        <v>0.39389999999999997</v>
      </c>
      <c r="G57" s="22">
        <v>0.1111</v>
      </c>
      <c r="H57" s="22">
        <v>3.0300000000000001E-2</v>
      </c>
      <c r="I57" s="22">
        <v>0.36459999999999998</v>
      </c>
      <c r="J57" s="22">
        <v>0.52080000000000004</v>
      </c>
    </row>
    <row r="58" spans="1:10" x14ac:dyDescent="0.25">
      <c r="A58" s="7" t="s">
        <v>89</v>
      </c>
      <c r="B58" s="6">
        <v>147</v>
      </c>
      <c r="C58" s="22">
        <v>0.10879999999999999</v>
      </c>
      <c r="D58" s="22">
        <v>0.31290000000000001</v>
      </c>
      <c r="E58" s="22">
        <v>0.1565</v>
      </c>
      <c r="F58" s="22">
        <v>0.29930000000000001</v>
      </c>
      <c r="G58" s="22">
        <v>9.5200000000000007E-2</v>
      </c>
      <c r="H58" s="22">
        <v>2.7199999999999998E-2</v>
      </c>
      <c r="I58" s="22">
        <v>0.43359999999999999</v>
      </c>
      <c r="J58" s="22">
        <v>0.40560000000000002</v>
      </c>
    </row>
    <row r="59" spans="1:10" x14ac:dyDescent="0.25">
      <c r="A59" s="7" t="s">
        <v>90</v>
      </c>
      <c r="B59" s="6">
        <v>182</v>
      </c>
      <c r="C59" s="22">
        <v>0.12089999999999999</v>
      </c>
      <c r="D59" s="22">
        <v>0.24729999999999999</v>
      </c>
      <c r="E59" s="22">
        <v>0.1484</v>
      </c>
      <c r="F59" s="22">
        <v>0.34620000000000001</v>
      </c>
      <c r="G59" s="22">
        <v>0.12089999999999999</v>
      </c>
      <c r="H59" s="22">
        <v>1.6500000000000001E-2</v>
      </c>
      <c r="I59" s="22">
        <v>0.37430000000000002</v>
      </c>
      <c r="J59" s="22">
        <v>0.47489999999999999</v>
      </c>
    </row>
    <row r="60" spans="1:10" x14ac:dyDescent="0.25">
      <c r="A60" s="7" t="s">
        <v>91</v>
      </c>
      <c r="B60" s="6">
        <v>203</v>
      </c>
      <c r="C60" s="22">
        <v>7.8799999999999995E-2</v>
      </c>
      <c r="D60" s="22">
        <v>0.32019999999999998</v>
      </c>
      <c r="E60" s="22">
        <v>0.2167</v>
      </c>
      <c r="F60" s="22">
        <v>0.33</v>
      </c>
      <c r="G60" s="22">
        <v>4.9299999999999997E-2</v>
      </c>
      <c r="H60" s="22">
        <v>4.8999999999999998E-3</v>
      </c>
      <c r="I60" s="22">
        <v>0.40100000000000002</v>
      </c>
      <c r="J60" s="22">
        <v>0.38119999999999998</v>
      </c>
    </row>
    <row r="61" spans="1:10" x14ac:dyDescent="0.25">
      <c r="A61" s="7" t="s">
        <v>92</v>
      </c>
      <c r="B61" s="6">
        <v>113</v>
      </c>
      <c r="C61" s="22">
        <v>7.0800000000000002E-2</v>
      </c>
      <c r="D61" s="22">
        <v>0.32740000000000002</v>
      </c>
      <c r="E61" s="22">
        <v>0.17699999999999999</v>
      </c>
      <c r="F61" s="22">
        <v>0.36280000000000001</v>
      </c>
      <c r="G61" s="22">
        <v>6.1899999999999997E-2</v>
      </c>
      <c r="H61" s="22" t="s">
        <v>38</v>
      </c>
      <c r="I61" s="22">
        <v>0.3982</v>
      </c>
      <c r="J61" s="22">
        <v>0.42480000000000001</v>
      </c>
    </row>
    <row r="62" spans="1:10" x14ac:dyDescent="0.25">
      <c r="A62" s="7" t="s">
        <v>93</v>
      </c>
      <c r="B62" s="6">
        <v>8</v>
      </c>
      <c r="C62" s="22">
        <v>0.25</v>
      </c>
      <c r="D62" s="22">
        <v>0.125</v>
      </c>
      <c r="E62" s="22">
        <v>0.125</v>
      </c>
      <c r="F62" s="22">
        <v>0.5</v>
      </c>
      <c r="G62" s="22" t="s">
        <v>38</v>
      </c>
      <c r="H62" s="22" t="s">
        <v>38</v>
      </c>
      <c r="I62" s="22">
        <v>0.375</v>
      </c>
      <c r="J62" s="22">
        <v>0.5</v>
      </c>
    </row>
    <row r="63" spans="1:10" x14ac:dyDescent="0.25">
      <c r="A63" s="7" t="s">
        <v>94</v>
      </c>
      <c r="B63" s="6">
        <v>386</v>
      </c>
      <c r="C63" s="22">
        <v>7.7700000000000005E-2</v>
      </c>
      <c r="D63" s="22">
        <v>0.31090000000000001</v>
      </c>
      <c r="E63" s="22">
        <v>0.18129999999999999</v>
      </c>
      <c r="F63" s="22">
        <v>0.33939999999999998</v>
      </c>
      <c r="G63" s="22">
        <v>6.7400000000000002E-2</v>
      </c>
      <c r="H63" s="22">
        <v>2.3300000000000001E-2</v>
      </c>
      <c r="I63" s="22">
        <v>0.39789999999999998</v>
      </c>
      <c r="J63" s="22">
        <v>0.41639999999999999</v>
      </c>
    </row>
    <row r="64" spans="1:10" x14ac:dyDescent="0.25">
      <c r="A64" s="7" t="s">
        <v>95</v>
      </c>
      <c r="B64" s="6">
        <v>406</v>
      </c>
      <c r="C64" s="22">
        <v>0.13300000000000001</v>
      </c>
      <c r="D64" s="22">
        <v>0.28079999999999999</v>
      </c>
      <c r="E64" s="22">
        <v>0.1502</v>
      </c>
      <c r="F64" s="22">
        <v>0.3276</v>
      </c>
      <c r="G64" s="22">
        <v>0.10100000000000001</v>
      </c>
      <c r="H64" s="22">
        <v>7.4000000000000003E-3</v>
      </c>
      <c r="I64" s="22">
        <v>0.41689999999999999</v>
      </c>
      <c r="J64" s="22">
        <v>0.43180000000000002</v>
      </c>
    </row>
    <row r="65" spans="1:10" x14ac:dyDescent="0.25">
      <c r="A65" s="7" t="s">
        <v>96</v>
      </c>
      <c r="B65" s="6">
        <v>6</v>
      </c>
      <c r="C65" s="22" t="s">
        <v>38</v>
      </c>
      <c r="D65" s="22">
        <v>0.66669999999999996</v>
      </c>
      <c r="E65" s="22" t="s">
        <v>38</v>
      </c>
      <c r="F65" s="22">
        <v>0.16669999999999999</v>
      </c>
      <c r="G65" s="22">
        <v>0.16669999999999999</v>
      </c>
      <c r="H65" s="22" t="s">
        <v>38</v>
      </c>
      <c r="I65" s="22">
        <v>0.66669999999999996</v>
      </c>
      <c r="J65" s="22">
        <v>0.33329999999999999</v>
      </c>
    </row>
    <row r="66" spans="1:10" x14ac:dyDescent="0.25">
      <c r="A66" s="7" t="s">
        <v>97</v>
      </c>
      <c r="B66" s="6">
        <v>492</v>
      </c>
      <c r="C66" s="22">
        <v>9.9599999999999994E-2</v>
      </c>
      <c r="D66" s="22">
        <v>0.28249999999999997</v>
      </c>
      <c r="E66" s="22">
        <v>0.1585</v>
      </c>
      <c r="F66" s="22">
        <v>0.33939999999999998</v>
      </c>
      <c r="G66" s="22">
        <v>0.1037</v>
      </c>
      <c r="H66" s="22">
        <v>1.6299999999999999E-2</v>
      </c>
      <c r="I66" s="22">
        <v>0.38840000000000002</v>
      </c>
      <c r="J66" s="22">
        <v>0.45040000000000002</v>
      </c>
    </row>
    <row r="67" spans="1:10" ht="30" x14ac:dyDescent="0.25">
      <c r="A67" s="7" t="s">
        <v>98</v>
      </c>
      <c r="B67" s="6">
        <v>141</v>
      </c>
      <c r="C67" s="22">
        <v>9.2200000000000004E-2</v>
      </c>
      <c r="D67" s="22">
        <v>0.2908</v>
      </c>
      <c r="E67" s="22">
        <v>0.20569999999999999</v>
      </c>
      <c r="F67" s="22">
        <v>0.31909999999999999</v>
      </c>
      <c r="G67" s="22">
        <v>7.0900000000000005E-2</v>
      </c>
      <c r="H67" s="22">
        <v>2.1299999999999999E-2</v>
      </c>
      <c r="I67" s="22">
        <v>0.39129999999999998</v>
      </c>
      <c r="J67" s="22">
        <v>0.39860000000000001</v>
      </c>
    </row>
    <row r="68" spans="1:10" ht="30" x14ac:dyDescent="0.25">
      <c r="A68" s="7" t="s">
        <v>99</v>
      </c>
      <c r="B68" s="6">
        <v>125</v>
      </c>
      <c r="C68" s="22">
        <v>0.08</v>
      </c>
      <c r="D68" s="22">
        <v>0.35199999999999998</v>
      </c>
      <c r="E68" s="22">
        <v>0.16</v>
      </c>
      <c r="F68" s="22">
        <v>0.35199999999999998</v>
      </c>
      <c r="G68" s="22">
        <v>4.8000000000000001E-2</v>
      </c>
      <c r="H68" s="22">
        <v>8.0000000000000002E-3</v>
      </c>
      <c r="I68" s="22">
        <v>0.4355</v>
      </c>
      <c r="J68" s="22">
        <v>0.4032</v>
      </c>
    </row>
    <row r="69" spans="1:10" ht="30" x14ac:dyDescent="0.25">
      <c r="A69" s="7" t="s">
        <v>100</v>
      </c>
      <c r="B69" s="6">
        <v>35</v>
      </c>
      <c r="C69" s="22">
        <v>0.2571</v>
      </c>
      <c r="D69" s="22">
        <v>0.2571</v>
      </c>
      <c r="E69" s="22">
        <v>0.1143</v>
      </c>
      <c r="F69" s="22">
        <v>0.31430000000000002</v>
      </c>
      <c r="G69" s="22">
        <v>5.7099999999999998E-2</v>
      </c>
      <c r="H69" s="22" t="s">
        <v>38</v>
      </c>
      <c r="I69" s="22">
        <v>0.51429999999999998</v>
      </c>
      <c r="J69" s="22">
        <v>0.37140000000000001</v>
      </c>
    </row>
    <row r="70" spans="1:10" x14ac:dyDescent="0.25">
      <c r="A70" s="7" t="s">
        <v>101</v>
      </c>
      <c r="B70" s="6">
        <v>29</v>
      </c>
      <c r="C70" s="22">
        <v>0.10340000000000001</v>
      </c>
      <c r="D70" s="22">
        <v>0.2069</v>
      </c>
      <c r="E70" s="22">
        <v>0.13789999999999999</v>
      </c>
      <c r="F70" s="22">
        <v>0.3448</v>
      </c>
      <c r="G70" s="22">
        <v>0.13789999999999999</v>
      </c>
      <c r="H70" s="22">
        <v>6.9000000000000006E-2</v>
      </c>
      <c r="I70" s="22">
        <v>0.33329999999999999</v>
      </c>
      <c r="J70" s="22">
        <v>0.51849999999999996</v>
      </c>
    </row>
    <row r="71" spans="1:10" x14ac:dyDescent="0.25">
      <c r="A71" s="7" t="s">
        <v>102</v>
      </c>
      <c r="B71" s="6">
        <v>45</v>
      </c>
      <c r="C71" s="22">
        <v>6.6699999999999995E-2</v>
      </c>
      <c r="D71" s="22">
        <v>0.24440000000000001</v>
      </c>
      <c r="E71" s="22">
        <v>8.8900000000000007E-2</v>
      </c>
      <c r="F71" s="22">
        <v>0.44440000000000002</v>
      </c>
      <c r="G71" s="22">
        <v>0.1111</v>
      </c>
      <c r="H71" s="22">
        <v>4.4400000000000002E-2</v>
      </c>
      <c r="I71" s="22">
        <v>0.3256</v>
      </c>
      <c r="J71" s="22">
        <v>0.58140000000000003</v>
      </c>
    </row>
    <row r="72" spans="1:10" x14ac:dyDescent="0.25">
      <c r="A72" s="7" t="s">
        <v>103</v>
      </c>
      <c r="B72" s="6">
        <v>46</v>
      </c>
      <c r="C72" s="22">
        <v>8.6999999999999994E-2</v>
      </c>
      <c r="D72" s="22">
        <v>0.3478</v>
      </c>
      <c r="E72" s="22">
        <v>4.3499999999999997E-2</v>
      </c>
      <c r="F72" s="22">
        <v>0.36959999999999998</v>
      </c>
      <c r="G72" s="22">
        <v>0.13039999999999999</v>
      </c>
      <c r="H72" s="22">
        <v>2.1700000000000001E-2</v>
      </c>
      <c r="I72" s="22">
        <v>0.44440000000000002</v>
      </c>
      <c r="J72" s="22">
        <v>0.5111</v>
      </c>
    </row>
    <row r="73" spans="1:10" x14ac:dyDescent="0.25">
      <c r="A73" s="7" t="s">
        <v>104</v>
      </c>
      <c r="B73" s="6">
        <v>65</v>
      </c>
      <c r="C73" s="22">
        <v>7.6899999999999996E-2</v>
      </c>
      <c r="D73" s="22">
        <v>0.3538</v>
      </c>
      <c r="E73" s="22">
        <v>9.2299999999999993E-2</v>
      </c>
      <c r="F73" s="22">
        <v>0.3538</v>
      </c>
      <c r="G73" s="22">
        <v>0.1077</v>
      </c>
      <c r="H73" s="22">
        <v>1.54E-2</v>
      </c>
      <c r="I73" s="22">
        <v>0.4375</v>
      </c>
      <c r="J73" s="22">
        <v>0.46879999999999999</v>
      </c>
    </row>
    <row r="74" spans="1:10" x14ac:dyDescent="0.25">
      <c r="A74" s="7" t="s">
        <v>105</v>
      </c>
      <c r="B74" s="6">
        <v>588</v>
      </c>
      <c r="C74" s="22">
        <v>0.1037</v>
      </c>
      <c r="D74" s="22">
        <v>0.29249999999999998</v>
      </c>
      <c r="E74" s="22">
        <v>0.1701</v>
      </c>
      <c r="F74" s="22">
        <v>0.33500000000000002</v>
      </c>
      <c r="G74" s="22">
        <v>8.6699999999999999E-2</v>
      </c>
      <c r="H74" s="22">
        <v>1.1900000000000001E-2</v>
      </c>
      <c r="I74" s="22">
        <v>0.40100000000000002</v>
      </c>
      <c r="J74" s="22">
        <v>0.4269</v>
      </c>
    </row>
    <row r="75" spans="1:10" x14ac:dyDescent="0.25">
      <c r="A75" s="7" t="s">
        <v>106</v>
      </c>
      <c r="B75" s="6">
        <v>14</v>
      </c>
      <c r="C75" s="22">
        <v>0.1429</v>
      </c>
      <c r="D75" s="22">
        <v>0.42859999999999998</v>
      </c>
      <c r="E75" s="22">
        <v>7.1400000000000005E-2</v>
      </c>
      <c r="F75" s="22">
        <v>0.28570000000000001</v>
      </c>
      <c r="G75" s="22">
        <v>7.1400000000000005E-2</v>
      </c>
      <c r="H75" s="22" t="s">
        <v>38</v>
      </c>
      <c r="I75" s="22">
        <v>0.57140000000000002</v>
      </c>
      <c r="J75" s="22">
        <v>0.35709999999999997</v>
      </c>
    </row>
    <row r="76" spans="1:10" x14ac:dyDescent="0.25">
      <c r="A76" s="7" t="s">
        <v>107</v>
      </c>
      <c r="B76" s="6">
        <v>56</v>
      </c>
      <c r="C76" s="22">
        <v>0.17860000000000001</v>
      </c>
      <c r="D76" s="22">
        <v>0.30359999999999998</v>
      </c>
      <c r="E76" s="22">
        <v>0.19639999999999999</v>
      </c>
      <c r="F76" s="22">
        <v>0.25</v>
      </c>
      <c r="G76" s="22">
        <v>5.3600000000000002E-2</v>
      </c>
      <c r="H76" s="22">
        <v>1.7899999999999999E-2</v>
      </c>
      <c r="I76" s="22">
        <v>0.4909</v>
      </c>
      <c r="J76" s="22">
        <v>0.30909999999999999</v>
      </c>
    </row>
    <row r="77" spans="1:10" x14ac:dyDescent="0.25">
      <c r="A77" s="7" t="s">
        <v>108</v>
      </c>
      <c r="B77" s="6">
        <v>57</v>
      </c>
      <c r="C77" s="22">
        <v>7.0199999999999999E-2</v>
      </c>
      <c r="D77" s="22">
        <v>0.36840000000000001</v>
      </c>
      <c r="E77" s="22">
        <v>0.193</v>
      </c>
      <c r="F77" s="22">
        <v>0.28070000000000001</v>
      </c>
      <c r="G77" s="22">
        <v>5.2600000000000001E-2</v>
      </c>
      <c r="H77" s="22">
        <v>3.5099999999999999E-2</v>
      </c>
      <c r="I77" s="22">
        <v>0.45450000000000002</v>
      </c>
      <c r="J77" s="22">
        <v>0.34549999999999997</v>
      </c>
    </row>
    <row r="78" spans="1:10" x14ac:dyDescent="0.25">
      <c r="A78" s="7" t="s">
        <v>109</v>
      </c>
      <c r="B78" s="6">
        <v>80</v>
      </c>
      <c r="C78" s="22">
        <v>0.1875</v>
      </c>
      <c r="D78" s="22">
        <v>0.27500000000000002</v>
      </c>
      <c r="E78" s="22">
        <v>0.16250000000000001</v>
      </c>
      <c r="F78" s="22">
        <v>0.32500000000000001</v>
      </c>
      <c r="G78" s="22">
        <v>0.05</v>
      </c>
      <c r="H78" s="22" t="s">
        <v>38</v>
      </c>
      <c r="I78" s="22">
        <v>0.46250000000000002</v>
      </c>
      <c r="J78" s="22">
        <v>0.375</v>
      </c>
    </row>
    <row r="79" spans="1:10" x14ac:dyDescent="0.25">
      <c r="A79" s="7" t="s">
        <v>110</v>
      </c>
      <c r="B79" s="6">
        <v>74</v>
      </c>
      <c r="C79" s="22">
        <v>8.1100000000000005E-2</v>
      </c>
      <c r="D79" s="22">
        <v>0.2432</v>
      </c>
      <c r="E79" s="22">
        <v>0.1081</v>
      </c>
      <c r="F79" s="22">
        <v>0.44590000000000002</v>
      </c>
      <c r="G79" s="22">
        <v>8.1100000000000005E-2</v>
      </c>
      <c r="H79" s="22">
        <v>4.0500000000000001E-2</v>
      </c>
      <c r="I79" s="22">
        <v>0.33800000000000002</v>
      </c>
      <c r="J79" s="22">
        <v>0.54930000000000001</v>
      </c>
    </row>
    <row r="80" spans="1:10" x14ac:dyDescent="0.25">
      <c r="A80" s="7" t="s">
        <v>111</v>
      </c>
      <c r="B80" s="6">
        <v>65</v>
      </c>
      <c r="C80" s="22">
        <v>9.2299999999999993E-2</v>
      </c>
      <c r="D80" s="22">
        <v>0.2462</v>
      </c>
      <c r="E80" s="22">
        <v>0.18459999999999999</v>
      </c>
      <c r="F80" s="22">
        <v>0.36919999999999997</v>
      </c>
      <c r="G80" s="22">
        <v>9.2299999999999993E-2</v>
      </c>
      <c r="H80" s="22">
        <v>1.54E-2</v>
      </c>
      <c r="I80" s="22">
        <v>0.34379999999999999</v>
      </c>
      <c r="J80" s="22">
        <v>0.46879999999999999</v>
      </c>
    </row>
    <row r="81" spans="1:10" x14ac:dyDescent="0.25">
      <c r="A81" s="7" t="s">
        <v>112</v>
      </c>
      <c r="B81" s="6">
        <v>62</v>
      </c>
      <c r="C81" s="22">
        <v>6.4500000000000002E-2</v>
      </c>
      <c r="D81" s="22">
        <v>0.2419</v>
      </c>
      <c r="E81" s="22">
        <v>0.1613</v>
      </c>
      <c r="F81" s="22">
        <v>0.4194</v>
      </c>
      <c r="G81" s="22">
        <v>9.6799999999999997E-2</v>
      </c>
      <c r="H81" s="22">
        <v>1.61E-2</v>
      </c>
      <c r="I81" s="22">
        <v>0.3115</v>
      </c>
      <c r="J81" s="22">
        <v>0.52459999999999996</v>
      </c>
    </row>
    <row r="82" spans="1:10" x14ac:dyDescent="0.25">
      <c r="A82" s="7" t="s">
        <v>113</v>
      </c>
      <c r="B82" s="6">
        <v>44</v>
      </c>
      <c r="C82" s="22">
        <v>0.11360000000000001</v>
      </c>
      <c r="D82" s="22">
        <v>0.29549999999999998</v>
      </c>
      <c r="E82" s="22">
        <v>0.13639999999999999</v>
      </c>
      <c r="F82" s="22">
        <v>0.34089999999999998</v>
      </c>
      <c r="G82" s="22">
        <v>0.11360000000000001</v>
      </c>
      <c r="H82" s="22" t="s">
        <v>38</v>
      </c>
      <c r="I82" s="22">
        <v>0.40910000000000002</v>
      </c>
      <c r="J82" s="22">
        <v>0.45450000000000002</v>
      </c>
    </row>
    <row r="83" spans="1:10" x14ac:dyDescent="0.25">
      <c r="A83" s="7" t="s">
        <v>114</v>
      </c>
      <c r="B83" s="6">
        <v>35</v>
      </c>
      <c r="C83" s="22" t="s">
        <v>38</v>
      </c>
      <c r="D83" s="22">
        <v>0.34289999999999998</v>
      </c>
      <c r="E83" s="22">
        <v>0.2286</v>
      </c>
      <c r="F83" s="22">
        <v>0.2571</v>
      </c>
      <c r="G83" s="22">
        <v>0.1714</v>
      </c>
      <c r="H83" s="22" t="s">
        <v>38</v>
      </c>
      <c r="I83" s="22">
        <v>0.34289999999999998</v>
      </c>
      <c r="J83" s="22">
        <v>0.42859999999999998</v>
      </c>
    </row>
    <row r="84" spans="1:10" x14ac:dyDescent="0.25">
      <c r="A84" s="7" t="s">
        <v>115</v>
      </c>
      <c r="B84" s="6">
        <v>29</v>
      </c>
      <c r="C84" s="22">
        <v>0.13789999999999999</v>
      </c>
      <c r="D84" s="22">
        <v>0.2069</v>
      </c>
      <c r="E84" s="22">
        <v>0.13789999999999999</v>
      </c>
      <c r="F84" s="22">
        <v>0.3448</v>
      </c>
      <c r="G84" s="22">
        <v>0.13789999999999999</v>
      </c>
      <c r="H84" s="22">
        <v>3.4500000000000003E-2</v>
      </c>
      <c r="I84" s="22">
        <v>0.35709999999999997</v>
      </c>
      <c r="J84" s="22">
        <v>0.5</v>
      </c>
    </row>
    <row r="85" spans="1:10" x14ac:dyDescent="0.25">
      <c r="A85" s="7" t="s">
        <v>116</v>
      </c>
      <c r="B85" s="6">
        <v>92</v>
      </c>
      <c r="C85" s="22">
        <v>2.1700000000000001E-2</v>
      </c>
      <c r="D85" s="22">
        <v>0.2717</v>
      </c>
      <c r="E85" s="22">
        <v>0.1522</v>
      </c>
      <c r="F85" s="22">
        <v>0.38040000000000002</v>
      </c>
      <c r="G85" s="22">
        <v>0.14130000000000001</v>
      </c>
      <c r="H85" s="22">
        <v>3.2599999999999997E-2</v>
      </c>
      <c r="I85" s="22">
        <v>0.3034</v>
      </c>
      <c r="J85" s="22">
        <v>0.5393</v>
      </c>
    </row>
    <row r="86" spans="1:10" x14ac:dyDescent="0.25">
      <c r="A86" s="7" t="s">
        <v>117</v>
      </c>
      <c r="B86" s="6">
        <v>9</v>
      </c>
      <c r="C86" s="22" t="s">
        <v>38</v>
      </c>
      <c r="D86" s="22">
        <v>0.55559999999999998</v>
      </c>
      <c r="E86" s="22">
        <v>0.1111</v>
      </c>
      <c r="F86" s="22">
        <v>0.22220000000000001</v>
      </c>
      <c r="G86" s="22">
        <v>0.1111</v>
      </c>
      <c r="H86" s="22" t="s">
        <v>38</v>
      </c>
      <c r="I86" s="22">
        <v>0.55559999999999998</v>
      </c>
      <c r="J86" s="22">
        <v>0.33329999999999999</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0.1429</v>
      </c>
      <c r="D98" s="22">
        <v>0.1429</v>
      </c>
      <c r="E98" s="22">
        <v>0.28570000000000001</v>
      </c>
      <c r="F98" s="22">
        <v>0.42859999999999998</v>
      </c>
      <c r="G98" s="22" t="s">
        <v>38</v>
      </c>
      <c r="H98" s="22" t="s">
        <v>38</v>
      </c>
      <c r="I98" s="22">
        <v>0.28570000000000001</v>
      </c>
      <c r="J98" s="22">
        <v>0.42859999999999998</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775</v>
      </c>
      <c r="C103" s="22">
        <v>0.1045</v>
      </c>
      <c r="D103" s="22">
        <v>0.30320000000000003</v>
      </c>
      <c r="E103" s="22">
        <v>0.1613</v>
      </c>
      <c r="F103" s="22">
        <v>0.33029999999999998</v>
      </c>
      <c r="G103" s="22">
        <v>8.5199999999999998E-2</v>
      </c>
      <c r="H103" s="22">
        <v>1.55E-2</v>
      </c>
      <c r="I103" s="22">
        <v>0.41420000000000001</v>
      </c>
      <c r="J103" s="22">
        <v>0.42199999999999999</v>
      </c>
    </row>
    <row r="104" spans="1:10" ht="30" x14ac:dyDescent="0.25">
      <c r="A104" s="7" t="s">
        <v>135</v>
      </c>
      <c r="B104" s="6">
        <v>647</v>
      </c>
      <c r="C104" s="22">
        <v>0.10199999999999999</v>
      </c>
      <c r="D104" s="22">
        <v>0.31069999999999998</v>
      </c>
      <c r="E104" s="22">
        <v>0.1638</v>
      </c>
      <c r="F104" s="22">
        <v>0.32150000000000001</v>
      </c>
      <c r="G104" s="22">
        <v>8.5000000000000006E-2</v>
      </c>
      <c r="H104" s="22">
        <v>1.7000000000000001E-2</v>
      </c>
      <c r="I104" s="22">
        <v>0.41980000000000001</v>
      </c>
      <c r="J104" s="22">
        <v>0.41349999999999998</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v>0.1429</v>
      </c>
      <c r="D106" s="22">
        <v>0.28570000000000001</v>
      </c>
      <c r="E106" s="22" t="s">
        <v>38</v>
      </c>
      <c r="F106" s="22">
        <v>0.57140000000000002</v>
      </c>
      <c r="G106" s="22" t="s">
        <v>38</v>
      </c>
      <c r="H106" s="22" t="s">
        <v>38</v>
      </c>
      <c r="I106" s="22">
        <v>0.42859999999999998</v>
      </c>
      <c r="J106" s="22">
        <v>0.57140000000000002</v>
      </c>
    </row>
    <row r="107" spans="1:10" x14ac:dyDescent="0.25">
      <c r="A107" s="7" t="s">
        <v>138</v>
      </c>
      <c r="B107" s="6">
        <v>15</v>
      </c>
      <c r="C107" s="22">
        <v>0.1333</v>
      </c>
      <c r="D107" s="22">
        <v>0.33329999999999999</v>
      </c>
      <c r="E107" s="22">
        <v>0.2</v>
      </c>
      <c r="F107" s="22">
        <v>0.1333</v>
      </c>
      <c r="G107" s="22">
        <v>0.2</v>
      </c>
      <c r="H107" s="22" t="s">
        <v>38</v>
      </c>
      <c r="I107" s="22">
        <v>0.4667</v>
      </c>
      <c r="J107" s="22">
        <v>0.33329999999999999</v>
      </c>
    </row>
    <row r="108" spans="1:10" x14ac:dyDescent="0.25">
      <c r="A108" s="7" t="s">
        <v>139</v>
      </c>
      <c r="B108" s="6">
        <v>14</v>
      </c>
      <c r="C108" s="22">
        <v>0.1429</v>
      </c>
      <c r="D108" s="22">
        <v>0.1429</v>
      </c>
      <c r="E108" s="22" t="s">
        <v>38</v>
      </c>
      <c r="F108" s="22">
        <v>0.57140000000000002</v>
      </c>
      <c r="G108" s="22">
        <v>0.1429</v>
      </c>
      <c r="H108" s="22" t="s">
        <v>38</v>
      </c>
      <c r="I108" s="22">
        <v>0.28570000000000001</v>
      </c>
      <c r="J108" s="22">
        <v>0.71430000000000005</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v>0.22220000000000001</v>
      </c>
      <c r="E110" s="22" t="s">
        <v>38</v>
      </c>
      <c r="F110" s="22">
        <v>0.44440000000000002</v>
      </c>
      <c r="G110" s="22">
        <v>0.22220000000000001</v>
      </c>
      <c r="H110" s="22" t="s">
        <v>38</v>
      </c>
      <c r="I110" s="22">
        <v>0.33329999999999999</v>
      </c>
      <c r="J110" s="22">
        <v>0.66669999999999996</v>
      </c>
    </row>
    <row r="111" spans="1:10" ht="30" x14ac:dyDescent="0.25">
      <c r="A111" s="7" t="s">
        <v>142</v>
      </c>
      <c r="B111" s="6">
        <v>28</v>
      </c>
      <c r="C111" s="22">
        <v>7.1400000000000005E-2</v>
      </c>
      <c r="D111" s="22">
        <v>0.21429999999999999</v>
      </c>
      <c r="E111" s="22">
        <v>0.21429999999999999</v>
      </c>
      <c r="F111" s="22">
        <v>0.35709999999999997</v>
      </c>
      <c r="G111" s="22">
        <v>0.1429</v>
      </c>
      <c r="H111" s="22" t="s">
        <v>38</v>
      </c>
      <c r="I111" s="22">
        <v>0.28570000000000001</v>
      </c>
      <c r="J111" s="22">
        <v>0.5</v>
      </c>
    </row>
    <row r="112" spans="1:10" ht="30" x14ac:dyDescent="0.25">
      <c r="A112" s="7" t="s">
        <v>143</v>
      </c>
      <c r="B112" s="6">
        <v>62</v>
      </c>
      <c r="C112" s="22">
        <v>9.6799999999999997E-2</v>
      </c>
      <c r="D112" s="22">
        <v>0.4032</v>
      </c>
      <c r="E112" s="22">
        <v>0.129</v>
      </c>
      <c r="F112" s="22">
        <v>0.2419</v>
      </c>
      <c r="G112" s="22">
        <v>0.129</v>
      </c>
      <c r="H112" s="22" t="s">
        <v>38</v>
      </c>
      <c r="I112" s="22">
        <v>0.5</v>
      </c>
      <c r="J112" s="22">
        <v>0.371</v>
      </c>
    </row>
    <row r="113" spans="1:10" x14ac:dyDescent="0.25">
      <c r="A113" s="7" t="s">
        <v>144</v>
      </c>
      <c r="B113" s="6">
        <v>43</v>
      </c>
      <c r="C113" s="22">
        <v>0.1163</v>
      </c>
      <c r="D113" s="22">
        <v>0.30230000000000001</v>
      </c>
      <c r="E113" s="22">
        <v>9.2999999999999999E-2</v>
      </c>
      <c r="F113" s="22">
        <v>0.3488</v>
      </c>
      <c r="G113" s="22">
        <v>0.13950000000000001</v>
      </c>
      <c r="H113" s="22" t="s">
        <v>38</v>
      </c>
      <c r="I113" s="22">
        <v>0.41860000000000003</v>
      </c>
      <c r="J113" s="22">
        <v>0.4884</v>
      </c>
    </row>
    <row r="114" spans="1:10" x14ac:dyDescent="0.25">
      <c r="A114" s="7" t="s">
        <v>145</v>
      </c>
      <c r="B114" s="6">
        <v>427</v>
      </c>
      <c r="C114" s="22">
        <v>0.1077</v>
      </c>
      <c r="D114" s="22">
        <v>0.27629999999999999</v>
      </c>
      <c r="E114" s="22">
        <v>0.16389999999999999</v>
      </c>
      <c r="F114" s="22">
        <v>0.35830000000000001</v>
      </c>
      <c r="G114" s="22">
        <v>7.7299999999999994E-2</v>
      </c>
      <c r="H114" s="22">
        <v>1.6400000000000001E-2</v>
      </c>
      <c r="I114" s="22">
        <v>0.39050000000000001</v>
      </c>
      <c r="J114" s="22">
        <v>0.44290000000000002</v>
      </c>
    </row>
    <row r="115" spans="1:10" ht="30" x14ac:dyDescent="0.25">
      <c r="A115" s="7" t="s">
        <v>146</v>
      </c>
      <c r="B115" s="6">
        <v>817</v>
      </c>
      <c r="C115" s="22">
        <v>0.1089</v>
      </c>
      <c r="D115" s="22">
        <v>0.29499999999999998</v>
      </c>
      <c r="E115" s="22">
        <v>0.1628</v>
      </c>
      <c r="F115" s="22">
        <v>0.32929999999999998</v>
      </c>
      <c r="G115" s="22">
        <v>8.8099999999999998E-2</v>
      </c>
      <c r="H115" s="22">
        <v>1.5900000000000001E-2</v>
      </c>
      <c r="I115" s="22">
        <v>0.41039999999999999</v>
      </c>
      <c r="J115" s="22">
        <v>0.42409999999999998</v>
      </c>
    </row>
    <row r="116" spans="1:10" x14ac:dyDescent="0.25">
      <c r="A116" s="7" t="s">
        <v>147</v>
      </c>
      <c r="B116" s="6">
        <v>355</v>
      </c>
      <c r="C116" s="22">
        <v>0.1239</v>
      </c>
      <c r="D116" s="22">
        <v>0.3634</v>
      </c>
      <c r="E116" s="22">
        <v>0.16900000000000001</v>
      </c>
      <c r="F116" s="22">
        <v>0.28449999999999998</v>
      </c>
      <c r="G116" s="22">
        <v>4.5100000000000001E-2</v>
      </c>
      <c r="H116" s="22">
        <v>1.41E-2</v>
      </c>
      <c r="I116" s="22">
        <v>0.49430000000000002</v>
      </c>
      <c r="J116" s="22">
        <v>0.33429999999999999</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395</v>
      </c>
      <c r="C118" s="22">
        <v>0.14180000000000001</v>
      </c>
      <c r="D118" s="22">
        <v>0.35189999999999999</v>
      </c>
      <c r="E118" s="22">
        <v>0.1646</v>
      </c>
      <c r="F118" s="22">
        <v>0.26840000000000003</v>
      </c>
      <c r="G118" s="22">
        <v>6.08E-2</v>
      </c>
      <c r="H118" s="22">
        <v>1.2699999999999999E-2</v>
      </c>
      <c r="I118" s="22">
        <v>0.5</v>
      </c>
      <c r="J118" s="22">
        <v>0.33329999999999999</v>
      </c>
    </row>
    <row r="119" spans="1:10" ht="30" x14ac:dyDescent="0.25">
      <c r="A119" s="7" t="s">
        <v>150</v>
      </c>
      <c r="B119" s="6">
        <v>413</v>
      </c>
      <c r="C119" s="22">
        <v>0.1211</v>
      </c>
      <c r="D119" s="22">
        <v>0.32450000000000001</v>
      </c>
      <c r="E119" s="22">
        <v>0.1477</v>
      </c>
      <c r="F119" s="22">
        <v>0.31230000000000002</v>
      </c>
      <c r="G119" s="22">
        <v>7.2599999999999998E-2</v>
      </c>
      <c r="H119" s="22">
        <v>2.18E-2</v>
      </c>
      <c r="I119" s="22">
        <v>0.45540000000000003</v>
      </c>
      <c r="J119" s="22">
        <v>0.39360000000000001</v>
      </c>
    </row>
    <row r="120" spans="1:10" x14ac:dyDescent="0.25">
      <c r="A120" s="7" t="s">
        <v>151</v>
      </c>
      <c r="B120" s="6">
        <v>31</v>
      </c>
      <c r="C120" s="22">
        <v>6.4500000000000002E-2</v>
      </c>
      <c r="D120" s="22">
        <v>0.3548</v>
      </c>
      <c r="E120" s="22">
        <v>6.4500000000000002E-2</v>
      </c>
      <c r="F120" s="22">
        <v>0.4839</v>
      </c>
      <c r="G120" s="22" t="s">
        <v>38</v>
      </c>
      <c r="H120" s="22">
        <v>3.2300000000000002E-2</v>
      </c>
      <c r="I120" s="22">
        <v>0.43330000000000002</v>
      </c>
      <c r="J120" s="22">
        <v>0.5</v>
      </c>
    </row>
    <row r="121" spans="1:10" x14ac:dyDescent="0.25">
      <c r="A121" s="7" t="s">
        <v>152</v>
      </c>
      <c r="B121" s="6">
        <v>814</v>
      </c>
      <c r="C121" s="22">
        <v>0.10929999999999999</v>
      </c>
      <c r="D121" s="22">
        <v>0.29480000000000001</v>
      </c>
      <c r="E121" s="22">
        <v>0.16089999999999999</v>
      </c>
      <c r="F121" s="22">
        <v>0.33050000000000002</v>
      </c>
      <c r="G121" s="22">
        <v>8.8499999999999995E-2</v>
      </c>
      <c r="H121" s="22">
        <v>1.6E-2</v>
      </c>
      <c r="I121" s="22">
        <v>0.41070000000000001</v>
      </c>
      <c r="J121" s="22">
        <v>0.42570000000000002</v>
      </c>
    </row>
    <row r="122" spans="1:10" x14ac:dyDescent="0.25">
      <c r="A122" s="7" t="s">
        <v>153</v>
      </c>
      <c r="B122" s="6">
        <v>15</v>
      </c>
      <c r="C122" s="22">
        <v>0.1333</v>
      </c>
      <c r="D122" s="22">
        <v>0.4</v>
      </c>
      <c r="E122" s="22">
        <v>6.6699999999999995E-2</v>
      </c>
      <c r="F122" s="22">
        <v>0.4</v>
      </c>
      <c r="G122" s="22" t="s">
        <v>38</v>
      </c>
      <c r="H122" s="22" t="s">
        <v>38</v>
      </c>
      <c r="I122" s="22">
        <v>0.5333</v>
      </c>
      <c r="J122" s="22">
        <v>0.4</v>
      </c>
    </row>
    <row r="123" spans="1:10" x14ac:dyDescent="0.25">
      <c r="A123" s="7" t="s">
        <v>154</v>
      </c>
      <c r="B123" s="6">
        <v>231</v>
      </c>
      <c r="C123" s="22">
        <v>0.11260000000000001</v>
      </c>
      <c r="D123" s="22">
        <v>0.36359999999999998</v>
      </c>
      <c r="E123" s="22">
        <v>0.17749999999999999</v>
      </c>
      <c r="F123" s="22">
        <v>0.29870000000000002</v>
      </c>
      <c r="G123" s="22">
        <v>4.3299999999999998E-2</v>
      </c>
      <c r="H123" s="22">
        <v>4.3E-3</v>
      </c>
      <c r="I123" s="22">
        <v>0.4783</v>
      </c>
      <c r="J123" s="22">
        <v>0.34350000000000003</v>
      </c>
    </row>
    <row r="124" spans="1:10" ht="30" x14ac:dyDescent="0.25">
      <c r="A124" s="7" t="s">
        <v>155</v>
      </c>
      <c r="B124" s="6">
        <v>617</v>
      </c>
      <c r="C124" s="22">
        <v>0.1086</v>
      </c>
      <c r="D124" s="22">
        <v>0.29980000000000001</v>
      </c>
      <c r="E124" s="22">
        <v>0.16689999999999999</v>
      </c>
      <c r="F124" s="22">
        <v>0.3241</v>
      </c>
      <c r="G124" s="22">
        <v>8.1000000000000003E-2</v>
      </c>
      <c r="H124" s="22">
        <v>1.9400000000000001E-2</v>
      </c>
      <c r="I124" s="22">
        <v>0.41649999999999998</v>
      </c>
      <c r="J124" s="22">
        <v>0.41320000000000001</v>
      </c>
    </row>
    <row r="125" spans="1:10" x14ac:dyDescent="0.25">
      <c r="A125" s="7" t="s">
        <v>156</v>
      </c>
      <c r="B125" s="6">
        <v>43</v>
      </c>
      <c r="C125" s="22">
        <v>0.186</v>
      </c>
      <c r="D125" s="22">
        <v>0.27910000000000001</v>
      </c>
      <c r="E125" s="22">
        <v>0.2326</v>
      </c>
      <c r="F125" s="22">
        <v>0.27910000000000001</v>
      </c>
      <c r="G125" s="22">
        <v>2.3300000000000001E-2</v>
      </c>
      <c r="H125" s="22" t="s">
        <v>38</v>
      </c>
      <c r="I125" s="22">
        <v>0.46510000000000001</v>
      </c>
      <c r="J125" s="22">
        <v>0.30230000000000001</v>
      </c>
    </row>
    <row r="126" spans="1:10" x14ac:dyDescent="0.25">
      <c r="A126" s="7" t="s">
        <v>157</v>
      </c>
      <c r="B126" s="6">
        <v>31</v>
      </c>
      <c r="C126" s="22">
        <v>6.4500000000000002E-2</v>
      </c>
      <c r="D126" s="22">
        <v>0.3548</v>
      </c>
      <c r="E126" s="22">
        <v>6.4500000000000002E-2</v>
      </c>
      <c r="F126" s="22">
        <v>0.4839</v>
      </c>
      <c r="G126" s="22" t="s">
        <v>38</v>
      </c>
      <c r="H126" s="22">
        <v>3.2300000000000002E-2</v>
      </c>
      <c r="I126" s="22">
        <v>0.43330000000000002</v>
      </c>
      <c r="J126" s="22">
        <v>0.5</v>
      </c>
    </row>
    <row r="127" spans="1:10" x14ac:dyDescent="0.25">
      <c r="A127" s="7" t="s">
        <v>158</v>
      </c>
      <c r="B127" s="6">
        <v>160</v>
      </c>
      <c r="C127" s="22">
        <v>0.14380000000000001</v>
      </c>
      <c r="D127" s="22">
        <v>0.27500000000000002</v>
      </c>
      <c r="E127" s="22">
        <v>0.1313</v>
      </c>
      <c r="F127" s="22">
        <v>0.35</v>
      </c>
      <c r="G127" s="22">
        <v>7.4999999999999997E-2</v>
      </c>
      <c r="H127" s="22">
        <v>2.5000000000000001E-2</v>
      </c>
      <c r="I127" s="22">
        <v>0.42949999999999999</v>
      </c>
      <c r="J127" s="22">
        <v>0.43590000000000001</v>
      </c>
    </row>
    <row r="128" spans="1:10" x14ac:dyDescent="0.25">
      <c r="A128" s="7" t="s">
        <v>159</v>
      </c>
      <c r="B128" s="6">
        <v>733</v>
      </c>
      <c r="C128" s="22">
        <v>0.10639999999999999</v>
      </c>
      <c r="D128" s="22">
        <v>0.28920000000000001</v>
      </c>
      <c r="E128" s="22">
        <v>0.1719</v>
      </c>
      <c r="F128" s="22">
        <v>0.33289999999999997</v>
      </c>
      <c r="G128" s="22">
        <v>8.3199999999999996E-2</v>
      </c>
      <c r="H128" s="22">
        <v>1.6400000000000001E-2</v>
      </c>
      <c r="I128" s="22">
        <v>0.4022</v>
      </c>
      <c r="J128" s="22">
        <v>0.42299999999999999</v>
      </c>
    </row>
    <row r="129" spans="1:10" x14ac:dyDescent="0.25">
      <c r="A129" s="7" t="s">
        <v>160</v>
      </c>
      <c r="B129" s="6">
        <v>350</v>
      </c>
      <c r="C129" s="22">
        <v>0.1229</v>
      </c>
      <c r="D129" s="22">
        <v>0.34</v>
      </c>
      <c r="E129" s="22">
        <v>0.1457</v>
      </c>
      <c r="F129" s="22">
        <v>0.3029</v>
      </c>
      <c r="G129" s="22">
        <v>6.5699999999999995E-2</v>
      </c>
      <c r="H129" s="22">
        <v>2.29E-2</v>
      </c>
      <c r="I129" s="22">
        <v>0.47370000000000001</v>
      </c>
      <c r="J129" s="22">
        <v>0.37719999999999998</v>
      </c>
    </row>
    <row r="130" spans="1:10" x14ac:dyDescent="0.25">
      <c r="A130" s="7" t="s">
        <v>161</v>
      </c>
      <c r="B130" s="6">
        <v>357</v>
      </c>
      <c r="C130" s="22">
        <v>0.1429</v>
      </c>
      <c r="D130" s="22">
        <v>0.33889999999999998</v>
      </c>
      <c r="E130" s="22">
        <v>0.1681</v>
      </c>
      <c r="F130" s="22">
        <v>0.27729999999999999</v>
      </c>
      <c r="G130" s="22">
        <v>6.4399999999999999E-2</v>
      </c>
      <c r="H130" s="22">
        <v>8.3999999999999995E-3</v>
      </c>
      <c r="I130" s="22">
        <v>0.4859</v>
      </c>
      <c r="J130" s="22">
        <v>0.34460000000000002</v>
      </c>
    </row>
    <row r="131" spans="1:10" x14ac:dyDescent="0.25">
      <c r="A131" s="7" t="s">
        <v>162</v>
      </c>
      <c r="B131" s="6">
        <v>66</v>
      </c>
      <c r="C131" s="22">
        <v>0.1061</v>
      </c>
      <c r="D131" s="22">
        <v>0.2273</v>
      </c>
      <c r="E131" s="22">
        <v>0.18179999999999999</v>
      </c>
      <c r="F131" s="22">
        <v>0.42420000000000002</v>
      </c>
      <c r="G131" s="22">
        <v>3.0300000000000001E-2</v>
      </c>
      <c r="H131" s="22">
        <v>3.0300000000000001E-2</v>
      </c>
      <c r="I131" s="22">
        <v>0.34379999999999999</v>
      </c>
      <c r="J131" s="22">
        <v>0.46879999999999999</v>
      </c>
    </row>
    <row r="132" spans="1:10" x14ac:dyDescent="0.25">
      <c r="A132" s="7" t="s">
        <v>163</v>
      </c>
      <c r="B132" s="6">
        <v>55</v>
      </c>
      <c r="C132" s="22">
        <v>0.1091</v>
      </c>
      <c r="D132" s="22">
        <v>0.21820000000000001</v>
      </c>
      <c r="E132" s="22">
        <v>0.14549999999999999</v>
      </c>
      <c r="F132" s="22">
        <v>0.41820000000000002</v>
      </c>
      <c r="G132" s="22">
        <v>7.2700000000000001E-2</v>
      </c>
      <c r="H132" s="22">
        <v>3.6400000000000002E-2</v>
      </c>
      <c r="I132" s="22">
        <v>0.33960000000000001</v>
      </c>
      <c r="J132" s="22">
        <v>0.50939999999999996</v>
      </c>
    </row>
    <row r="133" spans="1:10" ht="30" x14ac:dyDescent="0.25">
      <c r="A133" s="7" t="s">
        <v>164</v>
      </c>
      <c r="B133" s="6">
        <v>23</v>
      </c>
      <c r="C133" s="22">
        <v>8.6999999999999994E-2</v>
      </c>
      <c r="D133" s="22">
        <v>0.3478</v>
      </c>
      <c r="E133" s="22">
        <v>4.3499999999999997E-2</v>
      </c>
      <c r="F133" s="22">
        <v>0.3478</v>
      </c>
      <c r="G133" s="22">
        <v>0.13039999999999999</v>
      </c>
      <c r="H133" s="22">
        <v>4.3499999999999997E-2</v>
      </c>
      <c r="I133" s="22">
        <v>0.45450000000000002</v>
      </c>
      <c r="J133" s="22">
        <v>0.5</v>
      </c>
    </row>
    <row r="134" spans="1:10" ht="30" x14ac:dyDescent="0.25">
      <c r="A134" s="7" t="s">
        <v>165</v>
      </c>
      <c r="B134" s="6">
        <v>57</v>
      </c>
      <c r="C134" s="22">
        <v>0.193</v>
      </c>
      <c r="D134" s="22">
        <v>0.42109999999999997</v>
      </c>
      <c r="E134" s="22">
        <v>0.1404</v>
      </c>
      <c r="F134" s="22">
        <v>0.193</v>
      </c>
      <c r="G134" s="22" t="s">
        <v>38</v>
      </c>
      <c r="H134" s="22">
        <v>5.2600000000000001E-2</v>
      </c>
      <c r="I134" s="22">
        <v>0.64810000000000001</v>
      </c>
      <c r="J134" s="22">
        <v>0.20369999999999999</v>
      </c>
    </row>
    <row r="135" spans="1:10" x14ac:dyDescent="0.25">
      <c r="A135" s="7" t="s">
        <v>166</v>
      </c>
      <c r="B135" s="6">
        <v>30</v>
      </c>
      <c r="C135" s="22">
        <v>0.26669999999999999</v>
      </c>
      <c r="D135" s="22">
        <v>0.4667</v>
      </c>
      <c r="E135" s="22">
        <v>6.6699999999999995E-2</v>
      </c>
      <c r="F135" s="22">
        <v>0.16669999999999999</v>
      </c>
      <c r="G135" s="22">
        <v>3.3300000000000003E-2</v>
      </c>
      <c r="H135" s="22" t="s">
        <v>38</v>
      </c>
      <c r="I135" s="22">
        <v>0.73329999999999995</v>
      </c>
      <c r="J135" s="22">
        <v>0.2</v>
      </c>
    </row>
    <row r="136" spans="1:10" x14ac:dyDescent="0.25">
      <c r="A136" s="7" t="s">
        <v>167</v>
      </c>
      <c r="B136" s="6">
        <v>47</v>
      </c>
      <c r="C136" s="22">
        <v>8.5099999999999995E-2</v>
      </c>
      <c r="D136" s="22">
        <v>0.46810000000000002</v>
      </c>
      <c r="E136" s="22">
        <v>0.23400000000000001</v>
      </c>
      <c r="F136" s="22">
        <v>0.17019999999999999</v>
      </c>
      <c r="G136" s="22">
        <v>2.1299999999999999E-2</v>
      </c>
      <c r="H136" s="22">
        <v>2.1299999999999999E-2</v>
      </c>
      <c r="I136" s="22">
        <v>0.56520000000000004</v>
      </c>
      <c r="J136" s="22">
        <v>0.19570000000000001</v>
      </c>
    </row>
    <row r="137" spans="1:10" x14ac:dyDescent="0.25">
      <c r="A137" s="7" t="s">
        <v>168</v>
      </c>
      <c r="B137" s="6">
        <v>37</v>
      </c>
      <c r="C137" s="22">
        <v>0.1351</v>
      </c>
      <c r="D137" s="22">
        <v>0.2162</v>
      </c>
      <c r="E137" s="22">
        <v>0.16220000000000001</v>
      </c>
      <c r="F137" s="22">
        <v>0.40539999999999998</v>
      </c>
      <c r="G137" s="22">
        <v>2.7E-2</v>
      </c>
      <c r="H137" s="22">
        <v>5.4100000000000002E-2</v>
      </c>
      <c r="I137" s="22">
        <v>0.37140000000000001</v>
      </c>
      <c r="J137" s="22">
        <v>0.45710000000000001</v>
      </c>
    </row>
    <row r="138" spans="1:10" x14ac:dyDescent="0.25">
      <c r="A138" s="7" t="s">
        <v>169</v>
      </c>
      <c r="B138" s="6">
        <v>30</v>
      </c>
      <c r="C138" s="22">
        <v>0.2</v>
      </c>
      <c r="D138" s="22">
        <v>0.26669999999999999</v>
      </c>
      <c r="E138" s="22">
        <v>0.26669999999999999</v>
      </c>
      <c r="F138" s="22">
        <v>0.2</v>
      </c>
      <c r="G138" s="22">
        <v>3.3300000000000003E-2</v>
      </c>
      <c r="H138" s="22">
        <v>3.3300000000000003E-2</v>
      </c>
      <c r="I138" s="22">
        <v>0.48280000000000001</v>
      </c>
      <c r="J138" s="22">
        <v>0.2414</v>
      </c>
    </row>
    <row r="139" spans="1:10" x14ac:dyDescent="0.25">
      <c r="A139" s="7" t="s">
        <v>170</v>
      </c>
      <c r="B139" s="6">
        <v>7</v>
      </c>
      <c r="C139" s="22">
        <v>0.42859999999999998</v>
      </c>
      <c r="D139" s="22">
        <v>0.42859999999999998</v>
      </c>
      <c r="E139" s="22" t="s">
        <v>38</v>
      </c>
      <c r="F139" s="22" t="s">
        <v>38</v>
      </c>
      <c r="G139" s="22" t="s">
        <v>38</v>
      </c>
      <c r="H139" s="22">
        <v>0.1429</v>
      </c>
      <c r="I139" s="22">
        <v>1</v>
      </c>
      <c r="J139" s="22">
        <v>0</v>
      </c>
    </row>
    <row r="140" spans="1:10" x14ac:dyDescent="0.25">
      <c r="A140" s="7" t="s">
        <v>171</v>
      </c>
      <c r="B140" s="6">
        <v>30</v>
      </c>
      <c r="C140" s="22">
        <v>0.2</v>
      </c>
      <c r="D140" s="22">
        <v>0.36670000000000003</v>
      </c>
      <c r="E140" s="22">
        <v>0.1333</v>
      </c>
      <c r="F140" s="22">
        <v>0.26669999999999999</v>
      </c>
      <c r="G140" s="22">
        <v>3.3300000000000003E-2</v>
      </c>
      <c r="H140" s="22" t="s">
        <v>38</v>
      </c>
      <c r="I140" s="22">
        <v>0.56669999999999998</v>
      </c>
      <c r="J140" s="22">
        <v>0.3</v>
      </c>
    </row>
    <row r="141" spans="1:10" x14ac:dyDescent="0.25">
      <c r="A141" s="7" t="s">
        <v>172</v>
      </c>
      <c r="B141" s="6">
        <v>742</v>
      </c>
      <c r="C141" s="22">
        <v>0.1051</v>
      </c>
      <c r="D141" s="22">
        <v>0.29380000000000001</v>
      </c>
      <c r="E141" s="22">
        <v>0.16309999999999999</v>
      </c>
      <c r="F141" s="22">
        <v>0.33289999999999997</v>
      </c>
      <c r="G141" s="22">
        <v>8.8900000000000007E-2</v>
      </c>
      <c r="H141" s="22">
        <v>1.6199999999999999E-2</v>
      </c>
      <c r="I141" s="22">
        <v>0.40550000000000003</v>
      </c>
      <c r="J141" s="22">
        <v>0.42880000000000001</v>
      </c>
    </row>
    <row r="142" spans="1:10" x14ac:dyDescent="0.25">
      <c r="A142" s="7" t="s">
        <v>173</v>
      </c>
      <c r="B142" s="6">
        <v>22</v>
      </c>
      <c r="C142" s="22">
        <v>0.18179999999999999</v>
      </c>
      <c r="D142" s="22">
        <v>0.2273</v>
      </c>
      <c r="E142" s="22">
        <v>0.18179999999999999</v>
      </c>
      <c r="F142" s="22">
        <v>0.36359999999999998</v>
      </c>
      <c r="G142" s="22">
        <v>4.5499999999999999E-2</v>
      </c>
      <c r="H142" s="22" t="s">
        <v>38</v>
      </c>
      <c r="I142" s="22">
        <v>0.40910000000000002</v>
      </c>
      <c r="J142" s="22">
        <v>0.40910000000000002</v>
      </c>
    </row>
    <row r="143" spans="1:10" ht="30" x14ac:dyDescent="0.25">
      <c r="A143" s="7" t="s">
        <v>174</v>
      </c>
      <c r="B143" s="6">
        <v>70</v>
      </c>
      <c r="C143" s="22">
        <v>0.1</v>
      </c>
      <c r="D143" s="22">
        <v>0.38569999999999999</v>
      </c>
      <c r="E143" s="22">
        <v>8.5699999999999998E-2</v>
      </c>
      <c r="F143" s="22">
        <v>0.27139999999999997</v>
      </c>
      <c r="G143" s="22">
        <v>0.1143</v>
      </c>
      <c r="H143" s="22">
        <v>4.2900000000000001E-2</v>
      </c>
      <c r="I143" s="22">
        <v>0.50749999999999995</v>
      </c>
      <c r="J143" s="22">
        <v>0.40300000000000002</v>
      </c>
    </row>
    <row r="144" spans="1:10" ht="30" x14ac:dyDescent="0.25">
      <c r="A144" s="7" t="s">
        <v>175</v>
      </c>
      <c r="B144" s="6">
        <v>132</v>
      </c>
      <c r="C144" s="22">
        <v>9.0899999999999995E-2</v>
      </c>
      <c r="D144" s="22">
        <v>0.20449999999999999</v>
      </c>
      <c r="E144" s="22">
        <v>0.21970000000000001</v>
      </c>
      <c r="F144" s="22">
        <v>0.36359999999999998</v>
      </c>
      <c r="G144" s="22">
        <v>9.8500000000000004E-2</v>
      </c>
      <c r="H144" s="22">
        <v>2.2700000000000001E-2</v>
      </c>
      <c r="I144" s="22">
        <v>0.30230000000000001</v>
      </c>
      <c r="J144" s="22">
        <v>0.47289999999999999</v>
      </c>
    </row>
    <row r="145" spans="1:10" ht="30" x14ac:dyDescent="0.25">
      <c r="A145" s="7" t="s">
        <v>176</v>
      </c>
      <c r="B145" s="6">
        <v>397</v>
      </c>
      <c r="C145" s="22">
        <v>0.1008</v>
      </c>
      <c r="D145" s="22">
        <v>0.32240000000000002</v>
      </c>
      <c r="E145" s="22">
        <v>0.16880000000000001</v>
      </c>
      <c r="F145" s="22">
        <v>0.33</v>
      </c>
      <c r="G145" s="22">
        <v>7.0499999999999993E-2</v>
      </c>
      <c r="H145" s="22">
        <v>7.6E-3</v>
      </c>
      <c r="I145" s="22">
        <v>0.4264</v>
      </c>
      <c r="J145" s="22">
        <v>0.40360000000000001</v>
      </c>
    </row>
    <row r="146" spans="1:10" ht="30" x14ac:dyDescent="0.25">
      <c r="A146" s="7" t="s">
        <v>177</v>
      </c>
      <c r="B146" s="6">
        <v>32</v>
      </c>
      <c r="C146" s="22">
        <v>6.25E-2</v>
      </c>
      <c r="D146" s="22">
        <v>0.21879999999999999</v>
      </c>
      <c r="E146" s="22">
        <v>6.25E-2</v>
      </c>
      <c r="F146" s="22">
        <v>0.5625</v>
      </c>
      <c r="G146" s="22">
        <v>6.25E-2</v>
      </c>
      <c r="H146" s="22">
        <v>3.1300000000000001E-2</v>
      </c>
      <c r="I146" s="22">
        <v>0.2903</v>
      </c>
      <c r="J146" s="22">
        <v>0.6452</v>
      </c>
    </row>
    <row r="147" spans="1:10" ht="30" x14ac:dyDescent="0.25">
      <c r="A147" s="7" t="s">
        <v>178</v>
      </c>
      <c r="B147" s="6">
        <v>6</v>
      </c>
      <c r="C147" s="22">
        <v>0.16669999999999999</v>
      </c>
      <c r="D147" s="22">
        <v>0.33329999999999999</v>
      </c>
      <c r="E147" s="22" t="s">
        <v>38</v>
      </c>
      <c r="F147" s="22">
        <v>0.5</v>
      </c>
      <c r="G147" s="22" t="s">
        <v>38</v>
      </c>
      <c r="H147" s="22" t="s">
        <v>38</v>
      </c>
      <c r="I147" s="22">
        <v>0.5</v>
      </c>
      <c r="J147" s="22">
        <v>0.5</v>
      </c>
    </row>
    <row r="148" spans="1:10" ht="30" x14ac:dyDescent="0.25">
      <c r="A148" s="7" t="s">
        <v>179</v>
      </c>
      <c r="B148" s="6">
        <v>24</v>
      </c>
      <c r="C148" s="22">
        <v>0.125</v>
      </c>
      <c r="D148" s="22">
        <v>0.33329999999999999</v>
      </c>
      <c r="E148" s="22">
        <v>8.3299999999999999E-2</v>
      </c>
      <c r="F148" s="22">
        <v>0.25</v>
      </c>
      <c r="G148" s="22">
        <v>0.20830000000000001</v>
      </c>
      <c r="H148" s="22" t="s">
        <v>38</v>
      </c>
      <c r="I148" s="22">
        <v>0.45829999999999999</v>
      </c>
      <c r="J148" s="22">
        <v>0.45829999999999999</v>
      </c>
    </row>
    <row r="149" spans="1:10" x14ac:dyDescent="0.25">
      <c r="A149" s="7" t="s">
        <v>180</v>
      </c>
      <c r="B149" s="6">
        <v>79</v>
      </c>
      <c r="C149" s="22">
        <v>8.8599999999999998E-2</v>
      </c>
      <c r="D149" s="22">
        <v>0.29110000000000003</v>
      </c>
      <c r="E149" s="22">
        <v>0.18990000000000001</v>
      </c>
      <c r="F149" s="22">
        <v>0.3291</v>
      </c>
      <c r="G149" s="22">
        <v>8.8599999999999998E-2</v>
      </c>
      <c r="H149" s="22">
        <v>1.2699999999999999E-2</v>
      </c>
      <c r="I149" s="22">
        <v>0.3846</v>
      </c>
      <c r="J149" s="22">
        <v>0.42309999999999998</v>
      </c>
    </row>
    <row r="150" spans="1:10" ht="30" x14ac:dyDescent="0.25">
      <c r="A150" s="7" t="s">
        <v>181</v>
      </c>
      <c r="B150" s="6">
        <v>15</v>
      </c>
      <c r="C150" s="22">
        <v>0.1333</v>
      </c>
      <c r="D150" s="22">
        <v>0.26669999999999999</v>
      </c>
      <c r="E150" s="22">
        <v>0.2</v>
      </c>
      <c r="F150" s="22">
        <v>0.33329999999999999</v>
      </c>
      <c r="G150" s="22">
        <v>6.6699999999999995E-2</v>
      </c>
      <c r="H150" s="22" t="s">
        <v>38</v>
      </c>
      <c r="I150" s="22">
        <v>0.4</v>
      </c>
      <c r="J150" s="22">
        <v>0.4</v>
      </c>
    </row>
    <row r="151" spans="1:10" x14ac:dyDescent="0.25">
      <c r="A151" s="7" t="s">
        <v>182</v>
      </c>
      <c r="B151" s="6">
        <v>44</v>
      </c>
      <c r="C151" s="22">
        <v>0.11360000000000001</v>
      </c>
      <c r="D151" s="22">
        <v>0.2273</v>
      </c>
      <c r="E151" s="22">
        <v>0.13639999999999999</v>
      </c>
      <c r="F151" s="22">
        <v>0.40910000000000002</v>
      </c>
      <c r="G151" s="22">
        <v>0.11360000000000001</v>
      </c>
      <c r="H151" s="22" t="s">
        <v>38</v>
      </c>
      <c r="I151" s="22">
        <v>0.34089999999999998</v>
      </c>
      <c r="J151" s="22">
        <v>0.52270000000000005</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12</v>
      </c>
      <c r="C153" s="22">
        <v>0.33329999999999999</v>
      </c>
      <c r="D153" s="22">
        <v>0.58330000000000004</v>
      </c>
      <c r="E153" s="22" t="s">
        <v>38</v>
      </c>
      <c r="F153" s="22" t="s">
        <v>38</v>
      </c>
      <c r="G153" s="22">
        <v>8.3299999999999999E-2</v>
      </c>
      <c r="H153" s="22" t="s">
        <v>38</v>
      </c>
      <c r="I153" s="22">
        <v>0.91669999999999996</v>
      </c>
      <c r="J153" s="22">
        <v>8.3299999999999999E-2</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31</v>
      </c>
      <c r="C155" s="22">
        <v>0.1613</v>
      </c>
      <c r="D155" s="22">
        <v>0.2581</v>
      </c>
      <c r="E155" s="22">
        <v>0.2258</v>
      </c>
      <c r="F155" s="22">
        <v>0.2581</v>
      </c>
      <c r="G155" s="22">
        <v>9.6799999999999997E-2</v>
      </c>
      <c r="H155" s="22" t="s">
        <v>38</v>
      </c>
      <c r="I155" s="22">
        <v>0.4194</v>
      </c>
      <c r="J155" s="22">
        <v>0.3548</v>
      </c>
    </row>
  </sheetData>
  <hyperlinks>
    <hyperlink ref="A1" location="Contents!A1" display="Select here to return to the contents page" xr:uid="{DCD753EF-2C41-4EE5-8FF0-104A117719CD}"/>
  </hyperlink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94C6FB-AFDC-4079-A8BF-034758449E38}">
  <dimension ref="A1:BK155"/>
  <sheetViews>
    <sheetView showGridLines="0" workbookViewId="0">
      <pane xSplit="1" ySplit="5" topLeftCell="F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0" width="20.77734375" style="18" customWidth="1"/>
    <col min="11" max="34" width="8.77734375" style="18"/>
    <col min="35" max="16384" width="8.77734375" style="2"/>
  </cols>
  <sheetData>
    <row r="1" spans="1:34" x14ac:dyDescent="0.25">
      <c r="A1" s="17" t="s">
        <v>217</v>
      </c>
    </row>
    <row r="2" spans="1:34" s="9" customFormat="1" ht="15.6" x14ac:dyDescent="0.3">
      <c r="A2" s="8" t="s">
        <v>0</v>
      </c>
      <c r="B2" s="10" t="s">
        <v>12</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30</v>
      </c>
      <c r="D4" s="20" t="s">
        <v>31</v>
      </c>
      <c r="E4" s="20" t="s">
        <v>32</v>
      </c>
      <c r="F4" s="20" t="s">
        <v>33</v>
      </c>
      <c r="G4" s="20" t="s">
        <v>34</v>
      </c>
      <c r="H4" s="20" t="s">
        <v>35</v>
      </c>
      <c r="I4" s="20" t="s">
        <v>36</v>
      </c>
      <c r="J4" s="20" t="s">
        <v>37</v>
      </c>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857</v>
      </c>
      <c r="C5" s="22">
        <v>0.19020000000000001</v>
      </c>
      <c r="D5" s="22">
        <v>0.36520000000000002</v>
      </c>
      <c r="E5" s="22">
        <v>0.1552</v>
      </c>
      <c r="F5" s="22">
        <v>0.19719999999999999</v>
      </c>
      <c r="G5" s="22">
        <v>7.3499999999999996E-2</v>
      </c>
      <c r="H5" s="22">
        <v>1.8700000000000001E-2</v>
      </c>
      <c r="I5" s="22">
        <v>0.56599999999999995</v>
      </c>
      <c r="J5" s="22">
        <v>0.27589999999999998</v>
      </c>
    </row>
    <row r="6" spans="1:34" x14ac:dyDescent="0.25">
      <c r="A6" s="7"/>
      <c r="B6" s="6" t="s">
        <v>38</v>
      </c>
      <c r="C6" s="22" t="s">
        <v>39</v>
      </c>
      <c r="D6" s="22" t="s">
        <v>39</v>
      </c>
      <c r="E6" s="22" t="s">
        <v>39</v>
      </c>
      <c r="F6" s="22" t="s">
        <v>39</v>
      </c>
      <c r="G6" s="22" t="s">
        <v>39</v>
      </c>
      <c r="H6" s="22" t="s">
        <v>39</v>
      </c>
      <c r="I6" s="22" t="s">
        <v>39</v>
      </c>
      <c r="J6" s="22" t="s">
        <v>39</v>
      </c>
    </row>
    <row r="7" spans="1:34" x14ac:dyDescent="0.25">
      <c r="A7" s="7" t="s">
        <v>40</v>
      </c>
      <c r="B7" s="6" t="s">
        <v>38</v>
      </c>
      <c r="C7" s="22" t="s">
        <v>39</v>
      </c>
      <c r="D7" s="22" t="s">
        <v>39</v>
      </c>
      <c r="E7" s="22" t="s">
        <v>39</v>
      </c>
      <c r="F7" s="22" t="s">
        <v>39</v>
      </c>
      <c r="G7" s="22" t="s">
        <v>39</v>
      </c>
      <c r="H7" s="22" t="s">
        <v>39</v>
      </c>
      <c r="I7" s="22" t="s">
        <v>39</v>
      </c>
      <c r="J7" s="22" t="s">
        <v>39</v>
      </c>
    </row>
    <row r="8" spans="1:34" x14ac:dyDescent="0.25">
      <c r="A8" s="7" t="s">
        <v>41</v>
      </c>
      <c r="B8" s="6">
        <v>5</v>
      </c>
      <c r="C8" s="22" t="s">
        <v>38</v>
      </c>
      <c r="D8" s="22">
        <v>1</v>
      </c>
      <c r="E8" s="22" t="s">
        <v>38</v>
      </c>
      <c r="F8" s="22" t="s">
        <v>38</v>
      </c>
      <c r="G8" s="22" t="s">
        <v>38</v>
      </c>
      <c r="H8" s="22" t="s">
        <v>38</v>
      </c>
      <c r="I8" s="22">
        <v>1</v>
      </c>
      <c r="J8" s="22">
        <v>0</v>
      </c>
    </row>
    <row r="9" spans="1:34" x14ac:dyDescent="0.25">
      <c r="A9" s="7" t="s">
        <v>42</v>
      </c>
      <c r="B9" s="6" t="s">
        <v>38</v>
      </c>
      <c r="C9" s="22" t="s">
        <v>39</v>
      </c>
      <c r="D9" s="22" t="s">
        <v>39</v>
      </c>
      <c r="E9" s="22" t="s">
        <v>39</v>
      </c>
      <c r="F9" s="22" t="s">
        <v>39</v>
      </c>
      <c r="G9" s="22" t="s">
        <v>39</v>
      </c>
      <c r="H9" s="22" t="s">
        <v>39</v>
      </c>
      <c r="I9" s="22" t="s">
        <v>39</v>
      </c>
      <c r="J9" s="22" t="s">
        <v>39</v>
      </c>
    </row>
    <row r="10" spans="1:34" x14ac:dyDescent="0.25">
      <c r="A10" s="7" t="s">
        <v>43</v>
      </c>
      <c r="B10" s="6" t="s">
        <v>38</v>
      </c>
      <c r="C10" s="22" t="s">
        <v>39</v>
      </c>
      <c r="D10" s="22" t="s">
        <v>39</v>
      </c>
      <c r="E10" s="22" t="s">
        <v>39</v>
      </c>
      <c r="F10" s="22" t="s">
        <v>39</v>
      </c>
      <c r="G10" s="22" t="s">
        <v>39</v>
      </c>
      <c r="H10" s="22" t="s">
        <v>39</v>
      </c>
      <c r="I10" s="22" t="s">
        <v>39</v>
      </c>
      <c r="J10" s="22" t="s">
        <v>39</v>
      </c>
    </row>
    <row r="11" spans="1:34" x14ac:dyDescent="0.25">
      <c r="A11" s="7" t="s">
        <v>44</v>
      </c>
      <c r="B11" s="6" t="s">
        <v>38</v>
      </c>
      <c r="C11" s="22" t="s">
        <v>39</v>
      </c>
      <c r="D11" s="22" t="s">
        <v>39</v>
      </c>
      <c r="E11" s="22" t="s">
        <v>39</v>
      </c>
      <c r="F11" s="22" t="s">
        <v>39</v>
      </c>
      <c r="G11" s="22" t="s">
        <v>39</v>
      </c>
      <c r="H11" s="22" t="s">
        <v>39</v>
      </c>
      <c r="I11" s="22" t="s">
        <v>39</v>
      </c>
      <c r="J11" s="22" t="s">
        <v>39</v>
      </c>
    </row>
    <row r="12" spans="1:34" ht="30" x14ac:dyDescent="0.25">
      <c r="A12" s="7" t="s">
        <v>45</v>
      </c>
      <c r="B12" s="6">
        <v>3</v>
      </c>
      <c r="C12" s="22" t="s">
        <v>39</v>
      </c>
      <c r="D12" s="22" t="s">
        <v>39</v>
      </c>
      <c r="E12" s="22" t="s">
        <v>39</v>
      </c>
      <c r="F12" s="22" t="s">
        <v>39</v>
      </c>
      <c r="G12" s="22" t="s">
        <v>39</v>
      </c>
      <c r="H12" s="22" t="s">
        <v>39</v>
      </c>
      <c r="I12" s="22" t="s">
        <v>39</v>
      </c>
      <c r="J12" s="22" t="s">
        <v>39</v>
      </c>
    </row>
    <row r="13" spans="1:34" x14ac:dyDescent="0.25">
      <c r="A13" s="7" t="s">
        <v>46</v>
      </c>
      <c r="B13" s="6" t="s">
        <v>38</v>
      </c>
      <c r="C13" s="22" t="s">
        <v>39</v>
      </c>
      <c r="D13" s="22" t="s">
        <v>39</v>
      </c>
      <c r="E13" s="22" t="s">
        <v>39</v>
      </c>
      <c r="F13" s="22" t="s">
        <v>39</v>
      </c>
      <c r="G13" s="22" t="s">
        <v>39</v>
      </c>
      <c r="H13" s="22" t="s">
        <v>39</v>
      </c>
      <c r="I13" s="22" t="s">
        <v>39</v>
      </c>
      <c r="J13" s="22" t="s">
        <v>39</v>
      </c>
    </row>
    <row r="14" spans="1:34" x14ac:dyDescent="0.25">
      <c r="A14" s="7" t="s">
        <v>47</v>
      </c>
      <c r="B14" s="6" t="s">
        <v>38</v>
      </c>
      <c r="C14" s="22" t="s">
        <v>39</v>
      </c>
      <c r="D14" s="22" t="s">
        <v>39</v>
      </c>
      <c r="E14" s="22" t="s">
        <v>39</v>
      </c>
      <c r="F14" s="22" t="s">
        <v>39</v>
      </c>
      <c r="G14" s="22" t="s">
        <v>39</v>
      </c>
      <c r="H14" s="22" t="s">
        <v>39</v>
      </c>
      <c r="I14" s="22" t="s">
        <v>39</v>
      </c>
      <c r="J14" s="22" t="s">
        <v>39</v>
      </c>
    </row>
    <row r="15" spans="1:34" x14ac:dyDescent="0.25">
      <c r="A15" s="7"/>
      <c r="B15" s="6" t="s">
        <v>38</v>
      </c>
      <c r="C15" s="22" t="s">
        <v>39</v>
      </c>
      <c r="D15" s="22" t="s">
        <v>39</v>
      </c>
      <c r="E15" s="22" t="s">
        <v>39</v>
      </c>
      <c r="F15" s="22" t="s">
        <v>39</v>
      </c>
      <c r="G15" s="22" t="s">
        <v>39</v>
      </c>
      <c r="H15" s="22" t="s">
        <v>39</v>
      </c>
      <c r="I15" s="22" t="s">
        <v>39</v>
      </c>
      <c r="J15" s="22" t="s">
        <v>39</v>
      </c>
    </row>
    <row r="16" spans="1:34" x14ac:dyDescent="0.25">
      <c r="A16" s="7" t="s">
        <v>48</v>
      </c>
      <c r="B16" s="6">
        <v>8</v>
      </c>
      <c r="C16" s="22" t="s">
        <v>38</v>
      </c>
      <c r="D16" s="22">
        <v>0.5</v>
      </c>
      <c r="E16" s="22">
        <v>0.25</v>
      </c>
      <c r="F16" s="22">
        <v>0.125</v>
      </c>
      <c r="G16" s="22">
        <v>0.125</v>
      </c>
      <c r="H16" s="22" t="s">
        <v>38</v>
      </c>
      <c r="I16" s="22">
        <v>0.5</v>
      </c>
      <c r="J16" s="22">
        <v>0.25</v>
      </c>
    </row>
    <row r="17" spans="1:10" x14ac:dyDescent="0.25">
      <c r="A17" s="7"/>
      <c r="B17" s="6" t="s">
        <v>38</v>
      </c>
      <c r="C17" s="22" t="s">
        <v>39</v>
      </c>
      <c r="D17" s="22" t="s">
        <v>39</v>
      </c>
      <c r="E17" s="22" t="s">
        <v>39</v>
      </c>
      <c r="F17" s="22" t="s">
        <v>39</v>
      </c>
      <c r="G17" s="22" t="s">
        <v>39</v>
      </c>
      <c r="H17" s="22" t="s">
        <v>39</v>
      </c>
      <c r="I17" s="22" t="s">
        <v>39</v>
      </c>
      <c r="J17" s="22" t="s">
        <v>39</v>
      </c>
    </row>
    <row r="18" spans="1:10" x14ac:dyDescent="0.25">
      <c r="A18" s="7" t="s">
        <v>49</v>
      </c>
      <c r="B18" s="6" t="s">
        <v>38</v>
      </c>
      <c r="C18" s="22" t="s">
        <v>39</v>
      </c>
      <c r="D18" s="22" t="s">
        <v>39</v>
      </c>
      <c r="E18" s="22" t="s">
        <v>39</v>
      </c>
      <c r="F18" s="22" t="s">
        <v>39</v>
      </c>
      <c r="G18" s="22" t="s">
        <v>39</v>
      </c>
      <c r="H18" s="22" t="s">
        <v>39</v>
      </c>
      <c r="I18" s="22" t="s">
        <v>39</v>
      </c>
      <c r="J18" s="22" t="s">
        <v>39</v>
      </c>
    </row>
    <row r="19" spans="1:10" x14ac:dyDescent="0.25">
      <c r="A19" s="7" t="s">
        <v>50</v>
      </c>
      <c r="B19" s="6" t="s">
        <v>38</v>
      </c>
      <c r="C19" s="22" t="s">
        <v>39</v>
      </c>
      <c r="D19" s="22" t="s">
        <v>39</v>
      </c>
      <c r="E19" s="22" t="s">
        <v>39</v>
      </c>
      <c r="F19" s="22" t="s">
        <v>39</v>
      </c>
      <c r="G19" s="22" t="s">
        <v>39</v>
      </c>
      <c r="H19" s="22" t="s">
        <v>39</v>
      </c>
      <c r="I19" s="22" t="s">
        <v>39</v>
      </c>
      <c r="J19" s="22" t="s">
        <v>39</v>
      </c>
    </row>
    <row r="20" spans="1:10" x14ac:dyDescent="0.25">
      <c r="A20" s="7" t="s">
        <v>51</v>
      </c>
      <c r="B20" s="6">
        <v>48</v>
      </c>
      <c r="C20" s="22">
        <v>0.39579999999999999</v>
      </c>
      <c r="D20" s="22">
        <v>0.20830000000000001</v>
      </c>
      <c r="E20" s="22">
        <v>0.14580000000000001</v>
      </c>
      <c r="F20" s="22">
        <v>0.1042</v>
      </c>
      <c r="G20" s="22">
        <v>0.125</v>
      </c>
      <c r="H20" s="22">
        <v>2.0799999999999999E-2</v>
      </c>
      <c r="I20" s="22">
        <v>0.61699999999999999</v>
      </c>
      <c r="J20" s="22">
        <v>0.23400000000000001</v>
      </c>
    </row>
    <row r="21" spans="1:10" x14ac:dyDescent="0.25">
      <c r="A21" s="7" t="s">
        <v>52</v>
      </c>
      <c r="B21" s="6">
        <v>424</v>
      </c>
      <c r="C21" s="22">
        <v>0.191</v>
      </c>
      <c r="D21" s="22">
        <v>0.34429999999999999</v>
      </c>
      <c r="E21" s="22">
        <v>0.125</v>
      </c>
      <c r="F21" s="22">
        <v>0.22639999999999999</v>
      </c>
      <c r="G21" s="22">
        <v>8.7300000000000003E-2</v>
      </c>
      <c r="H21" s="22">
        <v>2.5899999999999999E-2</v>
      </c>
      <c r="I21" s="22">
        <v>0.54959999999999998</v>
      </c>
      <c r="J21" s="22">
        <v>0.32200000000000001</v>
      </c>
    </row>
    <row r="22" spans="1:10" x14ac:dyDescent="0.25">
      <c r="A22" s="7" t="s">
        <v>53</v>
      </c>
      <c r="B22" s="6">
        <v>317</v>
      </c>
      <c r="C22" s="22">
        <v>0.15459999999999999</v>
      </c>
      <c r="D22" s="22">
        <v>0.39119999999999999</v>
      </c>
      <c r="E22" s="22">
        <v>0.2177</v>
      </c>
      <c r="F22" s="22">
        <v>0.18609999999999999</v>
      </c>
      <c r="G22" s="22">
        <v>4.1000000000000002E-2</v>
      </c>
      <c r="H22" s="22">
        <v>9.4999999999999998E-3</v>
      </c>
      <c r="I22" s="22">
        <v>0.55100000000000005</v>
      </c>
      <c r="J22" s="22">
        <v>0.2293</v>
      </c>
    </row>
    <row r="23" spans="1:10" x14ac:dyDescent="0.25">
      <c r="A23" s="7" t="s">
        <v>54</v>
      </c>
      <c r="B23" s="6">
        <v>382</v>
      </c>
      <c r="C23" s="22">
        <v>0.16489999999999999</v>
      </c>
      <c r="D23" s="22">
        <v>0.40839999999999999</v>
      </c>
      <c r="E23" s="22">
        <v>0.1623</v>
      </c>
      <c r="F23" s="22">
        <v>0.17799999999999999</v>
      </c>
      <c r="G23" s="22">
        <v>5.2400000000000002E-2</v>
      </c>
      <c r="H23" s="22">
        <v>3.4000000000000002E-2</v>
      </c>
      <c r="I23" s="22">
        <v>0.59350000000000003</v>
      </c>
      <c r="J23" s="22">
        <v>0.23849999999999999</v>
      </c>
    </row>
    <row r="24" spans="1:10" x14ac:dyDescent="0.25">
      <c r="A24" s="7" t="s">
        <v>55</v>
      </c>
      <c r="B24" s="6">
        <v>400</v>
      </c>
      <c r="C24" s="22">
        <v>0.215</v>
      </c>
      <c r="D24" s="22">
        <v>0.3125</v>
      </c>
      <c r="E24" s="22">
        <v>0.155</v>
      </c>
      <c r="F24" s="22">
        <v>0.23</v>
      </c>
      <c r="G24" s="22">
        <v>8.2500000000000004E-2</v>
      </c>
      <c r="H24" s="22">
        <v>5.0000000000000001E-3</v>
      </c>
      <c r="I24" s="22">
        <v>0.5302</v>
      </c>
      <c r="J24" s="22">
        <v>0.31409999999999999</v>
      </c>
    </row>
    <row r="25" spans="1:10" ht="30" x14ac:dyDescent="0.25">
      <c r="A25" s="7" t="s">
        <v>56</v>
      </c>
      <c r="B25" s="6">
        <v>158</v>
      </c>
      <c r="C25" s="22">
        <v>0.20250000000000001</v>
      </c>
      <c r="D25" s="22">
        <v>0.3987</v>
      </c>
      <c r="E25" s="22">
        <v>9.4899999999999998E-2</v>
      </c>
      <c r="F25" s="22">
        <v>0.25319999999999998</v>
      </c>
      <c r="G25" s="22">
        <v>5.0599999999999999E-2</v>
      </c>
      <c r="H25" s="22" t="s">
        <v>38</v>
      </c>
      <c r="I25" s="22">
        <v>0.60129999999999995</v>
      </c>
      <c r="J25" s="22">
        <v>0.30380000000000001</v>
      </c>
    </row>
    <row r="26" spans="1:10" ht="30" x14ac:dyDescent="0.25">
      <c r="A26" s="7" t="s">
        <v>57</v>
      </c>
      <c r="B26" s="6">
        <v>137</v>
      </c>
      <c r="C26" s="22">
        <v>0.1825</v>
      </c>
      <c r="D26" s="22">
        <v>0.38690000000000002</v>
      </c>
      <c r="E26" s="22">
        <v>8.0299999999999996E-2</v>
      </c>
      <c r="F26" s="22">
        <v>0.2409</v>
      </c>
      <c r="G26" s="22">
        <v>8.0299999999999996E-2</v>
      </c>
      <c r="H26" s="22">
        <v>2.92E-2</v>
      </c>
      <c r="I26" s="22">
        <v>0.58650000000000002</v>
      </c>
      <c r="J26" s="22">
        <v>0.33079999999999998</v>
      </c>
    </row>
    <row r="27" spans="1:10" ht="30" x14ac:dyDescent="0.25">
      <c r="A27" s="7" t="s">
        <v>58</v>
      </c>
      <c r="B27" s="6">
        <v>55</v>
      </c>
      <c r="C27" s="22">
        <v>0.1273</v>
      </c>
      <c r="D27" s="22">
        <v>0.4</v>
      </c>
      <c r="E27" s="22">
        <v>0.1091</v>
      </c>
      <c r="F27" s="22">
        <v>0.2364</v>
      </c>
      <c r="G27" s="22">
        <v>0.1273</v>
      </c>
      <c r="H27" s="22" t="s">
        <v>38</v>
      </c>
      <c r="I27" s="22">
        <v>0.52729999999999999</v>
      </c>
      <c r="J27" s="22">
        <v>0.36359999999999998</v>
      </c>
    </row>
    <row r="28" spans="1:10" ht="30" x14ac:dyDescent="0.25">
      <c r="A28" s="7" t="s">
        <v>59</v>
      </c>
      <c r="B28" s="6">
        <v>125</v>
      </c>
      <c r="C28" s="22">
        <v>0.17599999999999999</v>
      </c>
      <c r="D28" s="22">
        <v>0.44800000000000001</v>
      </c>
      <c r="E28" s="22">
        <v>0.13600000000000001</v>
      </c>
      <c r="F28" s="22">
        <v>0.16800000000000001</v>
      </c>
      <c r="G28" s="22">
        <v>5.6000000000000001E-2</v>
      </c>
      <c r="H28" s="22">
        <v>1.6E-2</v>
      </c>
      <c r="I28" s="22">
        <v>0.6341</v>
      </c>
      <c r="J28" s="22">
        <v>0.2276</v>
      </c>
    </row>
    <row r="29" spans="1:10" ht="30" x14ac:dyDescent="0.25">
      <c r="A29" s="7" t="s">
        <v>60</v>
      </c>
      <c r="B29" s="6">
        <v>215</v>
      </c>
      <c r="C29" s="22">
        <v>0.1953</v>
      </c>
      <c r="D29" s="22">
        <v>0.29770000000000002</v>
      </c>
      <c r="E29" s="22">
        <v>0.16739999999999999</v>
      </c>
      <c r="F29" s="22">
        <v>0.25119999999999998</v>
      </c>
      <c r="G29" s="22">
        <v>6.0499999999999998E-2</v>
      </c>
      <c r="H29" s="22">
        <v>2.7900000000000001E-2</v>
      </c>
      <c r="I29" s="22">
        <v>0.50719999999999998</v>
      </c>
      <c r="J29" s="22">
        <v>0.3206</v>
      </c>
    </row>
    <row r="30" spans="1:10" ht="30" x14ac:dyDescent="0.25">
      <c r="A30" s="7" t="s">
        <v>61</v>
      </c>
      <c r="B30" s="6">
        <v>260</v>
      </c>
      <c r="C30" s="22">
        <v>0.15770000000000001</v>
      </c>
      <c r="D30" s="22">
        <v>0.3654</v>
      </c>
      <c r="E30" s="22">
        <v>0.1462</v>
      </c>
      <c r="F30" s="22">
        <v>0.22309999999999999</v>
      </c>
      <c r="G30" s="22">
        <v>8.8499999999999995E-2</v>
      </c>
      <c r="H30" s="22">
        <v>1.9199999999999998E-2</v>
      </c>
      <c r="I30" s="22">
        <v>0.5333</v>
      </c>
      <c r="J30" s="22">
        <v>0.31759999999999999</v>
      </c>
    </row>
    <row r="31" spans="1:10" x14ac:dyDescent="0.25">
      <c r="A31" s="7" t="s">
        <v>62</v>
      </c>
      <c r="B31" s="6">
        <v>65</v>
      </c>
      <c r="C31" s="22">
        <v>0.18459999999999999</v>
      </c>
      <c r="D31" s="22">
        <v>0.43080000000000002</v>
      </c>
      <c r="E31" s="22">
        <v>0.13850000000000001</v>
      </c>
      <c r="F31" s="22">
        <v>0.16919999999999999</v>
      </c>
      <c r="G31" s="22">
        <v>7.6899999999999996E-2</v>
      </c>
      <c r="H31" s="22" t="s">
        <v>38</v>
      </c>
      <c r="I31" s="22">
        <v>0.61539999999999995</v>
      </c>
      <c r="J31" s="22">
        <v>0.2462</v>
      </c>
    </row>
    <row r="32" spans="1:10" x14ac:dyDescent="0.25">
      <c r="A32" s="7" t="s">
        <v>63</v>
      </c>
      <c r="B32" s="6">
        <v>71</v>
      </c>
      <c r="C32" s="22">
        <v>0.18310000000000001</v>
      </c>
      <c r="D32" s="22">
        <v>0.30990000000000001</v>
      </c>
      <c r="E32" s="22">
        <v>0.14080000000000001</v>
      </c>
      <c r="F32" s="22">
        <v>0.28170000000000001</v>
      </c>
      <c r="G32" s="22">
        <v>7.0400000000000004E-2</v>
      </c>
      <c r="H32" s="22">
        <v>1.41E-2</v>
      </c>
      <c r="I32" s="22">
        <v>0.5</v>
      </c>
      <c r="J32" s="22">
        <v>0.35709999999999997</v>
      </c>
    </row>
    <row r="33" spans="1:10" x14ac:dyDescent="0.25">
      <c r="A33" s="7" t="s">
        <v>64</v>
      </c>
      <c r="B33" s="6">
        <v>97</v>
      </c>
      <c r="C33" s="22">
        <v>0.23710000000000001</v>
      </c>
      <c r="D33" s="22">
        <v>0.27839999999999998</v>
      </c>
      <c r="E33" s="22">
        <v>0.17530000000000001</v>
      </c>
      <c r="F33" s="22">
        <v>0.19589999999999999</v>
      </c>
      <c r="G33" s="22">
        <v>7.22E-2</v>
      </c>
      <c r="H33" s="22">
        <v>4.1200000000000001E-2</v>
      </c>
      <c r="I33" s="22">
        <v>0.53759999999999997</v>
      </c>
      <c r="J33" s="22">
        <v>0.27960000000000002</v>
      </c>
    </row>
    <row r="34" spans="1:10" x14ac:dyDescent="0.25">
      <c r="A34" s="7" t="s">
        <v>65</v>
      </c>
      <c r="B34" s="6">
        <v>75</v>
      </c>
      <c r="C34" s="22">
        <v>9.3299999999999994E-2</v>
      </c>
      <c r="D34" s="22">
        <v>0.4133</v>
      </c>
      <c r="E34" s="22">
        <v>0.22670000000000001</v>
      </c>
      <c r="F34" s="22">
        <v>0.17330000000000001</v>
      </c>
      <c r="G34" s="22">
        <v>6.6699999999999995E-2</v>
      </c>
      <c r="H34" s="22">
        <v>2.6700000000000002E-2</v>
      </c>
      <c r="I34" s="22">
        <v>0.52049999999999996</v>
      </c>
      <c r="J34" s="22">
        <v>0.24660000000000001</v>
      </c>
    </row>
    <row r="35" spans="1:10" x14ac:dyDescent="0.25">
      <c r="A35" s="7" t="s">
        <v>66</v>
      </c>
      <c r="B35" s="6">
        <v>51</v>
      </c>
      <c r="C35" s="22">
        <v>0.17649999999999999</v>
      </c>
      <c r="D35" s="22">
        <v>0.4118</v>
      </c>
      <c r="E35" s="22">
        <v>0.1961</v>
      </c>
      <c r="F35" s="22">
        <v>0.17649999999999999</v>
      </c>
      <c r="G35" s="22">
        <v>1.9599999999999999E-2</v>
      </c>
      <c r="H35" s="22">
        <v>1.9599999999999999E-2</v>
      </c>
      <c r="I35" s="22">
        <v>0.6</v>
      </c>
      <c r="J35" s="22">
        <v>0.2</v>
      </c>
    </row>
    <row r="36" spans="1:10" x14ac:dyDescent="0.25">
      <c r="A36" s="7" t="s">
        <v>67</v>
      </c>
      <c r="B36" s="6">
        <v>45</v>
      </c>
      <c r="C36" s="22">
        <v>0.24440000000000001</v>
      </c>
      <c r="D36" s="22">
        <v>0.42220000000000002</v>
      </c>
      <c r="E36" s="22">
        <v>0.1111</v>
      </c>
      <c r="F36" s="22">
        <v>0.15559999999999999</v>
      </c>
      <c r="G36" s="22">
        <v>6.6699999999999995E-2</v>
      </c>
      <c r="H36" s="22" t="s">
        <v>38</v>
      </c>
      <c r="I36" s="22">
        <v>0.66669999999999996</v>
      </c>
      <c r="J36" s="22">
        <v>0.22220000000000001</v>
      </c>
    </row>
    <row r="37" spans="1:10" x14ac:dyDescent="0.25">
      <c r="A37" s="7" t="s">
        <v>68</v>
      </c>
      <c r="B37" s="6">
        <v>37</v>
      </c>
      <c r="C37" s="22">
        <v>0.2162</v>
      </c>
      <c r="D37" s="22">
        <v>0.32429999999999998</v>
      </c>
      <c r="E37" s="22">
        <v>0.18920000000000001</v>
      </c>
      <c r="F37" s="22">
        <v>0.16220000000000001</v>
      </c>
      <c r="G37" s="22">
        <v>0.1081</v>
      </c>
      <c r="H37" s="22" t="s">
        <v>38</v>
      </c>
      <c r="I37" s="22">
        <v>0.54049999999999998</v>
      </c>
      <c r="J37" s="22">
        <v>0.27029999999999998</v>
      </c>
    </row>
    <row r="38" spans="1:10" x14ac:dyDescent="0.25">
      <c r="A38" s="7" t="s">
        <v>69</v>
      </c>
      <c r="B38" s="6">
        <v>102</v>
      </c>
      <c r="C38" s="22">
        <v>0.16669999999999999</v>
      </c>
      <c r="D38" s="22">
        <v>0.44119999999999998</v>
      </c>
      <c r="E38" s="22">
        <v>0.10780000000000001</v>
      </c>
      <c r="F38" s="22">
        <v>0.18629999999999999</v>
      </c>
      <c r="G38" s="22">
        <v>8.8200000000000001E-2</v>
      </c>
      <c r="H38" s="22">
        <v>9.7999999999999997E-3</v>
      </c>
      <c r="I38" s="22">
        <v>0.6139</v>
      </c>
      <c r="J38" s="22">
        <v>0.2772</v>
      </c>
    </row>
    <row r="39" spans="1:10" x14ac:dyDescent="0.25">
      <c r="A39" s="7" t="s">
        <v>70</v>
      </c>
      <c r="B39" s="6">
        <v>30</v>
      </c>
      <c r="C39" s="22">
        <v>0.2</v>
      </c>
      <c r="D39" s="22">
        <v>0.33329999999999999</v>
      </c>
      <c r="E39" s="22">
        <v>0.16669999999999999</v>
      </c>
      <c r="F39" s="22">
        <v>0.2</v>
      </c>
      <c r="G39" s="22">
        <v>6.6699999999999995E-2</v>
      </c>
      <c r="H39" s="22">
        <v>3.3300000000000003E-2</v>
      </c>
      <c r="I39" s="22">
        <v>0.55169999999999997</v>
      </c>
      <c r="J39" s="22">
        <v>0.27589999999999998</v>
      </c>
    </row>
    <row r="40" spans="1:10" x14ac:dyDescent="0.25">
      <c r="A40" s="7" t="s">
        <v>71</v>
      </c>
      <c r="B40" s="6">
        <v>63</v>
      </c>
      <c r="C40" s="22">
        <v>0.22220000000000001</v>
      </c>
      <c r="D40" s="22">
        <v>0.30159999999999998</v>
      </c>
      <c r="E40" s="22">
        <v>0.1111</v>
      </c>
      <c r="F40" s="22">
        <v>0.22220000000000001</v>
      </c>
      <c r="G40" s="22">
        <v>0.127</v>
      </c>
      <c r="H40" s="22">
        <v>1.5900000000000001E-2</v>
      </c>
      <c r="I40" s="22">
        <v>0.5323</v>
      </c>
      <c r="J40" s="22">
        <v>0.3548</v>
      </c>
    </row>
    <row r="41" spans="1:10" x14ac:dyDescent="0.25">
      <c r="A41" s="7" t="s">
        <v>72</v>
      </c>
      <c r="B41" s="6">
        <v>128</v>
      </c>
      <c r="C41" s="22">
        <v>0.1875</v>
      </c>
      <c r="D41" s="22">
        <v>0.36720000000000003</v>
      </c>
      <c r="E41" s="22">
        <v>0.1875</v>
      </c>
      <c r="F41" s="22">
        <v>0.2109</v>
      </c>
      <c r="G41" s="22">
        <v>3.9100000000000003E-2</v>
      </c>
      <c r="H41" s="22">
        <v>7.7999999999999996E-3</v>
      </c>
      <c r="I41" s="22">
        <v>0.55910000000000004</v>
      </c>
      <c r="J41" s="22">
        <v>0.252</v>
      </c>
    </row>
    <row r="42" spans="1:10" x14ac:dyDescent="0.25">
      <c r="A42" s="7" t="s">
        <v>73</v>
      </c>
      <c r="B42" s="6">
        <v>131</v>
      </c>
      <c r="C42" s="22">
        <v>0.16789999999999999</v>
      </c>
      <c r="D42" s="22">
        <v>0.34350000000000003</v>
      </c>
      <c r="E42" s="22">
        <v>0.1603</v>
      </c>
      <c r="F42" s="22">
        <v>0.2137</v>
      </c>
      <c r="G42" s="22">
        <v>0.1069</v>
      </c>
      <c r="H42" s="22">
        <v>7.6E-3</v>
      </c>
      <c r="I42" s="22">
        <v>0.51539999999999997</v>
      </c>
      <c r="J42" s="22">
        <v>0.3231</v>
      </c>
    </row>
    <row r="43" spans="1:10" x14ac:dyDescent="0.25">
      <c r="A43" s="7" t="s">
        <v>74</v>
      </c>
      <c r="B43" s="6">
        <v>420</v>
      </c>
      <c r="C43" s="22">
        <v>0.17860000000000001</v>
      </c>
      <c r="D43" s="22">
        <v>0.36899999999999999</v>
      </c>
      <c r="E43" s="22">
        <v>0.1429</v>
      </c>
      <c r="F43" s="22">
        <v>0.22620000000000001</v>
      </c>
      <c r="G43" s="22">
        <v>6.6699999999999995E-2</v>
      </c>
      <c r="H43" s="22">
        <v>1.67E-2</v>
      </c>
      <c r="I43" s="22">
        <v>0.55689999999999995</v>
      </c>
      <c r="J43" s="22">
        <v>0.29780000000000001</v>
      </c>
    </row>
    <row r="44" spans="1:10" x14ac:dyDescent="0.25">
      <c r="A44" s="7" t="s">
        <v>75</v>
      </c>
      <c r="B44" s="6">
        <v>21</v>
      </c>
      <c r="C44" s="22">
        <v>0.1429</v>
      </c>
      <c r="D44" s="22">
        <v>0.1905</v>
      </c>
      <c r="E44" s="22">
        <v>0.1905</v>
      </c>
      <c r="F44" s="22">
        <v>0.28570000000000001</v>
      </c>
      <c r="G44" s="22">
        <v>9.5200000000000007E-2</v>
      </c>
      <c r="H44" s="22">
        <v>9.5200000000000007E-2</v>
      </c>
      <c r="I44" s="22">
        <v>0.36840000000000001</v>
      </c>
      <c r="J44" s="22">
        <v>0.42109999999999997</v>
      </c>
    </row>
    <row r="45" spans="1:10" x14ac:dyDescent="0.25">
      <c r="A45" s="7" t="s">
        <v>76</v>
      </c>
      <c r="B45" s="6">
        <v>21</v>
      </c>
      <c r="C45" s="22">
        <v>0.1905</v>
      </c>
      <c r="D45" s="22">
        <v>0.28570000000000001</v>
      </c>
      <c r="E45" s="22">
        <v>0.1429</v>
      </c>
      <c r="F45" s="22">
        <v>0.28570000000000001</v>
      </c>
      <c r="G45" s="22">
        <v>4.7600000000000003E-2</v>
      </c>
      <c r="H45" s="22">
        <v>4.7600000000000003E-2</v>
      </c>
      <c r="I45" s="22">
        <v>0.5</v>
      </c>
      <c r="J45" s="22">
        <v>0.35</v>
      </c>
    </row>
    <row r="46" spans="1:10" x14ac:dyDescent="0.25">
      <c r="A46" s="7" t="s">
        <v>77</v>
      </c>
      <c r="B46" s="6">
        <v>47</v>
      </c>
      <c r="C46" s="22">
        <v>0.12770000000000001</v>
      </c>
      <c r="D46" s="22">
        <v>0.38300000000000001</v>
      </c>
      <c r="E46" s="22">
        <v>0.1915</v>
      </c>
      <c r="F46" s="22">
        <v>0.17019999999999999</v>
      </c>
      <c r="G46" s="22">
        <v>8.5099999999999995E-2</v>
      </c>
      <c r="H46" s="22">
        <v>4.2599999999999999E-2</v>
      </c>
      <c r="I46" s="22">
        <v>0.5333</v>
      </c>
      <c r="J46" s="22">
        <v>0.26669999999999999</v>
      </c>
    </row>
    <row r="47" spans="1:10" x14ac:dyDescent="0.25">
      <c r="A47" s="7" t="s">
        <v>78</v>
      </c>
      <c r="B47" s="6">
        <v>102</v>
      </c>
      <c r="C47" s="22">
        <v>0.25490000000000002</v>
      </c>
      <c r="D47" s="22">
        <v>0.42159999999999997</v>
      </c>
      <c r="E47" s="22">
        <v>0.1275</v>
      </c>
      <c r="F47" s="22">
        <v>0.17649999999999999</v>
      </c>
      <c r="G47" s="22">
        <v>9.7999999999999997E-3</v>
      </c>
      <c r="H47" s="22">
        <v>9.7999999999999997E-3</v>
      </c>
      <c r="I47" s="22">
        <v>0.68320000000000003</v>
      </c>
      <c r="J47" s="22">
        <v>0.18809999999999999</v>
      </c>
    </row>
    <row r="48" spans="1:10" x14ac:dyDescent="0.25">
      <c r="A48" s="7" t="s">
        <v>79</v>
      </c>
      <c r="B48" s="6">
        <v>236</v>
      </c>
      <c r="C48" s="22">
        <v>0.1822</v>
      </c>
      <c r="D48" s="22">
        <v>0.36020000000000002</v>
      </c>
      <c r="E48" s="22">
        <v>0.1525</v>
      </c>
      <c r="F48" s="22">
        <v>0.19070000000000001</v>
      </c>
      <c r="G48" s="22">
        <v>8.0500000000000002E-2</v>
      </c>
      <c r="H48" s="22">
        <v>3.39E-2</v>
      </c>
      <c r="I48" s="22">
        <v>0.56140000000000001</v>
      </c>
      <c r="J48" s="22">
        <v>0.28070000000000001</v>
      </c>
    </row>
    <row r="49" spans="1:10" x14ac:dyDescent="0.25">
      <c r="A49" s="7" t="s">
        <v>80</v>
      </c>
      <c r="B49" s="6">
        <v>136</v>
      </c>
      <c r="C49" s="22">
        <v>0.18379999999999999</v>
      </c>
      <c r="D49" s="22">
        <v>0.31619999999999998</v>
      </c>
      <c r="E49" s="22">
        <v>0.14710000000000001</v>
      </c>
      <c r="F49" s="22">
        <v>0.26469999999999999</v>
      </c>
      <c r="G49" s="22">
        <v>8.8200000000000001E-2</v>
      </c>
      <c r="H49" s="22" t="s">
        <v>38</v>
      </c>
      <c r="I49" s="22">
        <v>0.5</v>
      </c>
      <c r="J49" s="22">
        <v>0.35289999999999999</v>
      </c>
    </row>
    <row r="50" spans="1:10" x14ac:dyDescent="0.25">
      <c r="A50" s="7" t="s">
        <v>81</v>
      </c>
      <c r="B50" s="6">
        <v>80</v>
      </c>
      <c r="C50" s="22">
        <v>0.21249999999999999</v>
      </c>
      <c r="D50" s="22">
        <v>0.33750000000000002</v>
      </c>
      <c r="E50" s="22">
        <v>0.15</v>
      </c>
      <c r="F50" s="22">
        <v>0.22500000000000001</v>
      </c>
      <c r="G50" s="22">
        <v>7.4999999999999997E-2</v>
      </c>
      <c r="H50" s="22" t="s">
        <v>38</v>
      </c>
      <c r="I50" s="22">
        <v>0.55000000000000004</v>
      </c>
      <c r="J50" s="22">
        <v>0.3</v>
      </c>
    </row>
    <row r="51" spans="1:10" x14ac:dyDescent="0.25">
      <c r="A51" s="7" t="s">
        <v>82</v>
      </c>
      <c r="B51" s="6">
        <v>63</v>
      </c>
      <c r="C51" s="22">
        <v>7.9399999999999998E-2</v>
      </c>
      <c r="D51" s="22">
        <v>0.41270000000000001</v>
      </c>
      <c r="E51" s="22">
        <v>0.1905</v>
      </c>
      <c r="F51" s="22">
        <v>0.23810000000000001</v>
      </c>
      <c r="G51" s="22">
        <v>7.9399999999999998E-2</v>
      </c>
      <c r="H51" s="22" t="s">
        <v>38</v>
      </c>
      <c r="I51" s="22">
        <v>0.49209999999999998</v>
      </c>
      <c r="J51" s="22">
        <v>0.3175</v>
      </c>
    </row>
    <row r="52" spans="1:10" x14ac:dyDescent="0.25">
      <c r="A52" s="7" t="s">
        <v>83</v>
      </c>
      <c r="B52" s="6">
        <v>7</v>
      </c>
      <c r="C52" s="22">
        <v>0.28570000000000001</v>
      </c>
      <c r="D52" s="22">
        <v>0.28570000000000001</v>
      </c>
      <c r="E52" s="22" t="s">
        <v>38</v>
      </c>
      <c r="F52" s="22">
        <v>0.42859999999999998</v>
      </c>
      <c r="G52" s="22" t="s">
        <v>38</v>
      </c>
      <c r="H52" s="22" t="s">
        <v>38</v>
      </c>
      <c r="I52" s="22">
        <v>0.57140000000000002</v>
      </c>
      <c r="J52" s="22">
        <v>0.42859999999999998</v>
      </c>
    </row>
    <row r="53" spans="1:10" x14ac:dyDescent="0.25">
      <c r="A53" s="7" t="s">
        <v>84</v>
      </c>
      <c r="B53" s="6" t="s">
        <v>38</v>
      </c>
      <c r="C53" s="22" t="s">
        <v>39</v>
      </c>
      <c r="D53" s="22" t="s">
        <v>39</v>
      </c>
      <c r="E53" s="22" t="s">
        <v>39</v>
      </c>
      <c r="F53" s="22" t="s">
        <v>39</v>
      </c>
      <c r="G53" s="22" t="s">
        <v>39</v>
      </c>
      <c r="H53" s="22" t="s">
        <v>39</v>
      </c>
      <c r="I53" s="22" t="s">
        <v>39</v>
      </c>
      <c r="J53" s="22" t="s">
        <v>39</v>
      </c>
    </row>
    <row r="54" spans="1:10" x14ac:dyDescent="0.25">
      <c r="A54" s="7" t="s">
        <v>85</v>
      </c>
      <c r="B54" s="6" t="s">
        <v>38</v>
      </c>
      <c r="C54" s="22" t="s">
        <v>39</v>
      </c>
      <c r="D54" s="22" t="s">
        <v>39</v>
      </c>
      <c r="E54" s="22" t="s">
        <v>39</v>
      </c>
      <c r="F54" s="22" t="s">
        <v>39</v>
      </c>
      <c r="G54" s="22" t="s">
        <v>39</v>
      </c>
      <c r="H54" s="22" t="s">
        <v>39</v>
      </c>
      <c r="I54" s="22" t="s">
        <v>39</v>
      </c>
      <c r="J54" s="22" t="s">
        <v>39</v>
      </c>
    </row>
    <row r="55" spans="1:10" x14ac:dyDescent="0.25">
      <c r="A55" s="7" t="s">
        <v>86</v>
      </c>
      <c r="B55" s="6">
        <v>4</v>
      </c>
      <c r="C55" s="22" t="s">
        <v>39</v>
      </c>
      <c r="D55" s="22" t="s">
        <v>39</v>
      </c>
      <c r="E55" s="22" t="s">
        <v>39</v>
      </c>
      <c r="F55" s="22" t="s">
        <v>39</v>
      </c>
      <c r="G55" s="22" t="s">
        <v>39</v>
      </c>
      <c r="H55" s="22" t="s">
        <v>39</v>
      </c>
      <c r="I55" s="22" t="s">
        <v>39</v>
      </c>
      <c r="J55" s="22" t="s">
        <v>39</v>
      </c>
    </row>
    <row r="56" spans="1:10" x14ac:dyDescent="0.25">
      <c r="A56" s="7" t="s">
        <v>87</v>
      </c>
      <c r="B56" s="6">
        <v>44</v>
      </c>
      <c r="C56" s="22">
        <v>0.36359999999999998</v>
      </c>
      <c r="D56" s="22">
        <v>0.2273</v>
      </c>
      <c r="E56" s="22">
        <v>0.15909999999999999</v>
      </c>
      <c r="F56" s="22">
        <v>0.11360000000000001</v>
      </c>
      <c r="G56" s="22">
        <v>0.11360000000000001</v>
      </c>
      <c r="H56" s="22">
        <v>2.2700000000000001E-2</v>
      </c>
      <c r="I56" s="22">
        <v>0.60470000000000002</v>
      </c>
      <c r="J56" s="22">
        <v>0.2326</v>
      </c>
    </row>
    <row r="57" spans="1:10" x14ac:dyDescent="0.25">
      <c r="A57" s="7" t="s">
        <v>88</v>
      </c>
      <c r="B57" s="6">
        <v>99</v>
      </c>
      <c r="C57" s="22">
        <v>0.17169999999999999</v>
      </c>
      <c r="D57" s="22">
        <v>0.38379999999999997</v>
      </c>
      <c r="E57" s="22">
        <v>8.0799999999999997E-2</v>
      </c>
      <c r="F57" s="22">
        <v>0.2424</v>
      </c>
      <c r="G57" s="22">
        <v>8.0799999999999997E-2</v>
      </c>
      <c r="H57" s="22">
        <v>4.0399999999999998E-2</v>
      </c>
      <c r="I57" s="22">
        <v>0.57889999999999997</v>
      </c>
      <c r="J57" s="22">
        <v>0.33679999999999999</v>
      </c>
    </row>
    <row r="58" spans="1:10" x14ac:dyDescent="0.25">
      <c r="A58" s="7" t="s">
        <v>89</v>
      </c>
      <c r="B58" s="6">
        <v>146</v>
      </c>
      <c r="C58" s="22">
        <v>0.1918</v>
      </c>
      <c r="D58" s="22">
        <v>0.34250000000000003</v>
      </c>
      <c r="E58" s="22">
        <v>0.13700000000000001</v>
      </c>
      <c r="F58" s="22">
        <v>0.2329</v>
      </c>
      <c r="G58" s="22">
        <v>7.5300000000000006E-2</v>
      </c>
      <c r="H58" s="22">
        <v>2.0500000000000001E-2</v>
      </c>
      <c r="I58" s="22">
        <v>0.54549999999999998</v>
      </c>
      <c r="J58" s="22">
        <v>0.31469999999999998</v>
      </c>
    </row>
    <row r="59" spans="1:10" x14ac:dyDescent="0.25">
      <c r="A59" s="7" t="s">
        <v>90</v>
      </c>
      <c r="B59" s="6">
        <v>179</v>
      </c>
      <c r="C59" s="22">
        <v>0.2011</v>
      </c>
      <c r="D59" s="22">
        <v>0.32400000000000001</v>
      </c>
      <c r="E59" s="22">
        <v>0.13969999999999999</v>
      </c>
      <c r="F59" s="22">
        <v>0.21229999999999999</v>
      </c>
      <c r="G59" s="22">
        <v>0.10059999999999999</v>
      </c>
      <c r="H59" s="22">
        <v>2.23E-2</v>
      </c>
      <c r="I59" s="22">
        <v>0.53710000000000002</v>
      </c>
      <c r="J59" s="22">
        <v>0.32</v>
      </c>
    </row>
    <row r="60" spans="1:10" x14ac:dyDescent="0.25">
      <c r="A60" s="7" t="s">
        <v>91</v>
      </c>
      <c r="B60" s="6">
        <v>200</v>
      </c>
      <c r="C60" s="22">
        <v>0.17</v>
      </c>
      <c r="D60" s="22">
        <v>0.38</v>
      </c>
      <c r="E60" s="22">
        <v>0.22500000000000001</v>
      </c>
      <c r="F60" s="22">
        <v>0.18</v>
      </c>
      <c r="G60" s="22">
        <v>3.5000000000000003E-2</v>
      </c>
      <c r="H60" s="22">
        <v>0.01</v>
      </c>
      <c r="I60" s="22">
        <v>0.55559999999999998</v>
      </c>
      <c r="J60" s="22">
        <v>0.2172</v>
      </c>
    </row>
    <row r="61" spans="1:10" x14ac:dyDescent="0.25">
      <c r="A61" s="7" t="s">
        <v>92</v>
      </c>
      <c r="B61" s="6">
        <v>109</v>
      </c>
      <c r="C61" s="22">
        <v>0.1193</v>
      </c>
      <c r="D61" s="22">
        <v>0.42199999999999999</v>
      </c>
      <c r="E61" s="22">
        <v>0.22020000000000001</v>
      </c>
      <c r="F61" s="22">
        <v>0.17430000000000001</v>
      </c>
      <c r="G61" s="22">
        <v>5.5E-2</v>
      </c>
      <c r="H61" s="22">
        <v>9.1999999999999998E-3</v>
      </c>
      <c r="I61" s="22">
        <v>0.54630000000000001</v>
      </c>
      <c r="J61" s="22">
        <v>0.23150000000000001</v>
      </c>
    </row>
    <row r="62" spans="1:10" x14ac:dyDescent="0.25">
      <c r="A62" s="7" t="s">
        <v>93</v>
      </c>
      <c r="B62" s="6">
        <v>8</v>
      </c>
      <c r="C62" s="22">
        <v>0.25</v>
      </c>
      <c r="D62" s="22">
        <v>0.25</v>
      </c>
      <c r="E62" s="22" t="s">
        <v>38</v>
      </c>
      <c r="F62" s="22">
        <v>0.5</v>
      </c>
      <c r="G62" s="22" t="s">
        <v>38</v>
      </c>
      <c r="H62" s="22" t="s">
        <v>38</v>
      </c>
      <c r="I62" s="22">
        <v>0.5</v>
      </c>
      <c r="J62" s="22">
        <v>0.5</v>
      </c>
    </row>
    <row r="63" spans="1:10" x14ac:dyDescent="0.25">
      <c r="A63" s="7" t="s">
        <v>94</v>
      </c>
      <c r="B63" s="6">
        <v>382</v>
      </c>
      <c r="C63" s="22">
        <v>0.16489999999999999</v>
      </c>
      <c r="D63" s="22">
        <v>0.40839999999999999</v>
      </c>
      <c r="E63" s="22">
        <v>0.1623</v>
      </c>
      <c r="F63" s="22">
        <v>0.17799999999999999</v>
      </c>
      <c r="G63" s="22">
        <v>5.2400000000000002E-2</v>
      </c>
      <c r="H63" s="22">
        <v>3.4000000000000002E-2</v>
      </c>
      <c r="I63" s="22">
        <v>0.59350000000000003</v>
      </c>
      <c r="J63" s="22">
        <v>0.23849999999999999</v>
      </c>
    </row>
    <row r="64" spans="1:10" x14ac:dyDescent="0.25">
      <c r="A64" s="7" t="s">
        <v>95</v>
      </c>
      <c r="B64" s="6">
        <v>400</v>
      </c>
      <c r="C64" s="22">
        <v>0.215</v>
      </c>
      <c r="D64" s="22">
        <v>0.3125</v>
      </c>
      <c r="E64" s="22">
        <v>0.155</v>
      </c>
      <c r="F64" s="22">
        <v>0.23</v>
      </c>
      <c r="G64" s="22">
        <v>8.2500000000000004E-2</v>
      </c>
      <c r="H64" s="22">
        <v>5.0000000000000001E-3</v>
      </c>
      <c r="I64" s="22">
        <v>0.5302</v>
      </c>
      <c r="J64" s="22">
        <v>0.31409999999999999</v>
      </c>
    </row>
    <row r="65" spans="1:10" x14ac:dyDescent="0.25">
      <c r="A65" s="7" t="s">
        <v>96</v>
      </c>
      <c r="B65" s="6">
        <v>6</v>
      </c>
      <c r="C65" s="22">
        <v>0.33329999999999999</v>
      </c>
      <c r="D65" s="22">
        <v>0.33329999999999999</v>
      </c>
      <c r="E65" s="22">
        <v>0.16669999999999999</v>
      </c>
      <c r="F65" s="22" t="s">
        <v>38</v>
      </c>
      <c r="G65" s="22">
        <v>0.16669999999999999</v>
      </c>
      <c r="H65" s="22" t="s">
        <v>38</v>
      </c>
      <c r="I65" s="22">
        <v>0.66669999999999996</v>
      </c>
      <c r="J65" s="22">
        <v>0.16669999999999999</v>
      </c>
    </row>
    <row r="66" spans="1:10" x14ac:dyDescent="0.25">
      <c r="A66" s="7" t="s">
        <v>97</v>
      </c>
      <c r="B66" s="6">
        <v>485</v>
      </c>
      <c r="C66" s="22">
        <v>0.17319999999999999</v>
      </c>
      <c r="D66" s="22">
        <v>0.35260000000000002</v>
      </c>
      <c r="E66" s="22">
        <v>0.17730000000000001</v>
      </c>
      <c r="F66" s="22">
        <v>0.19789999999999999</v>
      </c>
      <c r="G66" s="22">
        <v>7.6300000000000007E-2</v>
      </c>
      <c r="H66" s="22">
        <v>2.2700000000000001E-2</v>
      </c>
      <c r="I66" s="22">
        <v>0.53800000000000003</v>
      </c>
      <c r="J66" s="22">
        <v>0.28060000000000002</v>
      </c>
    </row>
    <row r="67" spans="1:10" ht="30" x14ac:dyDescent="0.25">
      <c r="A67" s="7" t="s">
        <v>98</v>
      </c>
      <c r="B67" s="6">
        <v>139</v>
      </c>
      <c r="C67" s="22">
        <v>0.20860000000000001</v>
      </c>
      <c r="D67" s="22">
        <v>0.35249999999999998</v>
      </c>
      <c r="E67" s="22">
        <v>0.18709999999999999</v>
      </c>
      <c r="F67" s="22">
        <v>0.1439</v>
      </c>
      <c r="G67" s="22">
        <v>7.9100000000000004E-2</v>
      </c>
      <c r="H67" s="22">
        <v>2.8799999999999999E-2</v>
      </c>
      <c r="I67" s="22">
        <v>0.57779999999999998</v>
      </c>
      <c r="J67" s="22">
        <v>0.2296</v>
      </c>
    </row>
    <row r="68" spans="1:10" ht="30" x14ac:dyDescent="0.25">
      <c r="A68" s="7" t="s">
        <v>99</v>
      </c>
      <c r="B68" s="6">
        <v>123</v>
      </c>
      <c r="C68" s="22">
        <v>0.14630000000000001</v>
      </c>
      <c r="D68" s="22">
        <v>0.44719999999999999</v>
      </c>
      <c r="E68" s="22">
        <v>9.7600000000000006E-2</v>
      </c>
      <c r="F68" s="22">
        <v>0.26829999999999998</v>
      </c>
      <c r="G68" s="22">
        <v>4.07E-2</v>
      </c>
      <c r="H68" s="22" t="s">
        <v>38</v>
      </c>
      <c r="I68" s="22">
        <v>0.59350000000000003</v>
      </c>
      <c r="J68" s="22">
        <v>0.30890000000000001</v>
      </c>
    </row>
    <row r="69" spans="1:10" ht="30" x14ac:dyDescent="0.25">
      <c r="A69" s="7" t="s">
        <v>100</v>
      </c>
      <c r="B69" s="6">
        <v>35</v>
      </c>
      <c r="C69" s="22">
        <v>0.4</v>
      </c>
      <c r="D69" s="22">
        <v>0.2286</v>
      </c>
      <c r="E69" s="22">
        <v>8.5699999999999998E-2</v>
      </c>
      <c r="F69" s="22">
        <v>0.2</v>
      </c>
      <c r="G69" s="22">
        <v>8.5699999999999998E-2</v>
      </c>
      <c r="H69" s="22" t="s">
        <v>38</v>
      </c>
      <c r="I69" s="22">
        <v>0.62860000000000005</v>
      </c>
      <c r="J69" s="22">
        <v>0.28570000000000001</v>
      </c>
    </row>
    <row r="70" spans="1:10" x14ac:dyDescent="0.25">
      <c r="A70" s="7" t="s">
        <v>101</v>
      </c>
      <c r="B70" s="6">
        <v>29</v>
      </c>
      <c r="C70" s="22">
        <v>0.2414</v>
      </c>
      <c r="D70" s="22">
        <v>0.2069</v>
      </c>
      <c r="E70" s="22">
        <v>6.9000000000000006E-2</v>
      </c>
      <c r="F70" s="22">
        <v>0.27589999999999998</v>
      </c>
      <c r="G70" s="22">
        <v>0.10340000000000001</v>
      </c>
      <c r="H70" s="22">
        <v>0.10340000000000001</v>
      </c>
      <c r="I70" s="22">
        <v>0.5</v>
      </c>
      <c r="J70" s="22">
        <v>0.42309999999999998</v>
      </c>
    </row>
    <row r="71" spans="1:10" x14ac:dyDescent="0.25">
      <c r="A71" s="7" t="s">
        <v>102</v>
      </c>
      <c r="B71" s="6">
        <v>45</v>
      </c>
      <c r="C71" s="22">
        <v>0.17780000000000001</v>
      </c>
      <c r="D71" s="22">
        <v>0.31109999999999999</v>
      </c>
      <c r="E71" s="22">
        <v>8.8900000000000007E-2</v>
      </c>
      <c r="F71" s="22">
        <v>0.26669999999999999</v>
      </c>
      <c r="G71" s="22">
        <v>0.1111</v>
      </c>
      <c r="H71" s="22">
        <v>4.4400000000000002E-2</v>
      </c>
      <c r="I71" s="22">
        <v>0.51160000000000005</v>
      </c>
      <c r="J71" s="22">
        <v>0.39529999999999998</v>
      </c>
    </row>
    <row r="72" spans="1:10" x14ac:dyDescent="0.25">
      <c r="A72" s="7" t="s">
        <v>103</v>
      </c>
      <c r="B72" s="6">
        <v>46</v>
      </c>
      <c r="C72" s="22">
        <v>0.13039999999999999</v>
      </c>
      <c r="D72" s="22">
        <v>0.52170000000000005</v>
      </c>
      <c r="E72" s="22">
        <v>4.3499999999999997E-2</v>
      </c>
      <c r="F72" s="22">
        <v>0.23910000000000001</v>
      </c>
      <c r="G72" s="22">
        <v>4.3499999999999997E-2</v>
      </c>
      <c r="H72" s="22">
        <v>2.1700000000000001E-2</v>
      </c>
      <c r="I72" s="22">
        <v>0.66669999999999996</v>
      </c>
      <c r="J72" s="22">
        <v>0.28889999999999999</v>
      </c>
    </row>
    <row r="73" spans="1:10" x14ac:dyDescent="0.25">
      <c r="A73" s="7" t="s">
        <v>104</v>
      </c>
      <c r="B73" s="6">
        <v>65</v>
      </c>
      <c r="C73" s="22">
        <v>0.15379999999999999</v>
      </c>
      <c r="D73" s="22">
        <v>0.43080000000000002</v>
      </c>
      <c r="E73" s="22">
        <v>7.6899999999999996E-2</v>
      </c>
      <c r="F73" s="22">
        <v>0.2462</v>
      </c>
      <c r="G73" s="22">
        <v>9.2299999999999993E-2</v>
      </c>
      <c r="H73" s="22" t="s">
        <v>38</v>
      </c>
      <c r="I73" s="22">
        <v>0.58460000000000001</v>
      </c>
      <c r="J73" s="22">
        <v>0.33850000000000002</v>
      </c>
    </row>
    <row r="74" spans="1:10" x14ac:dyDescent="0.25">
      <c r="A74" s="7" t="s">
        <v>105</v>
      </c>
      <c r="B74" s="6">
        <v>577</v>
      </c>
      <c r="C74" s="22">
        <v>0.19239999999999999</v>
      </c>
      <c r="D74" s="22">
        <v>0.3518</v>
      </c>
      <c r="E74" s="22">
        <v>0.17330000000000001</v>
      </c>
      <c r="F74" s="22">
        <v>0.1976</v>
      </c>
      <c r="G74" s="22">
        <v>6.93E-2</v>
      </c>
      <c r="H74" s="22">
        <v>1.5599999999999999E-2</v>
      </c>
      <c r="I74" s="22">
        <v>0.55279999999999996</v>
      </c>
      <c r="J74" s="22">
        <v>0.27110000000000001</v>
      </c>
    </row>
    <row r="75" spans="1:10" x14ac:dyDescent="0.25">
      <c r="A75" s="7" t="s">
        <v>106</v>
      </c>
      <c r="B75" s="6">
        <v>14</v>
      </c>
      <c r="C75" s="22">
        <v>0.21429999999999999</v>
      </c>
      <c r="D75" s="22">
        <v>0.5</v>
      </c>
      <c r="E75" s="22">
        <v>7.1400000000000005E-2</v>
      </c>
      <c r="F75" s="22">
        <v>0.1429</v>
      </c>
      <c r="G75" s="22">
        <v>7.1400000000000005E-2</v>
      </c>
      <c r="H75" s="22" t="s">
        <v>38</v>
      </c>
      <c r="I75" s="22">
        <v>0.71430000000000005</v>
      </c>
      <c r="J75" s="22">
        <v>0.21429999999999999</v>
      </c>
    </row>
    <row r="76" spans="1:10" x14ac:dyDescent="0.25">
      <c r="A76" s="7" t="s">
        <v>107</v>
      </c>
      <c r="B76" s="6">
        <v>55</v>
      </c>
      <c r="C76" s="22">
        <v>0.2364</v>
      </c>
      <c r="D76" s="22">
        <v>0.38179999999999997</v>
      </c>
      <c r="E76" s="22">
        <v>0.1636</v>
      </c>
      <c r="F76" s="22">
        <v>0.14549999999999999</v>
      </c>
      <c r="G76" s="22">
        <v>5.45E-2</v>
      </c>
      <c r="H76" s="22">
        <v>1.8200000000000001E-2</v>
      </c>
      <c r="I76" s="22">
        <v>0.62960000000000005</v>
      </c>
      <c r="J76" s="22">
        <v>0.20369999999999999</v>
      </c>
    </row>
    <row r="77" spans="1:10" x14ac:dyDescent="0.25">
      <c r="A77" s="7" t="s">
        <v>108</v>
      </c>
      <c r="B77" s="6">
        <v>56</v>
      </c>
      <c r="C77" s="22">
        <v>0.1071</v>
      </c>
      <c r="D77" s="22">
        <v>0.5</v>
      </c>
      <c r="E77" s="22">
        <v>0.125</v>
      </c>
      <c r="F77" s="22">
        <v>0.19639999999999999</v>
      </c>
      <c r="G77" s="22">
        <v>5.3600000000000002E-2</v>
      </c>
      <c r="H77" s="22">
        <v>1.7899999999999999E-2</v>
      </c>
      <c r="I77" s="22">
        <v>0.61819999999999997</v>
      </c>
      <c r="J77" s="22">
        <v>0.2545</v>
      </c>
    </row>
    <row r="78" spans="1:10" x14ac:dyDescent="0.25">
      <c r="A78" s="7" t="s">
        <v>109</v>
      </c>
      <c r="B78" s="6">
        <v>77</v>
      </c>
      <c r="C78" s="22">
        <v>0.23380000000000001</v>
      </c>
      <c r="D78" s="22">
        <v>0.36359999999999998</v>
      </c>
      <c r="E78" s="22">
        <v>0.15579999999999999</v>
      </c>
      <c r="F78" s="22">
        <v>0.2208</v>
      </c>
      <c r="G78" s="22">
        <v>2.5999999999999999E-2</v>
      </c>
      <c r="H78" s="22" t="s">
        <v>38</v>
      </c>
      <c r="I78" s="22">
        <v>0.59740000000000004</v>
      </c>
      <c r="J78" s="22">
        <v>0.24679999999999999</v>
      </c>
    </row>
    <row r="79" spans="1:10" x14ac:dyDescent="0.25">
      <c r="A79" s="7" t="s">
        <v>110</v>
      </c>
      <c r="B79" s="6">
        <v>73</v>
      </c>
      <c r="C79" s="22">
        <v>0.1918</v>
      </c>
      <c r="D79" s="22">
        <v>0.26029999999999998</v>
      </c>
      <c r="E79" s="22">
        <v>0.16439999999999999</v>
      </c>
      <c r="F79" s="22">
        <v>0.26029999999999998</v>
      </c>
      <c r="G79" s="22">
        <v>6.8500000000000005E-2</v>
      </c>
      <c r="H79" s="22">
        <v>5.4800000000000001E-2</v>
      </c>
      <c r="I79" s="22">
        <v>0.4783</v>
      </c>
      <c r="J79" s="22">
        <v>0.3478</v>
      </c>
    </row>
    <row r="80" spans="1:10" x14ac:dyDescent="0.25">
      <c r="A80" s="7" t="s">
        <v>111</v>
      </c>
      <c r="B80" s="6">
        <v>65</v>
      </c>
      <c r="C80" s="22">
        <v>0.15379999999999999</v>
      </c>
      <c r="D80" s="22">
        <v>0.26150000000000001</v>
      </c>
      <c r="E80" s="22">
        <v>0.18459999999999999</v>
      </c>
      <c r="F80" s="22">
        <v>0.27689999999999998</v>
      </c>
      <c r="G80" s="22">
        <v>9.2299999999999993E-2</v>
      </c>
      <c r="H80" s="22">
        <v>3.0800000000000001E-2</v>
      </c>
      <c r="I80" s="22">
        <v>0.42859999999999998</v>
      </c>
      <c r="J80" s="22">
        <v>0.38100000000000001</v>
      </c>
    </row>
    <row r="81" spans="1:10" x14ac:dyDescent="0.25">
      <c r="A81" s="7" t="s">
        <v>112</v>
      </c>
      <c r="B81" s="6">
        <v>62</v>
      </c>
      <c r="C81" s="22">
        <v>0.1452</v>
      </c>
      <c r="D81" s="22">
        <v>0.4032</v>
      </c>
      <c r="E81" s="22">
        <v>0.2258</v>
      </c>
      <c r="F81" s="22">
        <v>0.1452</v>
      </c>
      <c r="G81" s="22">
        <v>6.4500000000000002E-2</v>
      </c>
      <c r="H81" s="22">
        <v>1.61E-2</v>
      </c>
      <c r="I81" s="22">
        <v>0.55740000000000001</v>
      </c>
      <c r="J81" s="22">
        <v>0.21310000000000001</v>
      </c>
    </row>
    <row r="82" spans="1:10" x14ac:dyDescent="0.25">
      <c r="A82" s="7" t="s">
        <v>113</v>
      </c>
      <c r="B82" s="6">
        <v>43</v>
      </c>
      <c r="C82" s="22">
        <v>0.3256</v>
      </c>
      <c r="D82" s="22">
        <v>0.37209999999999999</v>
      </c>
      <c r="E82" s="22">
        <v>6.9800000000000001E-2</v>
      </c>
      <c r="F82" s="22">
        <v>0.13950000000000001</v>
      </c>
      <c r="G82" s="22">
        <v>9.2999999999999999E-2</v>
      </c>
      <c r="H82" s="22" t="s">
        <v>38</v>
      </c>
      <c r="I82" s="22">
        <v>0.69769999999999999</v>
      </c>
      <c r="J82" s="22">
        <v>0.2326</v>
      </c>
    </row>
    <row r="83" spans="1:10" x14ac:dyDescent="0.25">
      <c r="A83" s="7" t="s">
        <v>114</v>
      </c>
      <c r="B83" s="6">
        <v>35</v>
      </c>
      <c r="C83" s="22">
        <v>8.5699999999999998E-2</v>
      </c>
      <c r="D83" s="22">
        <v>0.42859999999999998</v>
      </c>
      <c r="E83" s="22">
        <v>0.1143</v>
      </c>
      <c r="F83" s="22">
        <v>0.31430000000000002</v>
      </c>
      <c r="G83" s="22">
        <v>5.7099999999999998E-2</v>
      </c>
      <c r="H83" s="22" t="s">
        <v>38</v>
      </c>
      <c r="I83" s="22">
        <v>0.51429999999999998</v>
      </c>
      <c r="J83" s="22">
        <v>0.37140000000000001</v>
      </c>
    </row>
    <row r="84" spans="1:10" x14ac:dyDescent="0.25">
      <c r="A84" s="7" t="s">
        <v>115</v>
      </c>
      <c r="B84" s="6">
        <v>29</v>
      </c>
      <c r="C84" s="22">
        <v>0.2069</v>
      </c>
      <c r="D84" s="22">
        <v>0.31030000000000002</v>
      </c>
      <c r="E84" s="22">
        <v>0.10340000000000001</v>
      </c>
      <c r="F84" s="22">
        <v>0.27589999999999998</v>
      </c>
      <c r="G84" s="22">
        <v>6.9000000000000006E-2</v>
      </c>
      <c r="H84" s="22">
        <v>3.4500000000000003E-2</v>
      </c>
      <c r="I84" s="22">
        <v>0.53569999999999995</v>
      </c>
      <c r="J84" s="22">
        <v>0.35709999999999997</v>
      </c>
    </row>
    <row r="85" spans="1:10" x14ac:dyDescent="0.25">
      <c r="A85" s="7" t="s">
        <v>116</v>
      </c>
      <c r="B85" s="6">
        <v>91</v>
      </c>
      <c r="C85" s="22">
        <v>9.8900000000000002E-2</v>
      </c>
      <c r="D85" s="22">
        <v>0.32969999999999999</v>
      </c>
      <c r="E85" s="22">
        <v>0.15379999999999999</v>
      </c>
      <c r="F85" s="22">
        <v>0.26369999999999999</v>
      </c>
      <c r="G85" s="22">
        <v>0.12089999999999999</v>
      </c>
      <c r="H85" s="22">
        <v>3.3000000000000002E-2</v>
      </c>
      <c r="I85" s="22">
        <v>0.44319999999999998</v>
      </c>
      <c r="J85" s="22">
        <v>0.3977</v>
      </c>
    </row>
    <row r="86" spans="1:10" x14ac:dyDescent="0.25">
      <c r="A86" s="7" t="s">
        <v>117</v>
      </c>
      <c r="B86" s="6">
        <v>9</v>
      </c>
      <c r="C86" s="22">
        <v>0.1111</v>
      </c>
      <c r="D86" s="22">
        <v>0.44440000000000002</v>
      </c>
      <c r="E86" s="22">
        <v>0.1111</v>
      </c>
      <c r="F86" s="22">
        <v>0.1111</v>
      </c>
      <c r="G86" s="22">
        <v>0.22220000000000001</v>
      </c>
      <c r="H86" s="22" t="s">
        <v>38</v>
      </c>
      <c r="I86" s="22">
        <v>0.55559999999999998</v>
      </c>
      <c r="J86" s="22">
        <v>0.33329999999999999</v>
      </c>
    </row>
    <row r="87" spans="1:10" x14ac:dyDescent="0.25">
      <c r="A87" s="7" t="s">
        <v>118</v>
      </c>
      <c r="B87" s="6">
        <v>1</v>
      </c>
      <c r="C87" s="22" t="s">
        <v>39</v>
      </c>
      <c r="D87" s="22" t="s">
        <v>39</v>
      </c>
      <c r="E87" s="22" t="s">
        <v>39</v>
      </c>
      <c r="F87" s="22" t="s">
        <v>39</v>
      </c>
      <c r="G87" s="22" t="s">
        <v>39</v>
      </c>
      <c r="H87" s="22" t="s">
        <v>39</v>
      </c>
      <c r="I87" s="22" t="s">
        <v>39</v>
      </c>
      <c r="J87" s="22" t="s">
        <v>39</v>
      </c>
    </row>
    <row r="88" spans="1:10" x14ac:dyDescent="0.25">
      <c r="A88" s="7" t="s">
        <v>119</v>
      </c>
      <c r="B88" s="6">
        <v>3</v>
      </c>
      <c r="C88" s="22" t="s">
        <v>39</v>
      </c>
      <c r="D88" s="22" t="s">
        <v>39</v>
      </c>
      <c r="E88" s="22" t="s">
        <v>39</v>
      </c>
      <c r="F88" s="22" t="s">
        <v>39</v>
      </c>
      <c r="G88" s="22" t="s">
        <v>39</v>
      </c>
      <c r="H88" s="22" t="s">
        <v>39</v>
      </c>
      <c r="I88" s="22" t="s">
        <v>39</v>
      </c>
      <c r="J88" s="22" t="s">
        <v>39</v>
      </c>
    </row>
    <row r="89" spans="1:10" x14ac:dyDescent="0.25">
      <c r="A89" s="7" t="s">
        <v>120</v>
      </c>
      <c r="B89" s="6" t="s">
        <v>38</v>
      </c>
      <c r="C89" s="22" t="s">
        <v>39</v>
      </c>
      <c r="D89" s="22" t="s">
        <v>39</v>
      </c>
      <c r="E89" s="22" t="s">
        <v>39</v>
      </c>
      <c r="F89" s="22" t="s">
        <v>39</v>
      </c>
      <c r="G89" s="22" t="s">
        <v>39</v>
      </c>
      <c r="H89" s="22" t="s">
        <v>39</v>
      </c>
      <c r="I89" s="22" t="s">
        <v>39</v>
      </c>
      <c r="J89" s="22" t="s">
        <v>39</v>
      </c>
    </row>
    <row r="90" spans="1:10" x14ac:dyDescent="0.25">
      <c r="A90" s="7" t="s">
        <v>121</v>
      </c>
      <c r="B90" s="6" t="s">
        <v>38</v>
      </c>
      <c r="C90" s="22" t="s">
        <v>39</v>
      </c>
      <c r="D90" s="22" t="s">
        <v>39</v>
      </c>
      <c r="E90" s="22" t="s">
        <v>39</v>
      </c>
      <c r="F90" s="22" t="s">
        <v>39</v>
      </c>
      <c r="G90" s="22" t="s">
        <v>39</v>
      </c>
      <c r="H90" s="22" t="s">
        <v>39</v>
      </c>
      <c r="I90" s="22" t="s">
        <v>39</v>
      </c>
      <c r="J90" s="22" t="s">
        <v>39</v>
      </c>
    </row>
    <row r="91" spans="1:10" x14ac:dyDescent="0.25">
      <c r="A91" s="7" t="s">
        <v>122</v>
      </c>
      <c r="B91" s="6" t="s">
        <v>38</v>
      </c>
      <c r="C91" s="22" t="s">
        <v>39</v>
      </c>
      <c r="D91" s="22" t="s">
        <v>39</v>
      </c>
      <c r="E91" s="22" t="s">
        <v>39</v>
      </c>
      <c r="F91" s="22" t="s">
        <v>39</v>
      </c>
      <c r="G91" s="22" t="s">
        <v>39</v>
      </c>
      <c r="H91" s="22" t="s">
        <v>39</v>
      </c>
      <c r="I91" s="22" t="s">
        <v>39</v>
      </c>
      <c r="J91" s="22" t="s">
        <v>39</v>
      </c>
    </row>
    <row r="92" spans="1:10" ht="30" x14ac:dyDescent="0.25">
      <c r="A92" s="7" t="s">
        <v>123</v>
      </c>
      <c r="B92" s="6">
        <v>2</v>
      </c>
      <c r="C92" s="22" t="s">
        <v>39</v>
      </c>
      <c r="D92" s="22" t="s">
        <v>39</v>
      </c>
      <c r="E92" s="22" t="s">
        <v>39</v>
      </c>
      <c r="F92" s="22" t="s">
        <v>39</v>
      </c>
      <c r="G92" s="22" t="s">
        <v>39</v>
      </c>
      <c r="H92" s="22" t="s">
        <v>39</v>
      </c>
      <c r="I92" s="22" t="s">
        <v>39</v>
      </c>
      <c r="J92" s="22" t="s">
        <v>39</v>
      </c>
    </row>
    <row r="93" spans="1:10" ht="30" x14ac:dyDescent="0.25">
      <c r="A93" s="7" t="s">
        <v>124</v>
      </c>
      <c r="B93" s="6">
        <v>2</v>
      </c>
      <c r="C93" s="22" t="s">
        <v>39</v>
      </c>
      <c r="D93" s="22" t="s">
        <v>39</v>
      </c>
      <c r="E93" s="22" t="s">
        <v>39</v>
      </c>
      <c r="F93" s="22" t="s">
        <v>39</v>
      </c>
      <c r="G93" s="22" t="s">
        <v>39</v>
      </c>
      <c r="H93" s="22" t="s">
        <v>39</v>
      </c>
      <c r="I93" s="22" t="s">
        <v>39</v>
      </c>
      <c r="J93" s="22" t="s">
        <v>39</v>
      </c>
    </row>
    <row r="94" spans="1:10" ht="30" x14ac:dyDescent="0.25">
      <c r="A94" s="7" t="s">
        <v>125</v>
      </c>
      <c r="B94" s="6" t="s">
        <v>38</v>
      </c>
      <c r="C94" s="22" t="s">
        <v>39</v>
      </c>
      <c r="D94" s="22" t="s">
        <v>39</v>
      </c>
      <c r="E94" s="22" t="s">
        <v>39</v>
      </c>
      <c r="F94" s="22" t="s">
        <v>39</v>
      </c>
      <c r="G94" s="22" t="s">
        <v>39</v>
      </c>
      <c r="H94" s="22" t="s">
        <v>39</v>
      </c>
      <c r="I94" s="22" t="s">
        <v>39</v>
      </c>
      <c r="J94" s="22" t="s">
        <v>39</v>
      </c>
    </row>
    <row r="95" spans="1:10" ht="30" x14ac:dyDescent="0.25">
      <c r="A95" s="7" t="s">
        <v>126</v>
      </c>
      <c r="B95" s="6">
        <v>1</v>
      </c>
      <c r="C95" s="22" t="s">
        <v>39</v>
      </c>
      <c r="D95" s="22" t="s">
        <v>39</v>
      </c>
      <c r="E95" s="22" t="s">
        <v>39</v>
      </c>
      <c r="F95" s="22" t="s">
        <v>39</v>
      </c>
      <c r="G95" s="22" t="s">
        <v>39</v>
      </c>
      <c r="H95" s="22" t="s">
        <v>39</v>
      </c>
      <c r="I95" s="22" t="s">
        <v>39</v>
      </c>
      <c r="J95" s="22" t="s">
        <v>39</v>
      </c>
    </row>
    <row r="96" spans="1:10" ht="30" x14ac:dyDescent="0.25">
      <c r="A96" s="7" t="s">
        <v>127</v>
      </c>
      <c r="B96" s="6">
        <v>1</v>
      </c>
      <c r="C96" s="22" t="s">
        <v>39</v>
      </c>
      <c r="D96" s="22" t="s">
        <v>39</v>
      </c>
      <c r="E96" s="22" t="s">
        <v>39</v>
      </c>
      <c r="F96" s="22" t="s">
        <v>39</v>
      </c>
      <c r="G96" s="22" t="s">
        <v>39</v>
      </c>
      <c r="H96" s="22" t="s">
        <v>39</v>
      </c>
      <c r="I96" s="22" t="s">
        <v>39</v>
      </c>
      <c r="J96" s="22" t="s">
        <v>39</v>
      </c>
    </row>
    <row r="97" spans="1:10" ht="30" x14ac:dyDescent="0.25">
      <c r="A97" s="7" t="s">
        <v>128</v>
      </c>
      <c r="B97" s="6" t="s">
        <v>38</v>
      </c>
      <c r="C97" s="22" t="s">
        <v>39</v>
      </c>
      <c r="D97" s="22" t="s">
        <v>39</v>
      </c>
      <c r="E97" s="22" t="s">
        <v>39</v>
      </c>
      <c r="F97" s="22" t="s">
        <v>39</v>
      </c>
      <c r="G97" s="22" t="s">
        <v>39</v>
      </c>
      <c r="H97" s="22" t="s">
        <v>39</v>
      </c>
      <c r="I97" s="22" t="s">
        <v>39</v>
      </c>
      <c r="J97" s="22" t="s">
        <v>39</v>
      </c>
    </row>
    <row r="98" spans="1:10" x14ac:dyDescent="0.25">
      <c r="A98" s="7" t="s">
        <v>129</v>
      </c>
      <c r="B98" s="6">
        <v>7</v>
      </c>
      <c r="C98" s="22">
        <v>0.28570000000000001</v>
      </c>
      <c r="D98" s="22">
        <v>0.1429</v>
      </c>
      <c r="E98" s="22">
        <v>0.1429</v>
      </c>
      <c r="F98" s="22">
        <v>0.42859999999999998</v>
      </c>
      <c r="G98" s="22" t="s">
        <v>38</v>
      </c>
      <c r="H98" s="22" t="s">
        <v>38</v>
      </c>
      <c r="I98" s="22">
        <v>0.42859999999999998</v>
      </c>
      <c r="J98" s="22">
        <v>0.42859999999999998</v>
      </c>
    </row>
    <row r="99" spans="1:10" ht="30" x14ac:dyDescent="0.25">
      <c r="A99" s="7" t="s">
        <v>130</v>
      </c>
      <c r="B99" s="6">
        <v>3</v>
      </c>
      <c r="C99" s="22" t="s">
        <v>39</v>
      </c>
      <c r="D99" s="22" t="s">
        <v>39</v>
      </c>
      <c r="E99" s="22" t="s">
        <v>39</v>
      </c>
      <c r="F99" s="22" t="s">
        <v>39</v>
      </c>
      <c r="G99" s="22" t="s">
        <v>39</v>
      </c>
      <c r="H99" s="22" t="s">
        <v>39</v>
      </c>
      <c r="I99" s="22" t="s">
        <v>39</v>
      </c>
      <c r="J99" s="22" t="s">
        <v>39</v>
      </c>
    </row>
    <row r="100" spans="1:10" ht="30" x14ac:dyDescent="0.25">
      <c r="A100" s="7" t="s">
        <v>131</v>
      </c>
      <c r="B100" s="6">
        <v>1</v>
      </c>
      <c r="C100" s="22" t="s">
        <v>39</v>
      </c>
      <c r="D100" s="22" t="s">
        <v>39</v>
      </c>
      <c r="E100" s="22" t="s">
        <v>39</v>
      </c>
      <c r="F100" s="22" t="s">
        <v>39</v>
      </c>
      <c r="G100" s="22" t="s">
        <v>39</v>
      </c>
      <c r="H100" s="22" t="s">
        <v>39</v>
      </c>
      <c r="I100" s="22" t="s">
        <v>39</v>
      </c>
      <c r="J100" s="22" t="s">
        <v>39</v>
      </c>
    </row>
    <row r="101" spans="1:10" ht="30" x14ac:dyDescent="0.25">
      <c r="A101" s="7" t="s">
        <v>132</v>
      </c>
      <c r="B101" s="6">
        <v>1</v>
      </c>
      <c r="C101" s="22" t="s">
        <v>39</v>
      </c>
      <c r="D101" s="22" t="s">
        <v>39</v>
      </c>
      <c r="E101" s="22" t="s">
        <v>39</v>
      </c>
      <c r="F101" s="22" t="s">
        <v>39</v>
      </c>
      <c r="G101" s="22" t="s">
        <v>39</v>
      </c>
      <c r="H101" s="22" t="s">
        <v>39</v>
      </c>
      <c r="I101" s="22" t="s">
        <v>39</v>
      </c>
      <c r="J101" s="22" t="s">
        <v>39</v>
      </c>
    </row>
    <row r="102" spans="1:10" ht="30" x14ac:dyDescent="0.25">
      <c r="A102" s="7" t="s">
        <v>133</v>
      </c>
      <c r="B102" s="6">
        <v>2</v>
      </c>
      <c r="C102" s="22" t="s">
        <v>39</v>
      </c>
      <c r="D102" s="22" t="s">
        <v>39</v>
      </c>
      <c r="E102" s="22" t="s">
        <v>39</v>
      </c>
      <c r="F102" s="22" t="s">
        <v>39</v>
      </c>
      <c r="G102" s="22" t="s">
        <v>39</v>
      </c>
      <c r="H102" s="22" t="s">
        <v>39</v>
      </c>
      <c r="I102" s="22" t="s">
        <v>39</v>
      </c>
      <c r="J102" s="22" t="s">
        <v>39</v>
      </c>
    </row>
    <row r="103" spans="1:10" x14ac:dyDescent="0.25">
      <c r="A103" s="7" t="s">
        <v>134</v>
      </c>
      <c r="B103" s="6">
        <v>765</v>
      </c>
      <c r="C103" s="22">
        <v>0.18820000000000001</v>
      </c>
      <c r="D103" s="22">
        <v>0.36599999999999999</v>
      </c>
      <c r="E103" s="22">
        <v>0.1595</v>
      </c>
      <c r="F103" s="22">
        <v>0.2</v>
      </c>
      <c r="G103" s="22">
        <v>6.6699999999999995E-2</v>
      </c>
      <c r="H103" s="22">
        <v>1.9599999999999999E-2</v>
      </c>
      <c r="I103" s="22">
        <v>0.56530000000000002</v>
      </c>
      <c r="J103" s="22">
        <v>0.27200000000000002</v>
      </c>
    </row>
    <row r="104" spans="1:10" ht="30" x14ac:dyDescent="0.25">
      <c r="A104" s="7" t="s">
        <v>135</v>
      </c>
      <c r="B104" s="6">
        <v>637</v>
      </c>
      <c r="C104" s="22">
        <v>0.19309999999999999</v>
      </c>
      <c r="D104" s="22">
        <v>0.36580000000000001</v>
      </c>
      <c r="E104" s="22">
        <v>0.14910000000000001</v>
      </c>
      <c r="F104" s="22">
        <v>0.20569999999999999</v>
      </c>
      <c r="G104" s="22">
        <v>6.9099999999999995E-2</v>
      </c>
      <c r="H104" s="22">
        <v>1.7299999999999999E-2</v>
      </c>
      <c r="I104" s="22">
        <v>0.56869999999999998</v>
      </c>
      <c r="J104" s="22">
        <v>0.27960000000000002</v>
      </c>
    </row>
    <row r="105" spans="1:10" x14ac:dyDescent="0.25">
      <c r="A105" s="7" t="s">
        <v>136</v>
      </c>
      <c r="B105" s="6">
        <v>1</v>
      </c>
      <c r="C105" s="22" t="s">
        <v>39</v>
      </c>
      <c r="D105" s="22" t="s">
        <v>39</v>
      </c>
      <c r="E105" s="22" t="s">
        <v>39</v>
      </c>
      <c r="F105" s="22" t="s">
        <v>39</v>
      </c>
      <c r="G105" s="22" t="s">
        <v>39</v>
      </c>
      <c r="H105" s="22" t="s">
        <v>39</v>
      </c>
      <c r="I105" s="22" t="s">
        <v>39</v>
      </c>
      <c r="J105" s="22" t="s">
        <v>39</v>
      </c>
    </row>
    <row r="106" spans="1:10" x14ac:dyDescent="0.25">
      <c r="A106" s="7" t="s">
        <v>137</v>
      </c>
      <c r="B106" s="6">
        <v>7</v>
      </c>
      <c r="C106" s="22">
        <v>0.1429</v>
      </c>
      <c r="D106" s="22">
        <v>0.42859999999999998</v>
      </c>
      <c r="E106" s="22">
        <v>0.28570000000000001</v>
      </c>
      <c r="F106" s="22">
        <v>0.1429</v>
      </c>
      <c r="G106" s="22" t="s">
        <v>38</v>
      </c>
      <c r="H106" s="22" t="s">
        <v>38</v>
      </c>
      <c r="I106" s="22">
        <v>0.57140000000000002</v>
      </c>
      <c r="J106" s="22">
        <v>0.1429</v>
      </c>
    </row>
    <row r="107" spans="1:10" x14ac:dyDescent="0.25">
      <c r="A107" s="7" t="s">
        <v>138</v>
      </c>
      <c r="B107" s="6">
        <v>15</v>
      </c>
      <c r="C107" s="22">
        <v>0.1333</v>
      </c>
      <c r="D107" s="22">
        <v>0.5333</v>
      </c>
      <c r="E107" s="22">
        <v>6.6699999999999995E-2</v>
      </c>
      <c r="F107" s="22">
        <v>0.1333</v>
      </c>
      <c r="G107" s="22">
        <v>0.1333</v>
      </c>
      <c r="H107" s="22" t="s">
        <v>38</v>
      </c>
      <c r="I107" s="22">
        <v>0.66669999999999996</v>
      </c>
      <c r="J107" s="22">
        <v>0.26669999999999999</v>
      </c>
    </row>
    <row r="108" spans="1:10" x14ac:dyDescent="0.25">
      <c r="A108" s="7" t="s">
        <v>139</v>
      </c>
      <c r="B108" s="6">
        <v>14</v>
      </c>
      <c r="C108" s="22">
        <v>7.1400000000000005E-2</v>
      </c>
      <c r="D108" s="22">
        <v>0.28570000000000001</v>
      </c>
      <c r="E108" s="22">
        <v>7.1400000000000005E-2</v>
      </c>
      <c r="F108" s="22">
        <v>0.35709999999999997</v>
      </c>
      <c r="G108" s="22">
        <v>0.21429999999999999</v>
      </c>
      <c r="H108" s="22" t="s">
        <v>38</v>
      </c>
      <c r="I108" s="22">
        <v>0.35709999999999997</v>
      </c>
      <c r="J108" s="22">
        <v>0.57140000000000002</v>
      </c>
    </row>
    <row r="109" spans="1:10" x14ac:dyDescent="0.25">
      <c r="A109" s="7" t="s">
        <v>140</v>
      </c>
      <c r="B109" s="6">
        <v>1</v>
      </c>
      <c r="C109" s="22" t="s">
        <v>39</v>
      </c>
      <c r="D109" s="22" t="s">
        <v>39</v>
      </c>
      <c r="E109" s="22" t="s">
        <v>39</v>
      </c>
      <c r="F109" s="22" t="s">
        <v>39</v>
      </c>
      <c r="G109" s="22" t="s">
        <v>39</v>
      </c>
      <c r="H109" s="22" t="s">
        <v>39</v>
      </c>
      <c r="I109" s="22" t="s">
        <v>39</v>
      </c>
      <c r="J109" s="22" t="s">
        <v>39</v>
      </c>
    </row>
    <row r="110" spans="1:10" ht="30" x14ac:dyDescent="0.25">
      <c r="A110" s="7" t="s">
        <v>141</v>
      </c>
      <c r="B110" s="6">
        <v>9</v>
      </c>
      <c r="C110" s="22">
        <v>0.1111</v>
      </c>
      <c r="D110" s="22">
        <v>0.33329999999999999</v>
      </c>
      <c r="E110" s="22" t="s">
        <v>38</v>
      </c>
      <c r="F110" s="22">
        <v>0.33329999999999999</v>
      </c>
      <c r="G110" s="22">
        <v>0.22220000000000001</v>
      </c>
      <c r="H110" s="22" t="s">
        <v>38</v>
      </c>
      <c r="I110" s="22">
        <v>0.44440000000000002</v>
      </c>
      <c r="J110" s="22">
        <v>0.55559999999999998</v>
      </c>
    </row>
    <row r="111" spans="1:10" ht="30" x14ac:dyDescent="0.25">
      <c r="A111" s="7" t="s">
        <v>142</v>
      </c>
      <c r="B111" s="6">
        <v>28</v>
      </c>
      <c r="C111" s="22">
        <v>0.17860000000000001</v>
      </c>
      <c r="D111" s="22">
        <v>0.25</v>
      </c>
      <c r="E111" s="22">
        <v>0.21429999999999999</v>
      </c>
      <c r="F111" s="22">
        <v>0.17860000000000001</v>
      </c>
      <c r="G111" s="22">
        <v>0.1429</v>
      </c>
      <c r="H111" s="22">
        <v>3.5700000000000003E-2</v>
      </c>
      <c r="I111" s="22">
        <v>0.44440000000000002</v>
      </c>
      <c r="J111" s="22">
        <v>0.33329999999999999</v>
      </c>
    </row>
    <row r="112" spans="1:10" ht="30" x14ac:dyDescent="0.25">
      <c r="A112" s="7" t="s">
        <v>143</v>
      </c>
      <c r="B112" s="6">
        <v>60</v>
      </c>
      <c r="C112" s="22">
        <v>0.18329999999999999</v>
      </c>
      <c r="D112" s="22">
        <v>0.4</v>
      </c>
      <c r="E112" s="22">
        <v>0.18329999999999999</v>
      </c>
      <c r="F112" s="22">
        <v>0.15</v>
      </c>
      <c r="G112" s="22">
        <v>8.3299999999999999E-2</v>
      </c>
      <c r="H112" s="22" t="s">
        <v>38</v>
      </c>
      <c r="I112" s="22">
        <v>0.58330000000000004</v>
      </c>
      <c r="J112" s="22">
        <v>0.23330000000000001</v>
      </c>
    </row>
    <row r="113" spans="1:10" x14ac:dyDescent="0.25">
      <c r="A113" s="7" t="s">
        <v>144</v>
      </c>
      <c r="B113" s="6">
        <v>43</v>
      </c>
      <c r="C113" s="22">
        <v>0.13950000000000001</v>
      </c>
      <c r="D113" s="22">
        <v>0.3256</v>
      </c>
      <c r="E113" s="22">
        <v>9.2999999999999999E-2</v>
      </c>
      <c r="F113" s="22">
        <v>0.3256</v>
      </c>
      <c r="G113" s="22">
        <v>0.1163</v>
      </c>
      <c r="H113" s="22" t="s">
        <v>38</v>
      </c>
      <c r="I113" s="22">
        <v>0.46510000000000001</v>
      </c>
      <c r="J113" s="22">
        <v>0.44190000000000002</v>
      </c>
    </row>
    <row r="114" spans="1:10" x14ac:dyDescent="0.25">
      <c r="A114" s="7" t="s">
        <v>145</v>
      </c>
      <c r="B114" s="6">
        <v>420</v>
      </c>
      <c r="C114" s="22">
        <v>0.17860000000000001</v>
      </c>
      <c r="D114" s="22">
        <v>0.36899999999999999</v>
      </c>
      <c r="E114" s="22">
        <v>0.1429</v>
      </c>
      <c r="F114" s="22">
        <v>0.22620000000000001</v>
      </c>
      <c r="G114" s="22">
        <v>6.6699999999999995E-2</v>
      </c>
      <c r="H114" s="22">
        <v>1.67E-2</v>
      </c>
      <c r="I114" s="22">
        <v>0.55689999999999995</v>
      </c>
      <c r="J114" s="22">
        <v>0.29780000000000001</v>
      </c>
    </row>
    <row r="115" spans="1:10" ht="30" x14ac:dyDescent="0.25">
      <c r="A115" s="7" t="s">
        <v>146</v>
      </c>
      <c r="B115" s="6">
        <v>806</v>
      </c>
      <c r="C115" s="22">
        <v>0.1898</v>
      </c>
      <c r="D115" s="22">
        <v>0.36230000000000001</v>
      </c>
      <c r="E115" s="22">
        <v>0.15629999999999999</v>
      </c>
      <c r="F115" s="22">
        <v>0.19600000000000001</v>
      </c>
      <c r="G115" s="22">
        <v>7.5700000000000003E-2</v>
      </c>
      <c r="H115" s="22">
        <v>1.9900000000000001E-2</v>
      </c>
      <c r="I115" s="22">
        <v>0.56330000000000002</v>
      </c>
      <c r="J115" s="22">
        <v>0.2772</v>
      </c>
    </row>
    <row r="116" spans="1:10" x14ac:dyDescent="0.25">
      <c r="A116" s="7" t="s">
        <v>147</v>
      </c>
      <c r="B116" s="6">
        <v>350</v>
      </c>
      <c r="C116" s="22">
        <v>0.22</v>
      </c>
      <c r="D116" s="22">
        <v>0.42</v>
      </c>
      <c r="E116" s="22">
        <v>0.17430000000000001</v>
      </c>
      <c r="F116" s="22">
        <v>0.14000000000000001</v>
      </c>
      <c r="G116" s="22">
        <v>3.4299999999999997E-2</v>
      </c>
      <c r="H116" s="22">
        <v>1.14E-2</v>
      </c>
      <c r="I116" s="22">
        <v>0.64739999999999998</v>
      </c>
      <c r="J116" s="22">
        <v>0.17630000000000001</v>
      </c>
    </row>
    <row r="117" spans="1:10" ht="30" x14ac:dyDescent="0.25">
      <c r="A117" s="7" t="s">
        <v>148</v>
      </c>
      <c r="B117" s="6" t="s">
        <v>38</v>
      </c>
      <c r="C117" s="22" t="s">
        <v>39</v>
      </c>
      <c r="D117" s="22" t="s">
        <v>39</v>
      </c>
      <c r="E117" s="22" t="s">
        <v>39</v>
      </c>
      <c r="F117" s="22" t="s">
        <v>39</v>
      </c>
      <c r="G117" s="22" t="s">
        <v>39</v>
      </c>
      <c r="H117" s="22" t="s">
        <v>39</v>
      </c>
      <c r="I117" s="22" t="s">
        <v>39</v>
      </c>
      <c r="J117" s="22" t="s">
        <v>39</v>
      </c>
    </row>
    <row r="118" spans="1:10" ht="30" x14ac:dyDescent="0.25">
      <c r="A118" s="7" t="s">
        <v>149</v>
      </c>
      <c r="B118" s="6">
        <v>390</v>
      </c>
      <c r="C118" s="22">
        <v>0.24360000000000001</v>
      </c>
      <c r="D118" s="22">
        <v>0.38969999999999999</v>
      </c>
      <c r="E118" s="22">
        <v>0.15129999999999999</v>
      </c>
      <c r="F118" s="22">
        <v>0.15129999999999999</v>
      </c>
      <c r="G118" s="22">
        <v>5.1299999999999998E-2</v>
      </c>
      <c r="H118" s="22">
        <v>1.2800000000000001E-2</v>
      </c>
      <c r="I118" s="22">
        <v>0.64159999999999995</v>
      </c>
      <c r="J118" s="22">
        <v>0.20519999999999999</v>
      </c>
    </row>
    <row r="119" spans="1:10" ht="30" x14ac:dyDescent="0.25">
      <c r="A119" s="7" t="s">
        <v>150</v>
      </c>
      <c r="B119" s="6">
        <v>407</v>
      </c>
      <c r="C119" s="22">
        <v>0.2039</v>
      </c>
      <c r="D119" s="22">
        <v>0.38329999999999997</v>
      </c>
      <c r="E119" s="22">
        <v>0.1474</v>
      </c>
      <c r="F119" s="22">
        <v>0.18179999999999999</v>
      </c>
      <c r="G119" s="22">
        <v>5.8999999999999997E-2</v>
      </c>
      <c r="H119" s="22">
        <v>2.46E-2</v>
      </c>
      <c r="I119" s="22">
        <v>0.60199999999999998</v>
      </c>
      <c r="J119" s="22">
        <v>0.24690000000000001</v>
      </c>
    </row>
    <row r="120" spans="1:10" x14ac:dyDescent="0.25">
      <c r="A120" s="7" t="s">
        <v>151</v>
      </c>
      <c r="B120" s="6">
        <v>31</v>
      </c>
      <c r="C120" s="22">
        <v>0.2258</v>
      </c>
      <c r="D120" s="22">
        <v>0.3871</v>
      </c>
      <c r="E120" s="22">
        <v>9.6799999999999997E-2</v>
      </c>
      <c r="F120" s="22">
        <v>0.2258</v>
      </c>
      <c r="G120" s="22">
        <v>3.2300000000000002E-2</v>
      </c>
      <c r="H120" s="22">
        <v>3.2300000000000002E-2</v>
      </c>
      <c r="I120" s="22">
        <v>0.63329999999999997</v>
      </c>
      <c r="J120" s="22">
        <v>0.26669999999999999</v>
      </c>
    </row>
    <row r="121" spans="1:10" x14ac:dyDescent="0.25">
      <c r="A121" s="7" t="s">
        <v>152</v>
      </c>
      <c r="B121" s="6">
        <v>803</v>
      </c>
      <c r="C121" s="22">
        <v>0.1905</v>
      </c>
      <c r="D121" s="22">
        <v>0.3624</v>
      </c>
      <c r="E121" s="22">
        <v>0.15440000000000001</v>
      </c>
      <c r="F121" s="22">
        <v>0.1968</v>
      </c>
      <c r="G121" s="22">
        <v>7.5999999999999998E-2</v>
      </c>
      <c r="H121" s="22">
        <v>1.9900000000000001E-2</v>
      </c>
      <c r="I121" s="22">
        <v>0.56420000000000003</v>
      </c>
      <c r="J121" s="22">
        <v>0.27829999999999999</v>
      </c>
    </row>
    <row r="122" spans="1:10" x14ac:dyDescent="0.25">
      <c r="A122" s="7" t="s">
        <v>153</v>
      </c>
      <c r="B122" s="6">
        <v>15</v>
      </c>
      <c r="C122" s="22">
        <v>0.26669999999999999</v>
      </c>
      <c r="D122" s="22">
        <v>0.4</v>
      </c>
      <c r="E122" s="22">
        <v>0.2</v>
      </c>
      <c r="F122" s="22">
        <v>0.1333</v>
      </c>
      <c r="G122" s="22" t="s">
        <v>38</v>
      </c>
      <c r="H122" s="22" t="s">
        <v>38</v>
      </c>
      <c r="I122" s="22">
        <v>0.66669999999999996</v>
      </c>
      <c r="J122" s="22">
        <v>0.1333</v>
      </c>
    </row>
    <row r="123" spans="1:10" x14ac:dyDescent="0.25">
      <c r="A123" s="7" t="s">
        <v>154</v>
      </c>
      <c r="B123" s="6">
        <v>226</v>
      </c>
      <c r="C123" s="22">
        <v>0.1903</v>
      </c>
      <c r="D123" s="22">
        <v>0.43359999999999999</v>
      </c>
      <c r="E123" s="22">
        <v>0.18140000000000001</v>
      </c>
      <c r="F123" s="22">
        <v>0.1593</v>
      </c>
      <c r="G123" s="22">
        <v>3.1E-2</v>
      </c>
      <c r="H123" s="22">
        <v>4.4000000000000003E-3</v>
      </c>
      <c r="I123" s="22">
        <v>0.62670000000000003</v>
      </c>
      <c r="J123" s="22">
        <v>0.19109999999999999</v>
      </c>
    </row>
    <row r="124" spans="1:10" ht="30" x14ac:dyDescent="0.25">
      <c r="A124" s="7" t="s">
        <v>155</v>
      </c>
      <c r="B124" s="6">
        <v>609</v>
      </c>
      <c r="C124" s="22">
        <v>0.1905</v>
      </c>
      <c r="D124" s="22">
        <v>0.376</v>
      </c>
      <c r="E124" s="22">
        <v>0.15440000000000001</v>
      </c>
      <c r="F124" s="22">
        <v>0.1905</v>
      </c>
      <c r="G124" s="22">
        <v>6.4000000000000001E-2</v>
      </c>
      <c r="H124" s="22">
        <v>2.46E-2</v>
      </c>
      <c r="I124" s="22">
        <v>0.58079999999999998</v>
      </c>
      <c r="J124" s="22">
        <v>0.26090000000000002</v>
      </c>
    </row>
    <row r="125" spans="1:10" x14ac:dyDescent="0.25">
      <c r="A125" s="7" t="s">
        <v>156</v>
      </c>
      <c r="B125" s="6">
        <v>42</v>
      </c>
      <c r="C125" s="22">
        <v>0.23810000000000001</v>
      </c>
      <c r="D125" s="22">
        <v>0.40479999999999999</v>
      </c>
      <c r="E125" s="22">
        <v>0.26190000000000002</v>
      </c>
      <c r="F125" s="22">
        <v>7.1400000000000005E-2</v>
      </c>
      <c r="G125" s="22">
        <v>2.3800000000000002E-2</v>
      </c>
      <c r="H125" s="22" t="s">
        <v>38</v>
      </c>
      <c r="I125" s="22">
        <v>0.64290000000000003</v>
      </c>
      <c r="J125" s="22">
        <v>9.5200000000000007E-2</v>
      </c>
    </row>
    <row r="126" spans="1:10" x14ac:dyDescent="0.25">
      <c r="A126" s="7" t="s">
        <v>157</v>
      </c>
      <c r="B126" s="6">
        <v>31</v>
      </c>
      <c r="C126" s="22">
        <v>0.2258</v>
      </c>
      <c r="D126" s="22">
        <v>0.3871</v>
      </c>
      <c r="E126" s="22">
        <v>9.6799999999999997E-2</v>
      </c>
      <c r="F126" s="22">
        <v>0.2258</v>
      </c>
      <c r="G126" s="22">
        <v>3.2300000000000002E-2</v>
      </c>
      <c r="H126" s="22">
        <v>3.2300000000000002E-2</v>
      </c>
      <c r="I126" s="22">
        <v>0.63329999999999997</v>
      </c>
      <c r="J126" s="22">
        <v>0.26669999999999999</v>
      </c>
    </row>
    <row r="127" spans="1:10" x14ac:dyDescent="0.25">
      <c r="A127" s="7" t="s">
        <v>158</v>
      </c>
      <c r="B127" s="6">
        <v>160</v>
      </c>
      <c r="C127" s="22">
        <v>0.23130000000000001</v>
      </c>
      <c r="D127" s="22">
        <v>0.35</v>
      </c>
      <c r="E127" s="22">
        <v>0.14380000000000001</v>
      </c>
      <c r="F127" s="22">
        <v>0.1938</v>
      </c>
      <c r="G127" s="22">
        <v>6.25E-2</v>
      </c>
      <c r="H127" s="22">
        <v>1.8800000000000001E-2</v>
      </c>
      <c r="I127" s="22">
        <v>0.59240000000000004</v>
      </c>
      <c r="J127" s="22">
        <v>0.2611</v>
      </c>
    </row>
    <row r="128" spans="1:10" x14ac:dyDescent="0.25">
      <c r="A128" s="7" t="s">
        <v>159</v>
      </c>
      <c r="B128" s="6">
        <v>722</v>
      </c>
      <c r="C128" s="22">
        <v>0.18559999999999999</v>
      </c>
      <c r="D128" s="22">
        <v>0.35870000000000002</v>
      </c>
      <c r="E128" s="22">
        <v>0.16619999999999999</v>
      </c>
      <c r="F128" s="22">
        <v>0.20219999999999999</v>
      </c>
      <c r="G128" s="22">
        <v>6.6500000000000004E-2</v>
      </c>
      <c r="H128" s="22">
        <v>2.0799999999999999E-2</v>
      </c>
      <c r="I128" s="22">
        <v>0.55589999999999995</v>
      </c>
      <c r="J128" s="22">
        <v>0.27439999999999998</v>
      </c>
    </row>
    <row r="129" spans="1:10" x14ac:dyDescent="0.25">
      <c r="A129" s="7" t="s">
        <v>160</v>
      </c>
      <c r="B129" s="6">
        <v>344</v>
      </c>
      <c r="C129" s="22">
        <v>0.20349999999999999</v>
      </c>
      <c r="D129" s="22">
        <v>0.39529999999999998</v>
      </c>
      <c r="E129" s="22">
        <v>0.14530000000000001</v>
      </c>
      <c r="F129" s="22">
        <v>0.17730000000000001</v>
      </c>
      <c r="G129" s="22">
        <v>5.2299999999999999E-2</v>
      </c>
      <c r="H129" s="22">
        <v>2.6200000000000001E-2</v>
      </c>
      <c r="I129" s="22">
        <v>0.6149</v>
      </c>
      <c r="J129" s="22">
        <v>0.23580000000000001</v>
      </c>
    </row>
    <row r="130" spans="1:10" x14ac:dyDescent="0.25">
      <c r="A130" s="7" t="s">
        <v>161</v>
      </c>
      <c r="B130" s="6">
        <v>352</v>
      </c>
      <c r="C130" s="22">
        <v>0.2472</v>
      </c>
      <c r="D130" s="22">
        <v>0.37780000000000002</v>
      </c>
      <c r="E130" s="22">
        <v>0.1449</v>
      </c>
      <c r="F130" s="22">
        <v>0.1648</v>
      </c>
      <c r="G130" s="22">
        <v>5.3999999999999999E-2</v>
      </c>
      <c r="H130" s="22">
        <v>1.14E-2</v>
      </c>
      <c r="I130" s="22">
        <v>0.63219999999999998</v>
      </c>
      <c r="J130" s="22">
        <v>0.2213</v>
      </c>
    </row>
    <row r="131" spans="1:10" x14ac:dyDescent="0.25">
      <c r="A131" s="7" t="s">
        <v>162</v>
      </c>
      <c r="B131" s="6">
        <v>66</v>
      </c>
      <c r="C131" s="22">
        <v>0.28789999999999999</v>
      </c>
      <c r="D131" s="22">
        <v>0.2273</v>
      </c>
      <c r="E131" s="22">
        <v>0.2576</v>
      </c>
      <c r="F131" s="22">
        <v>0.18179999999999999</v>
      </c>
      <c r="G131" s="22">
        <v>1.52E-2</v>
      </c>
      <c r="H131" s="22">
        <v>3.0300000000000001E-2</v>
      </c>
      <c r="I131" s="22">
        <v>0.53129999999999999</v>
      </c>
      <c r="J131" s="22">
        <v>0.2031</v>
      </c>
    </row>
    <row r="132" spans="1:10" x14ac:dyDescent="0.25">
      <c r="A132" s="7" t="s">
        <v>163</v>
      </c>
      <c r="B132" s="6">
        <v>55</v>
      </c>
      <c r="C132" s="22">
        <v>0.18179999999999999</v>
      </c>
      <c r="D132" s="22">
        <v>0.30909999999999999</v>
      </c>
      <c r="E132" s="22">
        <v>0.2364</v>
      </c>
      <c r="F132" s="22">
        <v>0.18179999999999999</v>
      </c>
      <c r="G132" s="22">
        <v>7.2700000000000001E-2</v>
      </c>
      <c r="H132" s="22">
        <v>1.8200000000000001E-2</v>
      </c>
      <c r="I132" s="22">
        <v>0.5</v>
      </c>
      <c r="J132" s="22">
        <v>0.25929999999999997</v>
      </c>
    </row>
    <row r="133" spans="1:10" ht="30" x14ac:dyDescent="0.25">
      <c r="A133" s="7" t="s">
        <v>164</v>
      </c>
      <c r="B133" s="6">
        <v>23</v>
      </c>
      <c r="C133" s="22">
        <v>0.1739</v>
      </c>
      <c r="D133" s="22">
        <v>0.4783</v>
      </c>
      <c r="E133" s="22">
        <v>0.1739</v>
      </c>
      <c r="F133" s="22">
        <v>8.6999999999999994E-2</v>
      </c>
      <c r="G133" s="22">
        <v>8.6999999999999994E-2</v>
      </c>
      <c r="H133" s="22" t="s">
        <v>38</v>
      </c>
      <c r="I133" s="22">
        <v>0.6522</v>
      </c>
      <c r="J133" s="22">
        <v>0.1739</v>
      </c>
    </row>
    <row r="134" spans="1:10" ht="30" x14ac:dyDescent="0.25">
      <c r="A134" s="7" t="s">
        <v>165</v>
      </c>
      <c r="B134" s="6">
        <v>57</v>
      </c>
      <c r="C134" s="22">
        <v>0.33329999999999999</v>
      </c>
      <c r="D134" s="22">
        <v>0.42109999999999997</v>
      </c>
      <c r="E134" s="22">
        <v>0.12280000000000001</v>
      </c>
      <c r="F134" s="22">
        <v>8.77E-2</v>
      </c>
      <c r="G134" s="22" t="s">
        <v>38</v>
      </c>
      <c r="H134" s="22">
        <v>3.5099999999999999E-2</v>
      </c>
      <c r="I134" s="22">
        <v>0.78180000000000005</v>
      </c>
      <c r="J134" s="22">
        <v>9.0899999999999995E-2</v>
      </c>
    </row>
    <row r="135" spans="1:10" x14ac:dyDescent="0.25">
      <c r="A135" s="7" t="s">
        <v>166</v>
      </c>
      <c r="B135" s="6">
        <v>30</v>
      </c>
      <c r="C135" s="22">
        <v>0.33329999999999999</v>
      </c>
      <c r="D135" s="22">
        <v>0.43330000000000002</v>
      </c>
      <c r="E135" s="22">
        <v>0.16669999999999999</v>
      </c>
      <c r="F135" s="22">
        <v>3.3300000000000003E-2</v>
      </c>
      <c r="G135" s="22">
        <v>3.3300000000000003E-2</v>
      </c>
      <c r="H135" s="22" t="s">
        <v>38</v>
      </c>
      <c r="I135" s="22">
        <v>0.76670000000000005</v>
      </c>
      <c r="J135" s="22">
        <v>6.6699999999999995E-2</v>
      </c>
    </row>
    <row r="136" spans="1:10" x14ac:dyDescent="0.25">
      <c r="A136" s="7" t="s">
        <v>167</v>
      </c>
      <c r="B136" s="6">
        <v>47</v>
      </c>
      <c r="C136" s="22">
        <v>0.21279999999999999</v>
      </c>
      <c r="D136" s="22">
        <v>0.44679999999999997</v>
      </c>
      <c r="E136" s="22">
        <v>0.21279999999999999</v>
      </c>
      <c r="F136" s="22">
        <v>8.5099999999999995E-2</v>
      </c>
      <c r="G136" s="22">
        <v>2.1299999999999999E-2</v>
      </c>
      <c r="H136" s="22">
        <v>2.1299999999999999E-2</v>
      </c>
      <c r="I136" s="22">
        <v>0.67390000000000005</v>
      </c>
      <c r="J136" s="22">
        <v>0.1087</v>
      </c>
    </row>
    <row r="137" spans="1:10" x14ac:dyDescent="0.25">
      <c r="A137" s="7" t="s">
        <v>168</v>
      </c>
      <c r="B137" s="6">
        <v>37</v>
      </c>
      <c r="C137" s="22">
        <v>0.2162</v>
      </c>
      <c r="D137" s="22">
        <v>0.2432</v>
      </c>
      <c r="E137" s="22">
        <v>0.18920000000000001</v>
      </c>
      <c r="F137" s="22">
        <v>0.16220000000000001</v>
      </c>
      <c r="G137" s="22">
        <v>0.1081</v>
      </c>
      <c r="H137" s="22">
        <v>8.1100000000000005E-2</v>
      </c>
      <c r="I137" s="22">
        <v>0.5</v>
      </c>
      <c r="J137" s="22">
        <v>0.29409999999999997</v>
      </c>
    </row>
    <row r="138" spans="1:10" x14ac:dyDescent="0.25">
      <c r="A138" s="7" t="s">
        <v>169</v>
      </c>
      <c r="B138" s="6">
        <v>30</v>
      </c>
      <c r="C138" s="22">
        <v>0.26669999999999999</v>
      </c>
      <c r="D138" s="22">
        <v>0.33329999999999999</v>
      </c>
      <c r="E138" s="22">
        <v>0.26669999999999999</v>
      </c>
      <c r="F138" s="22">
        <v>6.6699999999999995E-2</v>
      </c>
      <c r="G138" s="22">
        <v>3.3300000000000003E-2</v>
      </c>
      <c r="H138" s="22">
        <v>3.3300000000000003E-2</v>
      </c>
      <c r="I138" s="22">
        <v>0.62070000000000003</v>
      </c>
      <c r="J138" s="22">
        <v>0.10340000000000001</v>
      </c>
    </row>
    <row r="139" spans="1:10" x14ac:dyDescent="0.25">
      <c r="A139" s="7" t="s">
        <v>170</v>
      </c>
      <c r="B139" s="6">
        <v>7</v>
      </c>
      <c r="C139" s="22">
        <v>0.42859999999999998</v>
      </c>
      <c r="D139" s="22">
        <v>0.42859999999999998</v>
      </c>
      <c r="E139" s="22" t="s">
        <v>38</v>
      </c>
      <c r="F139" s="22" t="s">
        <v>38</v>
      </c>
      <c r="G139" s="22" t="s">
        <v>38</v>
      </c>
      <c r="H139" s="22">
        <v>0.1429</v>
      </c>
      <c r="I139" s="22">
        <v>1</v>
      </c>
      <c r="J139" s="22">
        <v>0</v>
      </c>
    </row>
    <row r="140" spans="1:10" x14ac:dyDescent="0.25">
      <c r="A140" s="7" t="s">
        <v>171</v>
      </c>
      <c r="B140" s="6">
        <v>30</v>
      </c>
      <c r="C140" s="22">
        <v>0.33329999999999999</v>
      </c>
      <c r="D140" s="22">
        <v>0.3</v>
      </c>
      <c r="E140" s="22">
        <v>0.1333</v>
      </c>
      <c r="F140" s="22">
        <v>0.16669999999999999</v>
      </c>
      <c r="G140" s="22">
        <v>6.6699999999999995E-2</v>
      </c>
      <c r="H140" s="22" t="s">
        <v>38</v>
      </c>
      <c r="I140" s="22">
        <v>0.63329999999999997</v>
      </c>
      <c r="J140" s="22">
        <v>0.23330000000000001</v>
      </c>
    </row>
    <row r="141" spans="1:10" x14ac:dyDescent="0.25">
      <c r="A141" s="7" t="s">
        <v>172</v>
      </c>
      <c r="B141" s="6">
        <v>731</v>
      </c>
      <c r="C141" s="22">
        <v>0.186</v>
      </c>
      <c r="D141" s="22">
        <v>0.36799999999999999</v>
      </c>
      <c r="E141" s="22">
        <v>0.15459999999999999</v>
      </c>
      <c r="F141" s="22">
        <v>0.1956</v>
      </c>
      <c r="G141" s="22">
        <v>7.5200000000000003E-2</v>
      </c>
      <c r="H141" s="22">
        <v>2.0500000000000001E-2</v>
      </c>
      <c r="I141" s="22">
        <v>0.56559999999999999</v>
      </c>
      <c r="J141" s="22">
        <v>0.27650000000000002</v>
      </c>
    </row>
    <row r="142" spans="1:10" x14ac:dyDescent="0.25">
      <c r="A142" s="7" t="s">
        <v>173</v>
      </c>
      <c r="B142" s="6">
        <v>21</v>
      </c>
      <c r="C142" s="22">
        <v>0.33329999999999999</v>
      </c>
      <c r="D142" s="22">
        <v>0.28570000000000001</v>
      </c>
      <c r="E142" s="22">
        <v>0.1905</v>
      </c>
      <c r="F142" s="22">
        <v>0.1429</v>
      </c>
      <c r="G142" s="22">
        <v>4.7600000000000003E-2</v>
      </c>
      <c r="H142" s="22" t="s">
        <v>38</v>
      </c>
      <c r="I142" s="22">
        <v>0.61899999999999999</v>
      </c>
      <c r="J142" s="22">
        <v>0.1905</v>
      </c>
    </row>
    <row r="143" spans="1:10" ht="30" x14ac:dyDescent="0.25">
      <c r="A143" s="7" t="s">
        <v>174</v>
      </c>
      <c r="B143" s="6">
        <v>70</v>
      </c>
      <c r="C143" s="22">
        <v>0.21429999999999999</v>
      </c>
      <c r="D143" s="22">
        <v>0.37140000000000001</v>
      </c>
      <c r="E143" s="22">
        <v>8.5699999999999998E-2</v>
      </c>
      <c r="F143" s="22">
        <v>0.1857</v>
      </c>
      <c r="G143" s="22">
        <v>0.1143</v>
      </c>
      <c r="H143" s="22">
        <v>2.86E-2</v>
      </c>
      <c r="I143" s="22">
        <v>0.60289999999999999</v>
      </c>
      <c r="J143" s="22">
        <v>0.30880000000000002</v>
      </c>
    </row>
    <row r="144" spans="1:10" ht="30" x14ac:dyDescent="0.25">
      <c r="A144" s="7" t="s">
        <v>175</v>
      </c>
      <c r="B144" s="6">
        <v>130</v>
      </c>
      <c r="C144" s="22">
        <v>0.1769</v>
      </c>
      <c r="D144" s="22">
        <v>0.33079999999999998</v>
      </c>
      <c r="E144" s="22">
        <v>0.2077</v>
      </c>
      <c r="F144" s="22">
        <v>0.1615</v>
      </c>
      <c r="G144" s="22">
        <v>8.4599999999999995E-2</v>
      </c>
      <c r="H144" s="22">
        <v>3.85E-2</v>
      </c>
      <c r="I144" s="22">
        <v>0.52800000000000002</v>
      </c>
      <c r="J144" s="22">
        <v>0.25600000000000001</v>
      </c>
    </row>
    <row r="145" spans="1:10" ht="30" x14ac:dyDescent="0.25">
      <c r="A145" s="7" t="s">
        <v>176</v>
      </c>
      <c r="B145" s="6">
        <v>390</v>
      </c>
      <c r="C145" s="22">
        <v>0.1769</v>
      </c>
      <c r="D145" s="22">
        <v>0.38969999999999999</v>
      </c>
      <c r="E145" s="22">
        <v>0.1744</v>
      </c>
      <c r="F145" s="22">
        <v>0.18720000000000001</v>
      </c>
      <c r="G145" s="22">
        <v>5.8999999999999997E-2</v>
      </c>
      <c r="H145" s="22">
        <v>1.2800000000000001E-2</v>
      </c>
      <c r="I145" s="22">
        <v>0.57399999999999995</v>
      </c>
      <c r="J145" s="22">
        <v>0.24940000000000001</v>
      </c>
    </row>
    <row r="146" spans="1:10" ht="30" x14ac:dyDescent="0.25">
      <c r="A146" s="7" t="s">
        <v>177</v>
      </c>
      <c r="B146" s="6">
        <v>31</v>
      </c>
      <c r="C146" s="22">
        <v>0.1613</v>
      </c>
      <c r="D146" s="22">
        <v>0.1613</v>
      </c>
      <c r="E146" s="22">
        <v>0.129</v>
      </c>
      <c r="F146" s="22">
        <v>0.4516</v>
      </c>
      <c r="G146" s="22">
        <v>6.4500000000000002E-2</v>
      </c>
      <c r="H146" s="22">
        <v>3.2300000000000002E-2</v>
      </c>
      <c r="I146" s="22">
        <v>0.33329999999999999</v>
      </c>
      <c r="J146" s="22">
        <v>0.5333</v>
      </c>
    </row>
    <row r="147" spans="1:10" ht="30" x14ac:dyDescent="0.25">
      <c r="A147" s="7" t="s">
        <v>178</v>
      </c>
      <c r="B147" s="6">
        <v>6</v>
      </c>
      <c r="C147" s="22">
        <v>0.16669999999999999</v>
      </c>
      <c r="D147" s="22">
        <v>0.33329999999999999</v>
      </c>
      <c r="E147" s="22">
        <v>0.16669999999999999</v>
      </c>
      <c r="F147" s="22">
        <v>0.33329999999999999</v>
      </c>
      <c r="G147" s="22" t="s">
        <v>38</v>
      </c>
      <c r="H147" s="22" t="s">
        <v>38</v>
      </c>
      <c r="I147" s="22">
        <v>0.5</v>
      </c>
      <c r="J147" s="22">
        <v>0.33329999999999999</v>
      </c>
    </row>
    <row r="148" spans="1:10" ht="30" x14ac:dyDescent="0.25">
      <c r="A148" s="7" t="s">
        <v>179</v>
      </c>
      <c r="B148" s="6">
        <v>24</v>
      </c>
      <c r="C148" s="22">
        <v>0.20830000000000001</v>
      </c>
      <c r="D148" s="22">
        <v>0.375</v>
      </c>
      <c r="E148" s="22">
        <v>8.3299999999999999E-2</v>
      </c>
      <c r="F148" s="22">
        <v>0.25</v>
      </c>
      <c r="G148" s="22">
        <v>8.3299999999999999E-2</v>
      </c>
      <c r="H148" s="22" t="s">
        <v>38</v>
      </c>
      <c r="I148" s="22">
        <v>0.58330000000000004</v>
      </c>
      <c r="J148" s="22">
        <v>0.33329999999999999</v>
      </c>
    </row>
    <row r="149" spans="1:10" x14ac:dyDescent="0.25">
      <c r="A149" s="7" t="s">
        <v>180</v>
      </c>
      <c r="B149" s="6">
        <v>79</v>
      </c>
      <c r="C149" s="22">
        <v>0.13919999999999999</v>
      </c>
      <c r="D149" s="22">
        <v>0.41770000000000002</v>
      </c>
      <c r="E149" s="22">
        <v>0.13919999999999999</v>
      </c>
      <c r="F149" s="22">
        <v>0.2278</v>
      </c>
      <c r="G149" s="22">
        <v>6.3299999999999995E-2</v>
      </c>
      <c r="H149" s="22">
        <v>1.2699999999999999E-2</v>
      </c>
      <c r="I149" s="22">
        <v>0.56410000000000005</v>
      </c>
      <c r="J149" s="22">
        <v>0.2949</v>
      </c>
    </row>
    <row r="150" spans="1:10" ht="30" x14ac:dyDescent="0.25">
      <c r="A150" s="7" t="s">
        <v>181</v>
      </c>
      <c r="B150" s="6">
        <v>15</v>
      </c>
      <c r="C150" s="22">
        <v>0.33329999999999999</v>
      </c>
      <c r="D150" s="22">
        <v>0.26669999999999999</v>
      </c>
      <c r="E150" s="22">
        <v>0.1333</v>
      </c>
      <c r="F150" s="22">
        <v>0.26669999999999999</v>
      </c>
      <c r="G150" s="22" t="s">
        <v>38</v>
      </c>
      <c r="H150" s="22" t="s">
        <v>38</v>
      </c>
      <c r="I150" s="22">
        <v>0.6</v>
      </c>
      <c r="J150" s="22">
        <v>0.26669999999999999</v>
      </c>
    </row>
    <row r="151" spans="1:10" x14ac:dyDescent="0.25">
      <c r="A151" s="7" t="s">
        <v>182</v>
      </c>
      <c r="B151" s="6">
        <v>44</v>
      </c>
      <c r="C151" s="22">
        <v>0.15909999999999999</v>
      </c>
      <c r="D151" s="22">
        <v>0.43180000000000002</v>
      </c>
      <c r="E151" s="22">
        <v>9.0899999999999995E-2</v>
      </c>
      <c r="F151" s="22">
        <v>0.2273</v>
      </c>
      <c r="G151" s="22">
        <v>9.0899999999999995E-2</v>
      </c>
      <c r="H151" s="22" t="s">
        <v>38</v>
      </c>
      <c r="I151" s="22">
        <v>0.59089999999999998</v>
      </c>
      <c r="J151" s="22">
        <v>0.31819999999999998</v>
      </c>
    </row>
    <row r="152" spans="1:10" x14ac:dyDescent="0.25">
      <c r="A152" s="7" t="s">
        <v>183</v>
      </c>
      <c r="B152" s="6" t="s">
        <v>38</v>
      </c>
      <c r="C152" s="22" t="s">
        <v>39</v>
      </c>
      <c r="D152" s="22" t="s">
        <v>39</v>
      </c>
      <c r="E152" s="22" t="s">
        <v>39</v>
      </c>
      <c r="F152" s="22" t="s">
        <v>39</v>
      </c>
      <c r="G152" s="22" t="s">
        <v>39</v>
      </c>
      <c r="H152" s="22" t="s">
        <v>39</v>
      </c>
      <c r="I152" s="22" t="s">
        <v>39</v>
      </c>
      <c r="J152" s="22" t="s">
        <v>39</v>
      </c>
    </row>
    <row r="153" spans="1:10" x14ac:dyDescent="0.25">
      <c r="A153" s="7" t="s">
        <v>184</v>
      </c>
      <c r="B153" s="6">
        <v>11</v>
      </c>
      <c r="C153" s="22">
        <v>0.54549999999999998</v>
      </c>
      <c r="D153" s="22">
        <v>0.45450000000000002</v>
      </c>
      <c r="E153" s="22" t="s">
        <v>38</v>
      </c>
      <c r="F153" s="22" t="s">
        <v>38</v>
      </c>
      <c r="G153" s="22" t="s">
        <v>38</v>
      </c>
      <c r="H153" s="22" t="s">
        <v>38</v>
      </c>
      <c r="I153" s="22">
        <v>1</v>
      </c>
      <c r="J153" s="22">
        <v>0</v>
      </c>
    </row>
    <row r="154" spans="1:10" ht="30" x14ac:dyDescent="0.25">
      <c r="A154" s="7" t="s">
        <v>185</v>
      </c>
      <c r="B154" s="6">
        <v>1</v>
      </c>
      <c r="C154" s="22" t="s">
        <v>39</v>
      </c>
      <c r="D154" s="22" t="s">
        <v>39</v>
      </c>
      <c r="E154" s="22" t="s">
        <v>39</v>
      </c>
      <c r="F154" s="22" t="s">
        <v>39</v>
      </c>
      <c r="G154" s="22" t="s">
        <v>39</v>
      </c>
      <c r="H154" s="22" t="s">
        <v>39</v>
      </c>
      <c r="I154" s="22" t="s">
        <v>39</v>
      </c>
      <c r="J154" s="22" t="s">
        <v>39</v>
      </c>
    </row>
    <row r="155" spans="1:10" ht="30" x14ac:dyDescent="0.25">
      <c r="A155" s="7" t="s">
        <v>186</v>
      </c>
      <c r="B155" s="6">
        <v>31</v>
      </c>
      <c r="C155" s="22">
        <v>0.2581</v>
      </c>
      <c r="D155" s="22">
        <v>0.3226</v>
      </c>
      <c r="E155" s="22">
        <v>0.129</v>
      </c>
      <c r="F155" s="22">
        <v>0.19350000000000001</v>
      </c>
      <c r="G155" s="22">
        <v>9.6799999999999997E-2</v>
      </c>
      <c r="H155" s="22" t="s">
        <v>38</v>
      </c>
      <c r="I155" s="22">
        <v>0.5806</v>
      </c>
      <c r="J155" s="22">
        <v>0.2903</v>
      </c>
    </row>
  </sheetData>
  <hyperlinks>
    <hyperlink ref="A1" location="Contents!A1" display="Select here to return to the contents page" xr:uid="{A03D0C5D-D5AD-4980-95F2-74EC3372DDD3}"/>
  </hyperlink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5F7F1D-12EA-4E6B-979C-0A111068250F}">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5" width="20.77734375" style="18" customWidth="1"/>
    <col min="6" max="34" width="8.77734375" style="18"/>
    <col min="35" max="16384" width="8.77734375" style="2"/>
  </cols>
  <sheetData>
    <row r="1" spans="1:34" x14ac:dyDescent="0.25">
      <c r="A1" s="17" t="s">
        <v>217</v>
      </c>
    </row>
    <row r="2" spans="1:34" s="9" customFormat="1" ht="15.6" x14ac:dyDescent="0.3">
      <c r="A2" s="8" t="s">
        <v>0</v>
      </c>
      <c r="B2" s="11" t="s">
        <v>13</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15.6" x14ac:dyDescent="0.3">
      <c r="A4" s="3"/>
      <c r="B4" s="4" t="s">
        <v>1</v>
      </c>
      <c r="C4" s="20" t="s">
        <v>187</v>
      </c>
      <c r="D4" s="20" t="s">
        <v>188</v>
      </c>
      <c r="E4" s="20" t="s">
        <v>189</v>
      </c>
      <c r="F4" s="21"/>
      <c r="G4" s="21"/>
      <c r="H4" s="21"/>
      <c r="I4" s="21"/>
      <c r="J4" s="21"/>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835</v>
      </c>
      <c r="C5" s="22">
        <v>0.41320000000000001</v>
      </c>
      <c r="D5" s="22">
        <v>0.2036</v>
      </c>
      <c r="E5" s="22">
        <v>0.38319999999999999</v>
      </c>
    </row>
    <row r="6" spans="1:34" x14ac:dyDescent="0.25">
      <c r="A6" s="7"/>
      <c r="B6" s="6" t="s">
        <v>38</v>
      </c>
      <c r="C6" s="22" t="s">
        <v>39</v>
      </c>
      <c r="D6" s="22" t="s">
        <v>39</v>
      </c>
      <c r="E6" s="22" t="s">
        <v>39</v>
      </c>
    </row>
    <row r="7" spans="1:34" x14ac:dyDescent="0.25">
      <c r="A7" s="7" t="s">
        <v>40</v>
      </c>
      <c r="B7" s="6" t="s">
        <v>38</v>
      </c>
      <c r="C7" s="22" t="s">
        <v>39</v>
      </c>
      <c r="D7" s="22" t="s">
        <v>39</v>
      </c>
      <c r="E7" s="22" t="s">
        <v>39</v>
      </c>
    </row>
    <row r="8" spans="1:34" x14ac:dyDescent="0.25">
      <c r="A8" s="7" t="s">
        <v>41</v>
      </c>
      <c r="B8" s="6">
        <v>4</v>
      </c>
      <c r="C8" s="22" t="s">
        <v>39</v>
      </c>
      <c r="D8" s="22" t="s">
        <v>39</v>
      </c>
      <c r="E8" s="22" t="s">
        <v>39</v>
      </c>
    </row>
    <row r="9" spans="1:34" x14ac:dyDescent="0.25">
      <c r="A9" s="7" t="s">
        <v>42</v>
      </c>
      <c r="B9" s="6" t="s">
        <v>38</v>
      </c>
      <c r="C9" s="22" t="s">
        <v>39</v>
      </c>
      <c r="D9" s="22" t="s">
        <v>39</v>
      </c>
      <c r="E9" s="22" t="s">
        <v>39</v>
      </c>
    </row>
    <row r="10" spans="1:34" x14ac:dyDescent="0.25">
      <c r="A10" s="7" t="s">
        <v>43</v>
      </c>
      <c r="B10" s="6" t="s">
        <v>38</v>
      </c>
      <c r="C10" s="22" t="s">
        <v>39</v>
      </c>
      <c r="D10" s="22" t="s">
        <v>39</v>
      </c>
      <c r="E10" s="22" t="s">
        <v>39</v>
      </c>
    </row>
    <row r="11" spans="1:34" x14ac:dyDescent="0.25">
      <c r="A11" s="7" t="s">
        <v>44</v>
      </c>
      <c r="B11" s="6" t="s">
        <v>38</v>
      </c>
      <c r="C11" s="22" t="s">
        <v>39</v>
      </c>
      <c r="D11" s="22" t="s">
        <v>39</v>
      </c>
      <c r="E11" s="22" t="s">
        <v>39</v>
      </c>
    </row>
    <row r="12" spans="1:34" ht="30" x14ac:dyDescent="0.25">
      <c r="A12" s="7" t="s">
        <v>45</v>
      </c>
      <c r="B12" s="6">
        <v>2</v>
      </c>
      <c r="C12" s="22" t="s">
        <v>39</v>
      </c>
      <c r="D12" s="22" t="s">
        <v>39</v>
      </c>
      <c r="E12" s="22" t="s">
        <v>39</v>
      </c>
    </row>
    <row r="13" spans="1:34" x14ac:dyDescent="0.25">
      <c r="A13" s="7" t="s">
        <v>46</v>
      </c>
      <c r="B13" s="6" t="s">
        <v>38</v>
      </c>
      <c r="C13" s="22" t="s">
        <v>39</v>
      </c>
      <c r="D13" s="22" t="s">
        <v>39</v>
      </c>
      <c r="E13" s="22" t="s">
        <v>39</v>
      </c>
    </row>
    <row r="14" spans="1:34" x14ac:dyDescent="0.25">
      <c r="A14" s="7" t="s">
        <v>47</v>
      </c>
      <c r="B14" s="6" t="s">
        <v>38</v>
      </c>
      <c r="C14" s="22" t="s">
        <v>39</v>
      </c>
      <c r="D14" s="22" t="s">
        <v>39</v>
      </c>
      <c r="E14" s="22" t="s">
        <v>39</v>
      </c>
    </row>
    <row r="15" spans="1:34" x14ac:dyDescent="0.25">
      <c r="A15" s="7"/>
      <c r="B15" s="6" t="s">
        <v>38</v>
      </c>
      <c r="C15" s="22" t="s">
        <v>39</v>
      </c>
      <c r="D15" s="22" t="s">
        <v>39</v>
      </c>
      <c r="E15" s="22" t="s">
        <v>39</v>
      </c>
    </row>
    <row r="16" spans="1:34" x14ac:dyDescent="0.25">
      <c r="A16" s="7" t="s">
        <v>48</v>
      </c>
      <c r="B16" s="6">
        <v>8</v>
      </c>
      <c r="C16" s="22">
        <v>0.25</v>
      </c>
      <c r="D16" s="22">
        <v>0.375</v>
      </c>
      <c r="E16" s="22">
        <v>0.375</v>
      </c>
    </row>
    <row r="17" spans="1:5" x14ac:dyDescent="0.25">
      <c r="A17" s="7"/>
      <c r="B17" s="6" t="s">
        <v>38</v>
      </c>
      <c r="C17" s="22" t="s">
        <v>39</v>
      </c>
      <c r="D17" s="22" t="s">
        <v>39</v>
      </c>
      <c r="E17" s="22" t="s">
        <v>39</v>
      </c>
    </row>
    <row r="18" spans="1:5" x14ac:dyDescent="0.25">
      <c r="A18" s="7" t="s">
        <v>49</v>
      </c>
      <c r="B18" s="6" t="s">
        <v>38</v>
      </c>
      <c r="C18" s="22" t="s">
        <v>39</v>
      </c>
      <c r="D18" s="22" t="s">
        <v>39</v>
      </c>
      <c r="E18" s="22" t="s">
        <v>39</v>
      </c>
    </row>
    <row r="19" spans="1:5" x14ac:dyDescent="0.25">
      <c r="A19" s="7" t="s">
        <v>50</v>
      </c>
      <c r="B19" s="6" t="s">
        <v>38</v>
      </c>
      <c r="C19" s="22" t="s">
        <v>39</v>
      </c>
      <c r="D19" s="22" t="s">
        <v>39</v>
      </c>
      <c r="E19" s="22" t="s">
        <v>39</v>
      </c>
    </row>
    <row r="20" spans="1:5" x14ac:dyDescent="0.25">
      <c r="A20" s="7" t="s">
        <v>51</v>
      </c>
      <c r="B20" s="6">
        <v>47</v>
      </c>
      <c r="C20" s="22">
        <v>0.63829999999999998</v>
      </c>
      <c r="D20" s="22">
        <v>0.25530000000000003</v>
      </c>
      <c r="E20" s="22">
        <v>0.10639999999999999</v>
      </c>
    </row>
    <row r="21" spans="1:5" x14ac:dyDescent="0.25">
      <c r="A21" s="7" t="s">
        <v>52</v>
      </c>
      <c r="B21" s="6">
        <v>415</v>
      </c>
      <c r="C21" s="22">
        <v>0.4602</v>
      </c>
      <c r="D21" s="22">
        <v>0.18310000000000001</v>
      </c>
      <c r="E21" s="22">
        <v>0.35659999999999997</v>
      </c>
    </row>
    <row r="22" spans="1:5" x14ac:dyDescent="0.25">
      <c r="A22" s="7" t="s">
        <v>53</v>
      </c>
      <c r="B22" s="6">
        <v>309</v>
      </c>
      <c r="C22" s="22">
        <v>0.27829999999999999</v>
      </c>
      <c r="D22" s="22">
        <v>0.23949999999999999</v>
      </c>
      <c r="E22" s="22">
        <v>0.48220000000000002</v>
      </c>
    </row>
    <row r="23" spans="1:5" x14ac:dyDescent="0.25">
      <c r="A23" s="7" t="s">
        <v>54</v>
      </c>
      <c r="B23" s="6">
        <v>371</v>
      </c>
      <c r="C23" s="22">
        <v>0.45550000000000002</v>
      </c>
      <c r="D23" s="22">
        <v>0.221</v>
      </c>
      <c r="E23" s="22">
        <v>0.32350000000000001</v>
      </c>
    </row>
    <row r="24" spans="1:5" x14ac:dyDescent="0.25">
      <c r="A24" s="7" t="s">
        <v>55</v>
      </c>
      <c r="B24" s="6">
        <v>391</v>
      </c>
      <c r="C24" s="22">
        <v>0.3478</v>
      </c>
      <c r="D24" s="22">
        <v>0.1918</v>
      </c>
      <c r="E24" s="22">
        <v>0.46039999999999998</v>
      </c>
    </row>
    <row r="25" spans="1:5" ht="30" x14ac:dyDescent="0.25">
      <c r="A25" s="7" t="s">
        <v>56</v>
      </c>
      <c r="B25" s="6">
        <v>152</v>
      </c>
      <c r="C25" s="22">
        <v>0.38159999999999999</v>
      </c>
      <c r="D25" s="22">
        <v>0.24340000000000001</v>
      </c>
      <c r="E25" s="22">
        <v>0.375</v>
      </c>
    </row>
    <row r="26" spans="1:5" ht="30" x14ac:dyDescent="0.25">
      <c r="A26" s="7" t="s">
        <v>57</v>
      </c>
      <c r="B26" s="6">
        <v>135</v>
      </c>
      <c r="C26" s="22">
        <v>0.5111</v>
      </c>
      <c r="D26" s="22">
        <v>0.1852</v>
      </c>
      <c r="E26" s="22">
        <v>0.30370000000000003</v>
      </c>
    </row>
    <row r="27" spans="1:5" ht="30" x14ac:dyDescent="0.25">
      <c r="A27" s="7" t="s">
        <v>58</v>
      </c>
      <c r="B27" s="6">
        <v>53</v>
      </c>
      <c r="C27" s="22">
        <v>0.52829999999999999</v>
      </c>
      <c r="D27" s="22">
        <v>0.18870000000000001</v>
      </c>
      <c r="E27" s="22">
        <v>0.28299999999999997</v>
      </c>
    </row>
    <row r="28" spans="1:5" ht="30" x14ac:dyDescent="0.25">
      <c r="A28" s="7" t="s">
        <v>59</v>
      </c>
      <c r="B28" s="6">
        <v>121</v>
      </c>
      <c r="C28" s="22">
        <v>0.4793</v>
      </c>
      <c r="D28" s="22">
        <v>0.20660000000000001</v>
      </c>
      <c r="E28" s="22">
        <v>0.314</v>
      </c>
    </row>
    <row r="29" spans="1:5" ht="30" x14ac:dyDescent="0.25">
      <c r="A29" s="7" t="s">
        <v>60</v>
      </c>
      <c r="B29" s="6">
        <v>210</v>
      </c>
      <c r="C29" s="22">
        <v>0.3619</v>
      </c>
      <c r="D29" s="22">
        <v>0.18099999999999999</v>
      </c>
      <c r="E29" s="22">
        <v>0.45710000000000001</v>
      </c>
    </row>
    <row r="30" spans="1:5" ht="30" x14ac:dyDescent="0.25">
      <c r="A30" s="7" t="s">
        <v>61</v>
      </c>
      <c r="B30" s="6">
        <v>253</v>
      </c>
      <c r="C30" s="22">
        <v>0.34389999999999998</v>
      </c>
      <c r="D30" s="22">
        <v>0.21740000000000001</v>
      </c>
      <c r="E30" s="22">
        <v>0.43869999999999998</v>
      </c>
    </row>
    <row r="31" spans="1:5" x14ac:dyDescent="0.25">
      <c r="A31" s="7" t="s">
        <v>62</v>
      </c>
      <c r="B31" s="6">
        <v>66</v>
      </c>
      <c r="C31" s="22">
        <v>0.31819999999999998</v>
      </c>
      <c r="D31" s="22">
        <v>0.19700000000000001</v>
      </c>
      <c r="E31" s="22">
        <v>0.48480000000000001</v>
      </c>
    </row>
    <row r="32" spans="1:5" x14ac:dyDescent="0.25">
      <c r="A32" s="7" t="s">
        <v>63</v>
      </c>
      <c r="B32" s="6">
        <v>69</v>
      </c>
      <c r="C32" s="22">
        <v>0.46379999999999999</v>
      </c>
      <c r="D32" s="22">
        <v>0.27539999999999998</v>
      </c>
      <c r="E32" s="22">
        <v>0.26090000000000002</v>
      </c>
    </row>
    <row r="33" spans="1:5" x14ac:dyDescent="0.25">
      <c r="A33" s="7" t="s">
        <v>64</v>
      </c>
      <c r="B33" s="6">
        <v>98</v>
      </c>
      <c r="C33" s="22">
        <v>0.42859999999999998</v>
      </c>
      <c r="D33" s="22">
        <v>0.25509999999999999</v>
      </c>
      <c r="E33" s="22">
        <v>0.31630000000000003</v>
      </c>
    </row>
    <row r="34" spans="1:5" x14ac:dyDescent="0.25">
      <c r="A34" s="7" t="s">
        <v>65</v>
      </c>
      <c r="B34" s="6">
        <v>69</v>
      </c>
      <c r="C34" s="22">
        <v>0.40579999999999999</v>
      </c>
      <c r="D34" s="22">
        <v>0.2319</v>
      </c>
      <c r="E34" s="22">
        <v>0.36230000000000001</v>
      </c>
    </row>
    <row r="35" spans="1:5" x14ac:dyDescent="0.25">
      <c r="A35" s="7" t="s">
        <v>66</v>
      </c>
      <c r="B35" s="6">
        <v>50</v>
      </c>
      <c r="C35" s="22">
        <v>0.38</v>
      </c>
      <c r="D35" s="22">
        <v>0.14000000000000001</v>
      </c>
      <c r="E35" s="22">
        <v>0.48</v>
      </c>
    </row>
    <row r="36" spans="1:5" x14ac:dyDescent="0.25">
      <c r="A36" s="7" t="s">
        <v>67</v>
      </c>
      <c r="B36" s="6">
        <v>42</v>
      </c>
      <c r="C36" s="22">
        <v>0.26190000000000002</v>
      </c>
      <c r="D36" s="22">
        <v>0.26190000000000002</v>
      </c>
      <c r="E36" s="22">
        <v>0.47620000000000001</v>
      </c>
    </row>
    <row r="37" spans="1:5" x14ac:dyDescent="0.25">
      <c r="A37" s="7" t="s">
        <v>68</v>
      </c>
      <c r="B37" s="6">
        <v>37</v>
      </c>
      <c r="C37" s="22">
        <v>0.43240000000000001</v>
      </c>
      <c r="D37" s="22">
        <v>0.2432</v>
      </c>
      <c r="E37" s="22">
        <v>0.32429999999999998</v>
      </c>
    </row>
    <row r="38" spans="1:5" x14ac:dyDescent="0.25">
      <c r="A38" s="7" t="s">
        <v>69</v>
      </c>
      <c r="B38" s="6">
        <v>99</v>
      </c>
      <c r="C38" s="22">
        <v>0.42420000000000002</v>
      </c>
      <c r="D38" s="22">
        <v>0.17169999999999999</v>
      </c>
      <c r="E38" s="22">
        <v>0.40400000000000003</v>
      </c>
    </row>
    <row r="39" spans="1:5" x14ac:dyDescent="0.25">
      <c r="A39" s="7" t="s">
        <v>70</v>
      </c>
      <c r="B39" s="6">
        <v>28</v>
      </c>
      <c r="C39" s="22">
        <v>0.42859999999999998</v>
      </c>
      <c r="D39" s="22">
        <v>0.1429</v>
      </c>
      <c r="E39" s="22">
        <v>0.42859999999999998</v>
      </c>
    </row>
    <row r="40" spans="1:5" x14ac:dyDescent="0.25">
      <c r="A40" s="7" t="s">
        <v>71</v>
      </c>
      <c r="B40" s="6">
        <v>61</v>
      </c>
      <c r="C40" s="22">
        <v>0.36070000000000002</v>
      </c>
      <c r="D40" s="22">
        <v>0.13109999999999999</v>
      </c>
      <c r="E40" s="22">
        <v>0.50819999999999999</v>
      </c>
    </row>
    <row r="41" spans="1:5" x14ac:dyDescent="0.25">
      <c r="A41" s="7" t="s">
        <v>72</v>
      </c>
      <c r="B41" s="6">
        <v>128</v>
      </c>
      <c r="C41" s="22">
        <v>0.41410000000000002</v>
      </c>
      <c r="D41" s="22">
        <v>0.1953</v>
      </c>
      <c r="E41" s="22">
        <v>0.3906</v>
      </c>
    </row>
    <row r="42" spans="1:5" x14ac:dyDescent="0.25">
      <c r="A42" s="7" t="s">
        <v>73</v>
      </c>
      <c r="B42" s="6">
        <v>129</v>
      </c>
      <c r="C42" s="22">
        <v>0.3256</v>
      </c>
      <c r="D42" s="22">
        <v>0.1938</v>
      </c>
      <c r="E42" s="22">
        <v>0.48060000000000003</v>
      </c>
    </row>
    <row r="43" spans="1:5" x14ac:dyDescent="0.25">
      <c r="A43" s="7" t="s">
        <v>74</v>
      </c>
      <c r="B43" s="6">
        <v>405</v>
      </c>
      <c r="C43" s="22">
        <v>0.35560000000000003</v>
      </c>
      <c r="D43" s="22">
        <v>0.2296</v>
      </c>
      <c r="E43" s="22">
        <v>0.4148</v>
      </c>
    </row>
    <row r="44" spans="1:5" x14ac:dyDescent="0.25">
      <c r="A44" s="7" t="s">
        <v>75</v>
      </c>
      <c r="B44" s="6">
        <v>20</v>
      </c>
      <c r="C44" s="22">
        <v>0.35</v>
      </c>
      <c r="D44" s="22">
        <v>0.25</v>
      </c>
      <c r="E44" s="22">
        <v>0.4</v>
      </c>
    </row>
    <row r="45" spans="1:5" x14ac:dyDescent="0.25">
      <c r="A45" s="7" t="s">
        <v>76</v>
      </c>
      <c r="B45" s="6">
        <v>20</v>
      </c>
      <c r="C45" s="22">
        <v>0.4</v>
      </c>
      <c r="D45" s="22">
        <v>0.15</v>
      </c>
      <c r="E45" s="22">
        <v>0.45</v>
      </c>
    </row>
    <row r="46" spans="1:5" x14ac:dyDescent="0.25">
      <c r="A46" s="7" t="s">
        <v>77</v>
      </c>
      <c r="B46" s="6">
        <v>48</v>
      </c>
      <c r="C46" s="22">
        <v>0.5625</v>
      </c>
      <c r="D46" s="22">
        <v>0.14580000000000001</v>
      </c>
      <c r="E46" s="22">
        <v>0.29170000000000001</v>
      </c>
    </row>
    <row r="47" spans="1:5" x14ac:dyDescent="0.25">
      <c r="A47" s="7" t="s">
        <v>78</v>
      </c>
      <c r="B47" s="6">
        <v>98</v>
      </c>
      <c r="C47" s="22">
        <v>0.47960000000000003</v>
      </c>
      <c r="D47" s="22">
        <v>0.2041</v>
      </c>
      <c r="E47" s="22">
        <v>0.31630000000000003</v>
      </c>
    </row>
    <row r="48" spans="1:5" x14ac:dyDescent="0.25">
      <c r="A48" s="7" t="s">
        <v>79</v>
      </c>
      <c r="B48" s="6">
        <v>225</v>
      </c>
      <c r="C48" s="22">
        <v>0.40439999999999998</v>
      </c>
      <c r="D48" s="22">
        <v>0.1867</v>
      </c>
      <c r="E48" s="22">
        <v>0.40889999999999999</v>
      </c>
    </row>
    <row r="49" spans="1:5" x14ac:dyDescent="0.25">
      <c r="A49" s="7" t="s">
        <v>80</v>
      </c>
      <c r="B49" s="6">
        <v>132</v>
      </c>
      <c r="C49" s="22">
        <v>0.31059999999999999</v>
      </c>
      <c r="D49" s="22">
        <v>0.25</v>
      </c>
      <c r="E49" s="22">
        <v>0.43940000000000001</v>
      </c>
    </row>
    <row r="50" spans="1:5" x14ac:dyDescent="0.25">
      <c r="A50" s="7" t="s">
        <v>81</v>
      </c>
      <c r="B50" s="6">
        <v>81</v>
      </c>
      <c r="C50" s="22">
        <v>0.33329999999999999</v>
      </c>
      <c r="D50" s="22">
        <v>0.2099</v>
      </c>
      <c r="E50" s="22">
        <v>0.45679999999999998</v>
      </c>
    </row>
    <row r="51" spans="1:5" x14ac:dyDescent="0.25">
      <c r="A51" s="7" t="s">
        <v>82</v>
      </c>
      <c r="B51" s="6">
        <v>63</v>
      </c>
      <c r="C51" s="22">
        <v>0.38100000000000001</v>
      </c>
      <c r="D51" s="22">
        <v>0.15870000000000001</v>
      </c>
      <c r="E51" s="22">
        <v>0.46029999999999999</v>
      </c>
    </row>
    <row r="52" spans="1:5" x14ac:dyDescent="0.25">
      <c r="A52" s="7" t="s">
        <v>83</v>
      </c>
      <c r="B52" s="6">
        <v>7</v>
      </c>
      <c r="C52" s="22">
        <v>0.28570000000000001</v>
      </c>
      <c r="D52" s="22">
        <v>0.1429</v>
      </c>
      <c r="E52" s="22">
        <v>0.57140000000000002</v>
      </c>
    </row>
    <row r="53" spans="1:5" x14ac:dyDescent="0.25">
      <c r="A53" s="7" t="s">
        <v>84</v>
      </c>
      <c r="B53" s="6" t="s">
        <v>38</v>
      </c>
      <c r="C53" s="22" t="s">
        <v>39</v>
      </c>
      <c r="D53" s="22" t="s">
        <v>39</v>
      </c>
      <c r="E53" s="22" t="s">
        <v>39</v>
      </c>
    </row>
    <row r="54" spans="1:5" x14ac:dyDescent="0.25">
      <c r="A54" s="7" t="s">
        <v>85</v>
      </c>
      <c r="B54" s="6" t="s">
        <v>38</v>
      </c>
      <c r="C54" s="22" t="s">
        <v>39</v>
      </c>
      <c r="D54" s="22" t="s">
        <v>39</v>
      </c>
      <c r="E54" s="22" t="s">
        <v>39</v>
      </c>
    </row>
    <row r="55" spans="1:5" x14ac:dyDescent="0.25">
      <c r="A55" s="7" t="s">
        <v>86</v>
      </c>
      <c r="B55" s="6">
        <v>4</v>
      </c>
      <c r="C55" s="22" t="s">
        <v>39</v>
      </c>
      <c r="D55" s="22" t="s">
        <v>39</v>
      </c>
      <c r="E55" s="22" t="s">
        <v>39</v>
      </c>
    </row>
    <row r="56" spans="1:5" x14ac:dyDescent="0.25">
      <c r="A56" s="7" t="s">
        <v>87</v>
      </c>
      <c r="B56" s="6">
        <v>43</v>
      </c>
      <c r="C56" s="22">
        <v>0.62790000000000001</v>
      </c>
      <c r="D56" s="22">
        <v>0.25580000000000003</v>
      </c>
      <c r="E56" s="22">
        <v>0.1163</v>
      </c>
    </row>
    <row r="57" spans="1:5" x14ac:dyDescent="0.25">
      <c r="A57" s="7" t="s">
        <v>88</v>
      </c>
      <c r="B57" s="6">
        <v>95</v>
      </c>
      <c r="C57" s="22">
        <v>0.5474</v>
      </c>
      <c r="D57" s="22">
        <v>0.15790000000000001</v>
      </c>
      <c r="E57" s="22">
        <v>0.29470000000000002</v>
      </c>
    </row>
    <row r="58" spans="1:5" x14ac:dyDescent="0.25">
      <c r="A58" s="7" t="s">
        <v>89</v>
      </c>
      <c r="B58" s="6">
        <v>143</v>
      </c>
      <c r="C58" s="22">
        <v>0.44059999999999999</v>
      </c>
      <c r="D58" s="22">
        <v>0.17480000000000001</v>
      </c>
      <c r="E58" s="22">
        <v>0.3846</v>
      </c>
    </row>
    <row r="59" spans="1:5" x14ac:dyDescent="0.25">
      <c r="A59" s="7" t="s">
        <v>90</v>
      </c>
      <c r="B59" s="6">
        <v>177</v>
      </c>
      <c r="C59" s="22">
        <v>0.4294</v>
      </c>
      <c r="D59" s="22">
        <v>0.2034</v>
      </c>
      <c r="E59" s="22">
        <v>0.36720000000000003</v>
      </c>
    </row>
    <row r="60" spans="1:5" x14ac:dyDescent="0.25">
      <c r="A60" s="7" t="s">
        <v>91</v>
      </c>
      <c r="B60" s="6">
        <v>191</v>
      </c>
      <c r="C60" s="22">
        <v>0.30890000000000001</v>
      </c>
      <c r="D60" s="22">
        <v>0.24610000000000001</v>
      </c>
      <c r="E60" s="22">
        <v>0.44500000000000001</v>
      </c>
    </row>
    <row r="61" spans="1:5" x14ac:dyDescent="0.25">
      <c r="A61" s="7" t="s">
        <v>92</v>
      </c>
      <c r="B61" s="6">
        <v>110</v>
      </c>
      <c r="C61" s="22">
        <v>0.21820000000000001</v>
      </c>
      <c r="D61" s="22">
        <v>0.2455</v>
      </c>
      <c r="E61" s="22">
        <v>0.53639999999999999</v>
      </c>
    </row>
    <row r="62" spans="1:5" x14ac:dyDescent="0.25">
      <c r="A62" s="7" t="s">
        <v>93</v>
      </c>
      <c r="B62" s="6">
        <v>8</v>
      </c>
      <c r="C62" s="22">
        <v>0.375</v>
      </c>
      <c r="D62" s="22" t="s">
        <v>38</v>
      </c>
      <c r="E62" s="22">
        <v>0.625</v>
      </c>
    </row>
    <row r="63" spans="1:5" x14ac:dyDescent="0.25">
      <c r="A63" s="7" t="s">
        <v>94</v>
      </c>
      <c r="B63" s="6">
        <v>371</v>
      </c>
      <c r="C63" s="22">
        <v>0.45550000000000002</v>
      </c>
      <c r="D63" s="22">
        <v>0.221</v>
      </c>
      <c r="E63" s="22">
        <v>0.32350000000000001</v>
      </c>
    </row>
    <row r="64" spans="1:5" x14ac:dyDescent="0.25">
      <c r="A64" s="7" t="s">
        <v>95</v>
      </c>
      <c r="B64" s="6">
        <v>391</v>
      </c>
      <c r="C64" s="22">
        <v>0.3478</v>
      </c>
      <c r="D64" s="22">
        <v>0.1918</v>
      </c>
      <c r="E64" s="22">
        <v>0.46039999999999998</v>
      </c>
    </row>
    <row r="65" spans="1:5" x14ac:dyDescent="0.25">
      <c r="A65" s="7" t="s">
        <v>96</v>
      </c>
      <c r="B65" s="6">
        <v>5</v>
      </c>
      <c r="C65" s="22">
        <v>0.6</v>
      </c>
      <c r="D65" s="22">
        <v>0.2</v>
      </c>
      <c r="E65" s="22">
        <v>0.2</v>
      </c>
    </row>
    <row r="66" spans="1:5" x14ac:dyDescent="0.25">
      <c r="A66" s="7" t="s">
        <v>97</v>
      </c>
      <c r="B66" s="6">
        <v>476</v>
      </c>
      <c r="C66" s="22">
        <v>0.40970000000000001</v>
      </c>
      <c r="D66" s="22">
        <v>0.18909999999999999</v>
      </c>
      <c r="E66" s="22">
        <v>0.40129999999999999</v>
      </c>
    </row>
    <row r="67" spans="1:5" ht="30" x14ac:dyDescent="0.25">
      <c r="A67" s="7" t="s">
        <v>98</v>
      </c>
      <c r="B67" s="6">
        <v>135</v>
      </c>
      <c r="C67" s="22">
        <v>0.36299999999999999</v>
      </c>
      <c r="D67" s="22">
        <v>0.2074</v>
      </c>
      <c r="E67" s="22">
        <v>0.42959999999999998</v>
      </c>
    </row>
    <row r="68" spans="1:5" ht="30" x14ac:dyDescent="0.25">
      <c r="A68" s="7" t="s">
        <v>99</v>
      </c>
      <c r="B68" s="6">
        <v>120</v>
      </c>
      <c r="C68" s="22">
        <v>0.3417</v>
      </c>
      <c r="D68" s="22">
        <v>0.25829999999999997</v>
      </c>
      <c r="E68" s="22">
        <v>0.4</v>
      </c>
    </row>
    <row r="69" spans="1:5" ht="30" x14ac:dyDescent="0.25">
      <c r="A69" s="7" t="s">
        <v>100</v>
      </c>
      <c r="B69" s="6">
        <v>32</v>
      </c>
      <c r="C69" s="22">
        <v>0.53129999999999999</v>
      </c>
      <c r="D69" s="22">
        <v>0.1875</v>
      </c>
      <c r="E69" s="22">
        <v>0.28129999999999999</v>
      </c>
    </row>
    <row r="70" spans="1:5" x14ac:dyDescent="0.25">
      <c r="A70" s="7" t="s">
        <v>101</v>
      </c>
      <c r="B70" s="6">
        <v>29</v>
      </c>
      <c r="C70" s="22">
        <v>0.58620000000000005</v>
      </c>
      <c r="D70" s="22">
        <v>0.10340000000000001</v>
      </c>
      <c r="E70" s="22">
        <v>0.31030000000000002</v>
      </c>
    </row>
    <row r="71" spans="1:5" x14ac:dyDescent="0.25">
      <c r="A71" s="7" t="s">
        <v>102</v>
      </c>
      <c r="B71" s="6">
        <v>44</v>
      </c>
      <c r="C71" s="22">
        <v>0.45450000000000002</v>
      </c>
      <c r="D71" s="22">
        <v>0.29549999999999998</v>
      </c>
      <c r="E71" s="22">
        <v>0.25</v>
      </c>
    </row>
    <row r="72" spans="1:5" x14ac:dyDescent="0.25">
      <c r="A72" s="7" t="s">
        <v>103</v>
      </c>
      <c r="B72" s="6">
        <v>45</v>
      </c>
      <c r="C72" s="22">
        <v>0.57779999999999998</v>
      </c>
      <c r="D72" s="22">
        <v>0.1333</v>
      </c>
      <c r="E72" s="22">
        <v>0.28889999999999999</v>
      </c>
    </row>
    <row r="73" spans="1:5" x14ac:dyDescent="0.25">
      <c r="A73" s="7" t="s">
        <v>104</v>
      </c>
      <c r="B73" s="6">
        <v>64</v>
      </c>
      <c r="C73" s="22">
        <v>0.4375</v>
      </c>
      <c r="D73" s="22">
        <v>0.2031</v>
      </c>
      <c r="E73" s="22">
        <v>0.3594</v>
      </c>
    </row>
    <row r="74" spans="1:5" x14ac:dyDescent="0.25">
      <c r="A74" s="7" t="s">
        <v>105</v>
      </c>
      <c r="B74" s="6">
        <v>567</v>
      </c>
      <c r="C74" s="22">
        <v>0.35799999999999998</v>
      </c>
      <c r="D74" s="22">
        <v>0.2205</v>
      </c>
      <c r="E74" s="22">
        <v>0.42149999999999999</v>
      </c>
    </row>
    <row r="75" spans="1:5" x14ac:dyDescent="0.25">
      <c r="A75" s="7" t="s">
        <v>106</v>
      </c>
      <c r="B75" s="6">
        <v>13</v>
      </c>
      <c r="C75" s="22">
        <v>0.46150000000000002</v>
      </c>
      <c r="D75" s="22">
        <v>0.23080000000000001</v>
      </c>
      <c r="E75" s="22">
        <v>0.30769999999999997</v>
      </c>
    </row>
    <row r="76" spans="1:5" x14ac:dyDescent="0.25">
      <c r="A76" s="7" t="s">
        <v>107</v>
      </c>
      <c r="B76" s="6">
        <v>54</v>
      </c>
      <c r="C76" s="22">
        <v>0.57410000000000005</v>
      </c>
      <c r="D76" s="22">
        <v>0.1111</v>
      </c>
      <c r="E76" s="22">
        <v>0.31480000000000002</v>
      </c>
    </row>
    <row r="77" spans="1:5" x14ac:dyDescent="0.25">
      <c r="A77" s="7" t="s">
        <v>108</v>
      </c>
      <c r="B77" s="6">
        <v>54</v>
      </c>
      <c r="C77" s="22">
        <v>0.38890000000000002</v>
      </c>
      <c r="D77" s="22">
        <v>0.29630000000000001</v>
      </c>
      <c r="E77" s="22">
        <v>0.31480000000000002</v>
      </c>
    </row>
    <row r="78" spans="1:5" x14ac:dyDescent="0.25">
      <c r="A78" s="7" t="s">
        <v>109</v>
      </c>
      <c r="B78" s="6">
        <v>78</v>
      </c>
      <c r="C78" s="22">
        <v>0.37180000000000002</v>
      </c>
      <c r="D78" s="22">
        <v>0.2051</v>
      </c>
      <c r="E78" s="22">
        <v>0.42309999999999998</v>
      </c>
    </row>
    <row r="79" spans="1:5" x14ac:dyDescent="0.25">
      <c r="A79" s="7" t="s">
        <v>110</v>
      </c>
      <c r="B79" s="6">
        <v>70</v>
      </c>
      <c r="C79" s="22">
        <v>0.35709999999999997</v>
      </c>
      <c r="D79" s="22">
        <v>0.1714</v>
      </c>
      <c r="E79" s="22">
        <v>0.47139999999999999</v>
      </c>
    </row>
    <row r="80" spans="1:5" x14ac:dyDescent="0.25">
      <c r="A80" s="7" t="s">
        <v>111</v>
      </c>
      <c r="B80" s="6">
        <v>62</v>
      </c>
      <c r="C80" s="22">
        <v>0.3548</v>
      </c>
      <c r="D80" s="22">
        <v>0.1613</v>
      </c>
      <c r="E80" s="22">
        <v>0.4839</v>
      </c>
    </row>
    <row r="81" spans="1:5" x14ac:dyDescent="0.25">
      <c r="A81" s="7" t="s">
        <v>112</v>
      </c>
      <c r="B81" s="6">
        <v>60</v>
      </c>
      <c r="C81" s="22">
        <v>0.35</v>
      </c>
      <c r="D81" s="22">
        <v>0.2167</v>
      </c>
      <c r="E81" s="22">
        <v>0.43330000000000002</v>
      </c>
    </row>
    <row r="82" spans="1:5" x14ac:dyDescent="0.25">
      <c r="A82" s="7" t="s">
        <v>113</v>
      </c>
      <c r="B82" s="6">
        <v>43</v>
      </c>
      <c r="C82" s="22">
        <v>0.46510000000000001</v>
      </c>
      <c r="D82" s="22">
        <v>0.20930000000000001</v>
      </c>
      <c r="E82" s="22">
        <v>0.3256</v>
      </c>
    </row>
    <row r="83" spans="1:5" x14ac:dyDescent="0.25">
      <c r="A83" s="7" t="s">
        <v>114</v>
      </c>
      <c r="B83" s="6">
        <v>35</v>
      </c>
      <c r="C83" s="22">
        <v>0.34289999999999998</v>
      </c>
      <c r="D83" s="22">
        <v>0.31430000000000002</v>
      </c>
      <c r="E83" s="22">
        <v>0.34289999999999998</v>
      </c>
    </row>
    <row r="84" spans="1:5" x14ac:dyDescent="0.25">
      <c r="A84" s="7" t="s">
        <v>115</v>
      </c>
      <c r="B84" s="6">
        <v>28</v>
      </c>
      <c r="C84" s="22">
        <v>0.32140000000000002</v>
      </c>
      <c r="D84" s="22">
        <v>0.28570000000000001</v>
      </c>
      <c r="E84" s="22">
        <v>0.39290000000000003</v>
      </c>
    </row>
    <row r="85" spans="1:5" x14ac:dyDescent="0.25">
      <c r="A85" s="7" t="s">
        <v>116</v>
      </c>
      <c r="B85" s="6">
        <v>87</v>
      </c>
      <c r="C85" s="22">
        <v>0.28739999999999999</v>
      </c>
      <c r="D85" s="22">
        <v>0.16089999999999999</v>
      </c>
      <c r="E85" s="22">
        <v>0.55169999999999997</v>
      </c>
    </row>
    <row r="86" spans="1:5" x14ac:dyDescent="0.25">
      <c r="A86" s="7" t="s">
        <v>117</v>
      </c>
      <c r="B86" s="6">
        <v>8</v>
      </c>
      <c r="C86" s="22">
        <v>0.75</v>
      </c>
      <c r="D86" s="22">
        <v>0.25</v>
      </c>
      <c r="E86" s="22" t="s">
        <v>38</v>
      </c>
    </row>
    <row r="87" spans="1:5" x14ac:dyDescent="0.25">
      <c r="A87" s="7" t="s">
        <v>118</v>
      </c>
      <c r="B87" s="6">
        <v>1</v>
      </c>
      <c r="C87" s="22" t="s">
        <v>39</v>
      </c>
      <c r="D87" s="22" t="s">
        <v>39</v>
      </c>
      <c r="E87" s="22" t="s">
        <v>39</v>
      </c>
    </row>
    <row r="88" spans="1:5" x14ac:dyDescent="0.25">
      <c r="A88" s="7" t="s">
        <v>119</v>
      </c>
      <c r="B88" s="6">
        <v>3</v>
      </c>
      <c r="C88" s="22" t="s">
        <v>39</v>
      </c>
      <c r="D88" s="22" t="s">
        <v>39</v>
      </c>
      <c r="E88" s="22" t="s">
        <v>39</v>
      </c>
    </row>
    <row r="89" spans="1:5" x14ac:dyDescent="0.25">
      <c r="A89" s="7" t="s">
        <v>120</v>
      </c>
      <c r="B89" s="6" t="s">
        <v>38</v>
      </c>
      <c r="C89" s="22" t="s">
        <v>39</v>
      </c>
      <c r="D89" s="22" t="s">
        <v>39</v>
      </c>
      <c r="E89" s="22" t="s">
        <v>39</v>
      </c>
    </row>
    <row r="90" spans="1:5" x14ac:dyDescent="0.25">
      <c r="A90" s="7" t="s">
        <v>121</v>
      </c>
      <c r="B90" s="6" t="s">
        <v>38</v>
      </c>
      <c r="C90" s="22" t="s">
        <v>39</v>
      </c>
      <c r="D90" s="22" t="s">
        <v>39</v>
      </c>
      <c r="E90" s="22" t="s">
        <v>39</v>
      </c>
    </row>
    <row r="91" spans="1:5" x14ac:dyDescent="0.25">
      <c r="A91" s="7" t="s">
        <v>122</v>
      </c>
      <c r="B91" s="6" t="s">
        <v>38</v>
      </c>
      <c r="C91" s="22" t="s">
        <v>39</v>
      </c>
      <c r="D91" s="22" t="s">
        <v>39</v>
      </c>
      <c r="E91" s="22" t="s">
        <v>39</v>
      </c>
    </row>
    <row r="92" spans="1:5" ht="30" x14ac:dyDescent="0.25">
      <c r="A92" s="7" t="s">
        <v>123</v>
      </c>
      <c r="B92" s="6">
        <v>2</v>
      </c>
      <c r="C92" s="22" t="s">
        <v>39</v>
      </c>
      <c r="D92" s="22" t="s">
        <v>39</v>
      </c>
      <c r="E92" s="22" t="s">
        <v>39</v>
      </c>
    </row>
    <row r="93" spans="1:5" ht="30" x14ac:dyDescent="0.25">
      <c r="A93" s="7" t="s">
        <v>124</v>
      </c>
      <c r="B93" s="6">
        <v>2</v>
      </c>
      <c r="C93" s="22" t="s">
        <v>39</v>
      </c>
      <c r="D93" s="22" t="s">
        <v>39</v>
      </c>
      <c r="E93" s="22" t="s">
        <v>39</v>
      </c>
    </row>
    <row r="94" spans="1:5" ht="30" x14ac:dyDescent="0.25">
      <c r="A94" s="7" t="s">
        <v>125</v>
      </c>
      <c r="B94" s="6" t="s">
        <v>38</v>
      </c>
      <c r="C94" s="22" t="s">
        <v>39</v>
      </c>
      <c r="D94" s="22" t="s">
        <v>39</v>
      </c>
      <c r="E94" s="22" t="s">
        <v>39</v>
      </c>
    </row>
    <row r="95" spans="1:5" ht="30" x14ac:dyDescent="0.25">
      <c r="A95" s="7" t="s">
        <v>126</v>
      </c>
      <c r="B95" s="6">
        <v>1</v>
      </c>
      <c r="C95" s="22" t="s">
        <v>39</v>
      </c>
      <c r="D95" s="22" t="s">
        <v>39</v>
      </c>
      <c r="E95" s="22" t="s">
        <v>39</v>
      </c>
    </row>
    <row r="96" spans="1:5" ht="30" x14ac:dyDescent="0.25">
      <c r="A96" s="7" t="s">
        <v>127</v>
      </c>
      <c r="B96" s="6">
        <v>1</v>
      </c>
      <c r="C96" s="22" t="s">
        <v>39</v>
      </c>
      <c r="D96" s="22" t="s">
        <v>39</v>
      </c>
      <c r="E96" s="22" t="s">
        <v>39</v>
      </c>
    </row>
    <row r="97" spans="1:5" ht="30" x14ac:dyDescent="0.25">
      <c r="A97" s="7" t="s">
        <v>128</v>
      </c>
      <c r="B97" s="6" t="s">
        <v>38</v>
      </c>
      <c r="C97" s="22" t="s">
        <v>39</v>
      </c>
      <c r="D97" s="22" t="s">
        <v>39</v>
      </c>
      <c r="E97" s="22" t="s">
        <v>39</v>
      </c>
    </row>
    <row r="98" spans="1:5" x14ac:dyDescent="0.25">
      <c r="A98" s="7" t="s">
        <v>129</v>
      </c>
      <c r="B98" s="6">
        <v>7</v>
      </c>
      <c r="C98" s="22">
        <v>0.57140000000000002</v>
      </c>
      <c r="D98" s="22">
        <v>0.28570000000000001</v>
      </c>
      <c r="E98" s="22">
        <v>0.1429</v>
      </c>
    </row>
    <row r="99" spans="1:5" ht="30" x14ac:dyDescent="0.25">
      <c r="A99" s="7" t="s">
        <v>130</v>
      </c>
      <c r="B99" s="6">
        <v>3</v>
      </c>
      <c r="C99" s="22" t="s">
        <v>39</v>
      </c>
      <c r="D99" s="22" t="s">
        <v>39</v>
      </c>
      <c r="E99" s="22" t="s">
        <v>39</v>
      </c>
    </row>
    <row r="100" spans="1:5" ht="30" x14ac:dyDescent="0.25">
      <c r="A100" s="7" t="s">
        <v>131</v>
      </c>
      <c r="B100" s="6">
        <v>1</v>
      </c>
      <c r="C100" s="22" t="s">
        <v>39</v>
      </c>
      <c r="D100" s="22" t="s">
        <v>39</v>
      </c>
      <c r="E100" s="22" t="s">
        <v>39</v>
      </c>
    </row>
    <row r="101" spans="1:5" ht="30" x14ac:dyDescent="0.25">
      <c r="A101" s="7" t="s">
        <v>132</v>
      </c>
      <c r="B101" s="6">
        <v>1</v>
      </c>
      <c r="C101" s="22" t="s">
        <v>39</v>
      </c>
      <c r="D101" s="22" t="s">
        <v>39</v>
      </c>
      <c r="E101" s="22" t="s">
        <v>39</v>
      </c>
    </row>
    <row r="102" spans="1:5" ht="30" x14ac:dyDescent="0.25">
      <c r="A102" s="7" t="s">
        <v>133</v>
      </c>
      <c r="B102" s="6">
        <v>2</v>
      </c>
      <c r="C102" s="22" t="s">
        <v>39</v>
      </c>
      <c r="D102" s="22" t="s">
        <v>39</v>
      </c>
      <c r="E102" s="22" t="s">
        <v>39</v>
      </c>
    </row>
    <row r="103" spans="1:5" x14ac:dyDescent="0.25">
      <c r="A103" s="7" t="s">
        <v>134</v>
      </c>
      <c r="B103" s="6">
        <v>748</v>
      </c>
      <c r="C103" s="22">
        <v>0.38900000000000001</v>
      </c>
      <c r="D103" s="22">
        <v>0.2072</v>
      </c>
      <c r="E103" s="22">
        <v>0.4037</v>
      </c>
    </row>
    <row r="104" spans="1:5" ht="30" x14ac:dyDescent="0.25">
      <c r="A104" s="7" t="s">
        <v>135</v>
      </c>
      <c r="B104" s="6">
        <v>626</v>
      </c>
      <c r="C104" s="22">
        <v>0.38500000000000001</v>
      </c>
      <c r="D104" s="22">
        <v>0.2029</v>
      </c>
      <c r="E104" s="22">
        <v>0.41210000000000002</v>
      </c>
    </row>
    <row r="105" spans="1:5" x14ac:dyDescent="0.25">
      <c r="A105" s="7" t="s">
        <v>136</v>
      </c>
      <c r="B105" s="6">
        <v>1</v>
      </c>
      <c r="C105" s="22" t="s">
        <v>39</v>
      </c>
      <c r="D105" s="22" t="s">
        <v>39</v>
      </c>
      <c r="E105" s="22" t="s">
        <v>39</v>
      </c>
    </row>
    <row r="106" spans="1:5" x14ac:dyDescent="0.25">
      <c r="A106" s="7" t="s">
        <v>137</v>
      </c>
      <c r="B106" s="6">
        <v>7</v>
      </c>
      <c r="C106" s="22">
        <v>0.42859999999999998</v>
      </c>
      <c r="D106" s="22">
        <v>0.1429</v>
      </c>
      <c r="E106" s="22">
        <v>0.42859999999999998</v>
      </c>
    </row>
    <row r="107" spans="1:5" x14ac:dyDescent="0.25">
      <c r="A107" s="7" t="s">
        <v>138</v>
      </c>
      <c r="B107" s="6">
        <v>15</v>
      </c>
      <c r="C107" s="22">
        <v>0.33329999999999999</v>
      </c>
      <c r="D107" s="22">
        <v>6.6699999999999995E-2</v>
      </c>
      <c r="E107" s="22">
        <v>0.6</v>
      </c>
    </row>
    <row r="108" spans="1:5" x14ac:dyDescent="0.25">
      <c r="A108" s="7" t="s">
        <v>139</v>
      </c>
      <c r="B108" s="6">
        <v>13</v>
      </c>
      <c r="C108" s="22">
        <v>0.61539999999999995</v>
      </c>
      <c r="D108" s="22">
        <v>0.30769999999999997</v>
      </c>
      <c r="E108" s="22">
        <v>7.6899999999999996E-2</v>
      </c>
    </row>
    <row r="109" spans="1:5" x14ac:dyDescent="0.25">
      <c r="A109" s="7" t="s">
        <v>140</v>
      </c>
      <c r="B109" s="6">
        <v>1</v>
      </c>
      <c r="C109" s="22" t="s">
        <v>39</v>
      </c>
      <c r="D109" s="22" t="s">
        <v>39</v>
      </c>
      <c r="E109" s="22" t="s">
        <v>39</v>
      </c>
    </row>
    <row r="110" spans="1:5" ht="30" x14ac:dyDescent="0.25">
      <c r="A110" s="7" t="s">
        <v>141</v>
      </c>
      <c r="B110" s="6">
        <v>9</v>
      </c>
      <c r="C110" s="22">
        <v>0.55559999999999998</v>
      </c>
      <c r="D110" s="22">
        <v>0.33329999999999999</v>
      </c>
      <c r="E110" s="22">
        <v>0.1111</v>
      </c>
    </row>
    <row r="111" spans="1:5" ht="30" x14ac:dyDescent="0.25">
      <c r="A111" s="7" t="s">
        <v>142</v>
      </c>
      <c r="B111" s="6">
        <v>27</v>
      </c>
      <c r="C111" s="22">
        <v>0.33329999999999999</v>
      </c>
      <c r="D111" s="22">
        <v>0.22220000000000001</v>
      </c>
      <c r="E111" s="22">
        <v>0.44440000000000002</v>
      </c>
    </row>
    <row r="112" spans="1:5" ht="30" x14ac:dyDescent="0.25">
      <c r="A112" s="7" t="s">
        <v>143</v>
      </c>
      <c r="B112" s="6">
        <v>59</v>
      </c>
      <c r="C112" s="22">
        <v>0.37290000000000001</v>
      </c>
      <c r="D112" s="22">
        <v>0.18640000000000001</v>
      </c>
      <c r="E112" s="22">
        <v>0.44069999999999998</v>
      </c>
    </row>
    <row r="113" spans="1:5" x14ac:dyDescent="0.25">
      <c r="A113" s="7" t="s">
        <v>144</v>
      </c>
      <c r="B113" s="6">
        <v>43</v>
      </c>
      <c r="C113" s="22">
        <v>0.25580000000000003</v>
      </c>
      <c r="D113" s="22">
        <v>0.186</v>
      </c>
      <c r="E113" s="22">
        <v>0.55810000000000004</v>
      </c>
    </row>
    <row r="114" spans="1:5" x14ac:dyDescent="0.25">
      <c r="A114" s="7" t="s">
        <v>145</v>
      </c>
      <c r="B114" s="6">
        <v>405</v>
      </c>
      <c r="C114" s="22">
        <v>0.35560000000000003</v>
      </c>
      <c r="D114" s="22">
        <v>0.2296</v>
      </c>
      <c r="E114" s="22">
        <v>0.4148</v>
      </c>
    </row>
    <row r="115" spans="1:5" ht="30" x14ac:dyDescent="0.25">
      <c r="A115" s="7" t="s">
        <v>146</v>
      </c>
      <c r="B115" s="6">
        <v>789</v>
      </c>
      <c r="C115" s="22">
        <v>0.40560000000000002</v>
      </c>
      <c r="D115" s="22">
        <v>0.20280000000000001</v>
      </c>
      <c r="E115" s="22">
        <v>0.3916</v>
      </c>
    </row>
    <row r="116" spans="1:5" x14ac:dyDescent="0.25">
      <c r="A116" s="7" t="s">
        <v>147</v>
      </c>
      <c r="B116" s="6">
        <v>347</v>
      </c>
      <c r="C116" s="22">
        <v>0.36020000000000002</v>
      </c>
      <c r="D116" s="22">
        <v>0.1988</v>
      </c>
      <c r="E116" s="22">
        <v>0.44090000000000001</v>
      </c>
    </row>
    <row r="117" spans="1:5" ht="30" x14ac:dyDescent="0.25">
      <c r="A117" s="7" t="s">
        <v>148</v>
      </c>
      <c r="B117" s="6" t="s">
        <v>38</v>
      </c>
      <c r="C117" s="22" t="s">
        <v>39</v>
      </c>
      <c r="D117" s="22" t="s">
        <v>39</v>
      </c>
      <c r="E117" s="22" t="s">
        <v>39</v>
      </c>
    </row>
    <row r="118" spans="1:5" ht="30" x14ac:dyDescent="0.25">
      <c r="A118" s="7" t="s">
        <v>149</v>
      </c>
      <c r="B118" s="6">
        <v>384</v>
      </c>
      <c r="C118" s="22">
        <v>0.41149999999999998</v>
      </c>
      <c r="D118" s="22">
        <v>0.19270000000000001</v>
      </c>
      <c r="E118" s="22">
        <v>0.39579999999999999</v>
      </c>
    </row>
    <row r="119" spans="1:5" ht="30" x14ac:dyDescent="0.25">
      <c r="A119" s="7" t="s">
        <v>150</v>
      </c>
      <c r="B119" s="6">
        <v>399</v>
      </c>
      <c r="C119" s="22">
        <v>0.42359999999999998</v>
      </c>
      <c r="D119" s="22">
        <v>0.20549999999999999</v>
      </c>
      <c r="E119" s="22">
        <v>0.37090000000000001</v>
      </c>
    </row>
    <row r="120" spans="1:5" x14ac:dyDescent="0.25">
      <c r="A120" s="7" t="s">
        <v>151</v>
      </c>
      <c r="B120" s="6">
        <v>31</v>
      </c>
      <c r="C120" s="22">
        <v>0.3226</v>
      </c>
      <c r="D120" s="22">
        <v>0.19350000000000001</v>
      </c>
      <c r="E120" s="22">
        <v>0.4839</v>
      </c>
    </row>
    <row r="121" spans="1:5" x14ac:dyDescent="0.25">
      <c r="A121" s="7" t="s">
        <v>152</v>
      </c>
      <c r="B121" s="6">
        <v>786</v>
      </c>
      <c r="C121" s="22">
        <v>0.40460000000000002</v>
      </c>
      <c r="D121" s="22">
        <v>0.2036</v>
      </c>
      <c r="E121" s="22">
        <v>0.39190000000000003</v>
      </c>
    </row>
    <row r="122" spans="1:5" x14ac:dyDescent="0.25">
      <c r="A122" s="7" t="s">
        <v>153</v>
      </c>
      <c r="B122" s="6">
        <v>15</v>
      </c>
      <c r="C122" s="22">
        <v>0.4</v>
      </c>
      <c r="D122" s="22">
        <v>0.2</v>
      </c>
      <c r="E122" s="22">
        <v>0.4</v>
      </c>
    </row>
    <row r="123" spans="1:5" x14ac:dyDescent="0.25">
      <c r="A123" s="7" t="s">
        <v>154</v>
      </c>
      <c r="B123" s="6">
        <v>223</v>
      </c>
      <c r="C123" s="22">
        <v>0.30940000000000001</v>
      </c>
      <c r="D123" s="22">
        <v>0.21970000000000001</v>
      </c>
      <c r="E123" s="22">
        <v>0.47089999999999999</v>
      </c>
    </row>
    <row r="124" spans="1:5" ht="30" x14ac:dyDescent="0.25">
      <c r="A124" s="7" t="s">
        <v>155</v>
      </c>
      <c r="B124" s="6">
        <v>592</v>
      </c>
      <c r="C124" s="22">
        <v>0.39019999999999999</v>
      </c>
      <c r="D124" s="22">
        <v>0.20949999999999999</v>
      </c>
      <c r="E124" s="22">
        <v>0.40029999999999999</v>
      </c>
    </row>
    <row r="125" spans="1:5" x14ac:dyDescent="0.25">
      <c r="A125" s="7" t="s">
        <v>156</v>
      </c>
      <c r="B125" s="6">
        <v>42</v>
      </c>
      <c r="C125" s="22">
        <v>0.38100000000000001</v>
      </c>
      <c r="D125" s="22">
        <v>0.1429</v>
      </c>
      <c r="E125" s="22">
        <v>0.47620000000000001</v>
      </c>
    </row>
    <row r="126" spans="1:5" x14ac:dyDescent="0.25">
      <c r="A126" s="7" t="s">
        <v>157</v>
      </c>
      <c r="B126" s="6">
        <v>31</v>
      </c>
      <c r="C126" s="22">
        <v>0.3226</v>
      </c>
      <c r="D126" s="22">
        <v>0.19350000000000001</v>
      </c>
      <c r="E126" s="22">
        <v>0.4839</v>
      </c>
    </row>
    <row r="127" spans="1:5" x14ac:dyDescent="0.25">
      <c r="A127" s="7" t="s">
        <v>158</v>
      </c>
      <c r="B127" s="6">
        <v>158</v>
      </c>
      <c r="C127" s="22">
        <v>0.49370000000000003</v>
      </c>
      <c r="D127" s="22">
        <v>0.18990000000000001</v>
      </c>
      <c r="E127" s="22">
        <v>0.3165</v>
      </c>
    </row>
    <row r="128" spans="1:5" x14ac:dyDescent="0.25">
      <c r="A128" s="7" t="s">
        <v>159</v>
      </c>
      <c r="B128" s="6">
        <v>706</v>
      </c>
      <c r="C128" s="22">
        <v>0.38390000000000002</v>
      </c>
      <c r="D128" s="22">
        <v>0.20250000000000001</v>
      </c>
      <c r="E128" s="22">
        <v>0.41360000000000002</v>
      </c>
    </row>
    <row r="129" spans="1:5" x14ac:dyDescent="0.25">
      <c r="A129" s="7" t="s">
        <v>160</v>
      </c>
      <c r="B129" s="6">
        <v>337</v>
      </c>
      <c r="C129" s="22">
        <v>0.3947</v>
      </c>
      <c r="D129" s="22">
        <v>0.21360000000000001</v>
      </c>
      <c r="E129" s="22">
        <v>0.39169999999999999</v>
      </c>
    </row>
    <row r="130" spans="1:5" x14ac:dyDescent="0.25">
      <c r="A130" s="7" t="s">
        <v>161</v>
      </c>
      <c r="B130" s="6">
        <v>346</v>
      </c>
      <c r="C130" s="22">
        <v>0.4133</v>
      </c>
      <c r="D130" s="22">
        <v>0.1908</v>
      </c>
      <c r="E130" s="22">
        <v>0.39600000000000002</v>
      </c>
    </row>
    <row r="131" spans="1:5" x14ac:dyDescent="0.25">
      <c r="A131" s="7" t="s">
        <v>162</v>
      </c>
      <c r="B131" s="6">
        <v>65</v>
      </c>
      <c r="C131" s="22">
        <v>0.46150000000000002</v>
      </c>
      <c r="D131" s="22">
        <v>0.16919999999999999</v>
      </c>
      <c r="E131" s="22">
        <v>0.36919999999999997</v>
      </c>
    </row>
    <row r="132" spans="1:5" x14ac:dyDescent="0.25">
      <c r="A132" s="7" t="s">
        <v>163</v>
      </c>
      <c r="B132" s="6">
        <v>55</v>
      </c>
      <c r="C132" s="22">
        <v>0.43640000000000001</v>
      </c>
      <c r="D132" s="22">
        <v>0.2364</v>
      </c>
      <c r="E132" s="22">
        <v>0.32729999999999998</v>
      </c>
    </row>
    <row r="133" spans="1:5" ht="30" x14ac:dyDescent="0.25">
      <c r="A133" s="7" t="s">
        <v>164</v>
      </c>
      <c r="B133" s="6">
        <v>23</v>
      </c>
      <c r="C133" s="22">
        <v>0.4783</v>
      </c>
      <c r="D133" s="22">
        <v>8.6999999999999994E-2</v>
      </c>
      <c r="E133" s="22">
        <v>0.43480000000000002</v>
      </c>
    </row>
    <row r="134" spans="1:5" ht="30" x14ac:dyDescent="0.25">
      <c r="A134" s="7" t="s">
        <v>165</v>
      </c>
      <c r="B134" s="6">
        <v>56</v>
      </c>
      <c r="C134" s="22">
        <v>0.44640000000000002</v>
      </c>
      <c r="D134" s="22">
        <v>0.1429</v>
      </c>
      <c r="E134" s="22">
        <v>0.41070000000000001</v>
      </c>
    </row>
    <row r="135" spans="1:5" x14ac:dyDescent="0.25">
      <c r="A135" s="7" t="s">
        <v>166</v>
      </c>
      <c r="B135" s="6">
        <v>30</v>
      </c>
      <c r="C135" s="22">
        <v>0.33329999999999999</v>
      </c>
      <c r="D135" s="22">
        <v>0.1333</v>
      </c>
      <c r="E135" s="22">
        <v>0.5333</v>
      </c>
    </row>
    <row r="136" spans="1:5" x14ac:dyDescent="0.25">
      <c r="A136" s="7" t="s">
        <v>167</v>
      </c>
      <c r="B136" s="6">
        <v>47</v>
      </c>
      <c r="C136" s="22">
        <v>0.44679999999999997</v>
      </c>
      <c r="D136" s="22">
        <v>0.21279999999999999</v>
      </c>
      <c r="E136" s="22">
        <v>0.34039999999999998</v>
      </c>
    </row>
    <row r="137" spans="1:5" x14ac:dyDescent="0.25">
      <c r="A137" s="7" t="s">
        <v>168</v>
      </c>
      <c r="B137" s="6">
        <v>35</v>
      </c>
      <c r="C137" s="22">
        <v>0.34289999999999998</v>
      </c>
      <c r="D137" s="22">
        <v>8.5699999999999998E-2</v>
      </c>
      <c r="E137" s="22">
        <v>0.57140000000000002</v>
      </c>
    </row>
    <row r="138" spans="1:5" x14ac:dyDescent="0.25">
      <c r="A138" s="7" t="s">
        <v>169</v>
      </c>
      <c r="B138" s="6">
        <v>30</v>
      </c>
      <c r="C138" s="22">
        <v>0.36670000000000003</v>
      </c>
      <c r="D138" s="22">
        <v>0.1333</v>
      </c>
      <c r="E138" s="22">
        <v>0.5</v>
      </c>
    </row>
    <row r="139" spans="1:5" x14ac:dyDescent="0.25">
      <c r="A139" s="7" t="s">
        <v>170</v>
      </c>
      <c r="B139" s="6">
        <v>7</v>
      </c>
      <c r="C139" s="22">
        <v>0.28570000000000001</v>
      </c>
      <c r="D139" s="22" t="s">
        <v>38</v>
      </c>
      <c r="E139" s="22">
        <v>0.71430000000000005</v>
      </c>
    </row>
    <row r="140" spans="1:5" x14ac:dyDescent="0.25">
      <c r="A140" s="7" t="s">
        <v>171</v>
      </c>
      <c r="B140" s="6">
        <v>29</v>
      </c>
      <c r="C140" s="22">
        <v>0.44829999999999998</v>
      </c>
      <c r="D140" s="22">
        <v>0.10340000000000001</v>
      </c>
      <c r="E140" s="22">
        <v>0.44829999999999998</v>
      </c>
    </row>
    <row r="141" spans="1:5" x14ac:dyDescent="0.25">
      <c r="A141" s="7" t="s">
        <v>172</v>
      </c>
      <c r="B141" s="6">
        <v>716</v>
      </c>
      <c r="C141" s="22">
        <v>0.4022</v>
      </c>
      <c r="D141" s="22">
        <v>0.2011</v>
      </c>
      <c r="E141" s="22">
        <v>0.39660000000000001</v>
      </c>
    </row>
    <row r="142" spans="1:5" x14ac:dyDescent="0.25">
      <c r="A142" s="7" t="s">
        <v>173</v>
      </c>
      <c r="B142" s="6">
        <v>21</v>
      </c>
      <c r="C142" s="22">
        <v>0.23810000000000001</v>
      </c>
      <c r="D142" s="22">
        <v>4.7600000000000003E-2</v>
      </c>
      <c r="E142" s="22">
        <v>0.71430000000000005</v>
      </c>
    </row>
    <row r="143" spans="1:5" ht="30" x14ac:dyDescent="0.25">
      <c r="A143" s="7" t="s">
        <v>174</v>
      </c>
      <c r="B143" s="6">
        <v>67</v>
      </c>
      <c r="C143" s="22">
        <v>0.47760000000000002</v>
      </c>
      <c r="D143" s="22">
        <v>0.23880000000000001</v>
      </c>
      <c r="E143" s="22">
        <v>0.28360000000000002</v>
      </c>
    </row>
    <row r="144" spans="1:5" ht="30" x14ac:dyDescent="0.25">
      <c r="A144" s="7" t="s">
        <v>175</v>
      </c>
      <c r="B144" s="6">
        <v>123</v>
      </c>
      <c r="C144" s="22">
        <v>0.47149999999999997</v>
      </c>
      <c r="D144" s="22">
        <v>0.1789</v>
      </c>
      <c r="E144" s="22">
        <v>0.34960000000000002</v>
      </c>
    </row>
    <row r="145" spans="1:5" ht="30" x14ac:dyDescent="0.25">
      <c r="A145" s="7" t="s">
        <v>176</v>
      </c>
      <c r="B145" s="6">
        <v>385</v>
      </c>
      <c r="C145" s="22">
        <v>0.32729999999999998</v>
      </c>
      <c r="D145" s="22">
        <v>0.2208</v>
      </c>
      <c r="E145" s="22">
        <v>0.45190000000000002</v>
      </c>
    </row>
    <row r="146" spans="1:5" ht="30" x14ac:dyDescent="0.25">
      <c r="A146" s="7" t="s">
        <v>177</v>
      </c>
      <c r="B146" s="6">
        <v>31</v>
      </c>
      <c r="C146" s="22">
        <v>0.4194</v>
      </c>
      <c r="D146" s="22">
        <v>0.2581</v>
      </c>
      <c r="E146" s="22">
        <v>0.3226</v>
      </c>
    </row>
    <row r="147" spans="1:5" ht="30" x14ac:dyDescent="0.25">
      <c r="A147" s="7" t="s">
        <v>178</v>
      </c>
      <c r="B147" s="6">
        <v>6</v>
      </c>
      <c r="C147" s="22">
        <v>0.66669999999999996</v>
      </c>
      <c r="D147" s="22">
        <v>0.16669999999999999</v>
      </c>
      <c r="E147" s="22">
        <v>0.16669999999999999</v>
      </c>
    </row>
    <row r="148" spans="1:5" ht="30" x14ac:dyDescent="0.25">
      <c r="A148" s="7" t="s">
        <v>179</v>
      </c>
      <c r="B148" s="6">
        <v>24</v>
      </c>
      <c r="C148" s="22">
        <v>0.33329999999999999</v>
      </c>
      <c r="D148" s="22">
        <v>0.29170000000000001</v>
      </c>
      <c r="E148" s="22">
        <v>0.375</v>
      </c>
    </row>
    <row r="149" spans="1:5" x14ac:dyDescent="0.25">
      <c r="A149" s="7" t="s">
        <v>180</v>
      </c>
      <c r="B149" s="6">
        <v>78</v>
      </c>
      <c r="C149" s="22">
        <v>0.47439999999999999</v>
      </c>
      <c r="D149" s="22">
        <v>0.15379999999999999</v>
      </c>
      <c r="E149" s="22">
        <v>0.37180000000000002</v>
      </c>
    </row>
    <row r="150" spans="1:5" ht="30" x14ac:dyDescent="0.25">
      <c r="A150" s="7" t="s">
        <v>181</v>
      </c>
      <c r="B150" s="6">
        <v>15</v>
      </c>
      <c r="C150" s="22">
        <v>0.73329999999999995</v>
      </c>
      <c r="D150" s="22">
        <v>0.1333</v>
      </c>
      <c r="E150" s="22">
        <v>0.1333</v>
      </c>
    </row>
    <row r="151" spans="1:5" x14ac:dyDescent="0.25">
      <c r="A151" s="7" t="s">
        <v>182</v>
      </c>
      <c r="B151" s="6">
        <v>42</v>
      </c>
      <c r="C151" s="22">
        <v>0.47620000000000001</v>
      </c>
      <c r="D151" s="22">
        <v>0.11899999999999999</v>
      </c>
      <c r="E151" s="22">
        <v>0.40479999999999999</v>
      </c>
    </row>
    <row r="152" spans="1:5" x14ac:dyDescent="0.25">
      <c r="A152" s="7" t="s">
        <v>183</v>
      </c>
      <c r="B152" s="6" t="s">
        <v>38</v>
      </c>
      <c r="C152" s="22" t="s">
        <v>39</v>
      </c>
      <c r="D152" s="22" t="s">
        <v>39</v>
      </c>
      <c r="E152" s="22" t="s">
        <v>39</v>
      </c>
    </row>
    <row r="153" spans="1:5" x14ac:dyDescent="0.25">
      <c r="A153" s="7" t="s">
        <v>184</v>
      </c>
      <c r="B153" s="6">
        <v>11</v>
      </c>
      <c r="C153" s="22">
        <v>0.54549999999999998</v>
      </c>
      <c r="D153" s="22">
        <v>0.18179999999999999</v>
      </c>
      <c r="E153" s="22">
        <v>0.2727</v>
      </c>
    </row>
    <row r="154" spans="1:5" ht="30" x14ac:dyDescent="0.25">
      <c r="A154" s="7" t="s">
        <v>185</v>
      </c>
      <c r="B154" s="6">
        <v>1</v>
      </c>
      <c r="C154" s="22" t="s">
        <v>39</v>
      </c>
      <c r="D154" s="22" t="s">
        <v>39</v>
      </c>
      <c r="E154" s="22" t="s">
        <v>39</v>
      </c>
    </row>
    <row r="155" spans="1:5" ht="30" x14ac:dyDescent="0.25">
      <c r="A155" s="7" t="s">
        <v>186</v>
      </c>
      <c r="B155" s="6">
        <v>31</v>
      </c>
      <c r="C155" s="22">
        <v>0.4839</v>
      </c>
      <c r="D155" s="22">
        <v>0.2258</v>
      </c>
      <c r="E155" s="22">
        <v>0.2903</v>
      </c>
    </row>
  </sheetData>
  <hyperlinks>
    <hyperlink ref="A1" location="Contents!A1" display="Select here to return to the contents page" xr:uid="{179129DD-DD4F-490D-ABD8-BBEF0652B585}"/>
  </hyperlink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220560-EBDB-4EEF-8479-77DE8BAA2200}">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5" width="20.77734375" style="18" customWidth="1"/>
    <col min="6" max="34" width="8.77734375" style="18"/>
    <col min="35" max="16384" width="8.77734375" style="2"/>
  </cols>
  <sheetData>
    <row r="1" spans="1:34" x14ac:dyDescent="0.25">
      <c r="A1" s="17" t="s">
        <v>217</v>
      </c>
    </row>
    <row r="2" spans="1:34" s="9" customFormat="1" ht="15.6" x14ac:dyDescent="0.3">
      <c r="A2" s="8" t="s">
        <v>0</v>
      </c>
      <c r="B2" s="11" t="s">
        <v>14</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15.6" x14ac:dyDescent="0.3">
      <c r="A4" s="3"/>
      <c r="B4" s="4" t="s">
        <v>1</v>
      </c>
      <c r="C4" s="20" t="s">
        <v>187</v>
      </c>
      <c r="D4" s="20" t="s">
        <v>188</v>
      </c>
      <c r="E4" s="20" t="s">
        <v>189</v>
      </c>
      <c r="F4" s="21"/>
      <c r="G4" s="21"/>
      <c r="H4" s="21"/>
      <c r="I4" s="21"/>
      <c r="J4" s="21"/>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837</v>
      </c>
      <c r="C5" s="22">
        <v>0.3775</v>
      </c>
      <c r="D5" s="22">
        <v>0.61050000000000004</v>
      </c>
      <c r="E5" s="22">
        <v>1.1900000000000001E-2</v>
      </c>
    </row>
    <row r="6" spans="1:34" x14ac:dyDescent="0.25">
      <c r="A6" s="7"/>
      <c r="B6" s="6" t="s">
        <v>38</v>
      </c>
      <c r="C6" s="22" t="s">
        <v>39</v>
      </c>
      <c r="D6" s="22" t="s">
        <v>39</v>
      </c>
      <c r="E6" s="22" t="s">
        <v>39</v>
      </c>
    </row>
    <row r="7" spans="1:34" x14ac:dyDescent="0.25">
      <c r="A7" s="7" t="s">
        <v>40</v>
      </c>
      <c r="B7" s="6" t="s">
        <v>38</v>
      </c>
      <c r="C7" s="22" t="s">
        <v>39</v>
      </c>
      <c r="D7" s="22" t="s">
        <v>39</v>
      </c>
      <c r="E7" s="22" t="s">
        <v>39</v>
      </c>
    </row>
    <row r="8" spans="1:34" x14ac:dyDescent="0.25">
      <c r="A8" s="7" t="s">
        <v>41</v>
      </c>
      <c r="B8" s="6">
        <v>4</v>
      </c>
      <c r="C8" s="22" t="s">
        <v>39</v>
      </c>
      <c r="D8" s="22" t="s">
        <v>39</v>
      </c>
      <c r="E8" s="22" t="s">
        <v>39</v>
      </c>
    </row>
    <row r="9" spans="1:34" x14ac:dyDescent="0.25">
      <c r="A9" s="7" t="s">
        <v>42</v>
      </c>
      <c r="B9" s="6" t="s">
        <v>38</v>
      </c>
      <c r="C9" s="22" t="s">
        <v>39</v>
      </c>
      <c r="D9" s="22" t="s">
        <v>39</v>
      </c>
      <c r="E9" s="22" t="s">
        <v>39</v>
      </c>
    </row>
    <row r="10" spans="1:34" x14ac:dyDescent="0.25">
      <c r="A10" s="7" t="s">
        <v>43</v>
      </c>
      <c r="B10" s="6" t="s">
        <v>38</v>
      </c>
      <c r="C10" s="22" t="s">
        <v>39</v>
      </c>
      <c r="D10" s="22" t="s">
        <v>39</v>
      </c>
      <c r="E10" s="22" t="s">
        <v>39</v>
      </c>
    </row>
    <row r="11" spans="1:34" x14ac:dyDescent="0.25">
      <c r="A11" s="7" t="s">
        <v>44</v>
      </c>
      <c r="B11" s="6" t="s">
        <v>38</v>
      </c>
      <c r="C11" s="22" t="s">
        <v>39</v>
      </c>
      <c r="D11" s="22" t="s">
        <v>39</v>
      </c>
      <c r="E11" s="22" t="s">
        <v>39</v>
      </c>
    </row>
    <row r="12" spans="1:34" ht="30" x14ac:dyDescent="0.25">
      <c r="A12" s="7" t="s">
        <v>45</v>
      </c>
      <c r="B12" s="6">
        <v>2</v>
      </c>
      <c r="C12" s="22" t="s">
        <v>39</v>
      </c>
      <c r="D12" s="22" t="s">
        <v>39</v>
      </c>
      <c r="E12" s="22" t="s">
        <v>39</v>
      </c>
    </row>
    <row r="13" spans="1:34" x14ac:dyDescent="0.25">
      <c r="A13" s="7" t="s">
        <v>46</v>
      </c>
      <c r="B13" s="6" t="s">
        <v>38</v>
      </c>
      <c r="C13" s="22" t="s">
        <v>39</v>
      </c>
      <c r="D13" s="22" t="s">
        <v>39</v>
      </c>
      <c r="E13" s="22" t="s">
        <v>39</v>
      </c>
    </row>
    <row r="14" spans="1:34" x14ac:dyDescent="0.25">
      <c r="A14" s="7" t="s">
        <v>47</v>
      </c>
      <c r="B14" s="6" t="s">
        <v>38</v>
      </c>
      <c r="C14" s="22" t="s">
        <v>39</v>
      </c>
      <c r="D14" s="22" t="s">
        <v>39</v>
      </c>
      <c r="E14" s="22" t="s">
        <v>39</v>
      </c>
    </row>
    <row r="15" spans="1:34" x14ac:dyDescent="0.25">
      <c r="A15" s="7"/>
      <c r="B15" s="6" t="s">
        <v>38</v>
      </c>
      <c r="C15" s="22" t="s">
        <v>39</v>
      </c>
      <c r="D15" s="22" t="s">
        <v>39</v>
      </c>
      <c r="E15" s="22" t="s">
        <v>39</v>
      </c>
    </row>
    <row r="16" spans="1:34" x14ac:dyDescent="0.25">
      <c r="A16" s="7" t="s">
        <v>48</v>
      </c>
      <c r="B16" s="6">
        <v>8</v>
      </c>
      <c r="C16" s="22">
        <v>0.625</v>
      </c>
      <c r="D16" s="22">
        <v>0.375</v>
      </c>
      <c r="E16" s="22" t="s">
        <v>38</v>
      </c>
    </row>
    <row r="17" spans="1:5" x14ac:dyDescent="0.25">
      <c r="A17" s="7"/>
      <c r="B17" s="6" t="s">
        <v>38</v>
      </c>
      <c r="C17" s="22" t="s">
        <v>39</v>
      </c>
      <c r="D17" s="22" t="s">
        <v>39</v>
      </c>
      <c r="E17" s="22" t="s">
        <v>39</v>
      </c>
    </row>
    <row r="18" spans="1:5" x14ac:dyDescent="0.25">
      <c r="A18" s="7" t="s">
        <v>49</v>
      </c>
      <c r="B18" s="6" t="s">
        <v>38</v>
      </c>
      <c r="C18" s="22" t="s">
        <v>39</v>
      </c>
      <c r="D18" s="22" t="s">
        <v>39</v>
      </c>
      <c r="E18" s="22" t="s">
        <v>39</v>
      </c>
    </row>
    <row r="19" spans="1:5" x14ac:dyDescent="0.25">
      <c r="A19" s="7" t="s">
        <v>50</v>
      </c>
      <c r="B19" s="6" t="s">
        <v>38</v>
      </c>
      <c r="C19" s="22" t="s">
        <v>39</v>
      </c>
      <c r="D19" s="22" t="s">
        <v>39</v>
      </c>
      <c r="E19" s="22" t="s">
        <v>39</v>
      </c>
    </row>
    <row r="20" spans="1:5" x14ac:dyDescent="0.25">
      <c r="A20" s="7" t="s">
        <v>51</v>
      </c>
      <c r="B20" s="6">
        <v>47</v>
      </c>
      <c r="C20" s="22">
        <v>0.34039999999999998</v>
      </c>
      <c r="D20" s="22">
        <v>0.63829999999999998</v>
      </c>
      <c r="E20" s="22">
        <v>2.1299999999999999E-2</v>
      </c>
    </row>
    <row r="21" spans="1:5" x14ac:dyDescent="0.25">
      <c r="A21" s="7" t="s">
        <v>52</v>
      </c>
      <c r="B21" s="6">
        <v>416</v>
      </c>
      <c r="C21" s="22">
        <v>0.34379999999999999</v>
      </c>
      <c r="D21" s="22">
        <v>0.64180000000000004</v>
      </c>
      <c r="E21" s="22">
        <v>1.44E-2</v>
      </c>
    </row>
    <row r="22" spans="1:5" x14ac:dyDescent="0.25">
      <c r="A22" s="7" t="s">
        <v>53</v>
      </c>
      <c r="B22" s="6">
        <v>312</v>
      </c>
      <c r="C22" s="22">
        <v>0.44550000000000001</v>
      </c>
      <c r="D22" s="22">
        <v>0.55130000000000001</v>
      </c>
      <c r="E22" s="22">
        <v>3.2000000000000002E-3</v>
      </c>
    </row>
    <row r="23" spans="1:5" x14ac:dyDescent="0.25">
      <c r="A23" s="7" t="s">
        <v>54</v>
      </c>
      <c r="B23" s="6">
        <v>372</v>
      </c>
      <c r="C23" s="22">
        <v>0.38440000000000002</v>
      </c>
      <c r="D23" s="22">
        <v>0.60219999999999996</v>
      </c>
      <c r="E23" s="22">
        <v>1.34E-2</v>
      </c>
    </row>
    <row r="24" spans="1:5" x14ac:dyDescent="0.25">
      <c r="A24" s="7" t="s">
        <v>55</v>
      </c>
      <c r="B24" s="6">
        <v>393</v>
      </c>
      <c r="C24" s="22">
        <v>0.37659999999999999</v>
      </c>
      <c r="D24" s="22">
        <v>0.61580000000000001</v>
      </c>
      <c r="E24" s="22">
        <v>7.6E-3</v>
      </c>
    </row>
    <row r="25" spans="1:5" ht="30" x14ac:dyDescent="0.25">
      <c r="A25" s="7" t="s">
        <v>56</v>
      </c>
      <c r="B25" s="6">
        <v>153</v>
      </c>
      <c r="C25" s="22">
        <v>0.44440000000000002</v>
      </c>
      <c r="D25" s="22">
        <v>0.54249999999999998</v>
      </c>
      <c r="E25" s="22">
        <v>1.3100000000000001E-2</v>
      </c>
    </row>
    <row r="26" spans="1:5" ht="30" x14ac:dyDescent="0.25">
      <c r="A26" s="7" t="s">
        <v>57</v>
      </c>
      <c r="B26" s="6">
        <v>134</v>
      </c>
      <c r="C26" s="22">
        <v>0.31340000000000001</v>
      </c>
      <c r="D26" s="22">
        <v>0.67910000000000004</v>
      </c>
      <c r="E26" s="22">
        <v>7.4999999999999997E-3</v>
      </c>
    </row>
    <row r="27" spans="1:5" ht="30" x14ac:dyDescent="0.25">
      <c r="A27" s="7" t="s">
        <v>58</v>
      </c>
      <c r="B27" s="6">
        <v>53</v>
      </c>
      <c r="C27" s="22">
        <v>0.3019</v>
      </c>
      <c r="D27" s="22">
        <v>0.69810000000000005</v>
      </c>
      <c r="E27" s="22" t="s">
        <v>38</v>
      </c>
    </row>
    <row r="28" spans="1:5" ht="30" x14ac:dyDescent="0.25">
      <c r="A28" s="7" t="s">
        <v>59</v>
      </c>
      <c r="B28" s="6">
        <v>121</v>
      </c>
      <c r="C28" s="22">
        <v>0.35539999999999999</v>
      </c>
      <c r="D28" s="22">
        <v>0.64459999999999995</v>
      </c>
      <c r="E28" s="22" t="s">
        <v>38</v>
      </c>
    </row>
    <row r="29" spans="1:5" ht="30" x14ac:dyDescent="0.25">
      <c r="A29" s="7" t="s">
        <v>60</v>
      </c>
      <c r="B29" s="6">
        <v>215</v>
      </c>
      <c r="C29" s="22">
        <v>0.37669999999999998</v>
      </c>
      <c r="D29" s="22">
        <v>0.61860000000000004</v>
      </c>
      <c r="E29" s="22">
        <v>4.7000000000000002E-3</v>
      </c>
    </row>
    <row r="30" spans="1:5" ht="30" x14ac:dyDescent="0.25">
      <c r="A30" s="7" t="s">
        <v>61</v>
      </c>
      <c r="B30" s="6">
        <v>256</v>
      </c>
      <c r="C30" s="22">
        <v>0.3906</v>
      </c>
      <c r="D30" s="22">
        <v>0.59770000000000001</v>
      </c>
      <c r="E30" s="22">
        <v>1.17E-2</v>
      </c>
    </row>
    <row r="31" spans="1:5" x14ac:dyDescent="0.25">
      <c r="A31" s="7" t="s">
        <v>62</v>
      </c>
      <c r="B31" s="6">
        <v>65</v>
      </c>
      <c r="C31" s="22">
        <v>0.43080000000000002</v>
      </c>
      <c r="D31" s="22">
        <v>0.56920000000000004</v>
      </c>
      <c r="E31" s="22" t="s">
        <v>38</v>
      </c>
    </row>
    <row r="32" spans="1:5" x14ac:dyDescent="0.25">
      <c r="A32" s="7" t="s">
        <v>63</v>
      </c>
      <c r="B32" s="6">
        <v>67</v>
      </c>
      <c r="C32" s="22">
        <v>0.43280000000000002</v>
      </c>
      <c r="D32" s="22">
        <v>0.56720000000000004</v>
      </c>
      <c r="E32" s="22" t="s">
        <v>38</v>
      </c>
    </row>
    <row r="33" spans="1:5" x14ac:dyDescent="0.25">
      <c r="A33" s="7" t="s">
        <v>64</v>
      </c>
      <c r="B33" s="6">
        <v>98</v>
      </c>
      <c r="C33" s="22">
        <v>0.41839999999999999</v>
      </c>
      <c r="D33" s="22">
        <v>0.56120000000000003</v>
      </c>
      <c r="E33" s="22">
        <v>2.0400000000000001E-2</v>
      </c>
    </row>
    <row r="34" spans="1:5" x14ac:dyDescent="0.25">
      <c r="A34" s="7" t="s">
        <v>65</v>
      </c>
      <c r="B34" s="6">
        <v>73</v>
      </c>
      <c r="C34" s="22">
        <v>0.39729999999999999</v>
      </c>
      <c r="D34" s="22">
        <v>0.57530000000000003</v>
      </c>
      <c r="E34" s="22">
        <v>2.7400000000000001E-2</v>
      </c>
    </row>
    <row r="35" spans="1:5" x14ac:dyDescent="0.25">
      <c r="A35" s="7" t="s">
        <v>66</v>
      </c>
      <c r="B35" s="6">
        <v>48</v>
      </c>
      <c r="C35" s="22">
        <v>0.41670000000000001</v>
      </c>
      <c r="D35" s="22">
        <v>0.5625</v>
      </c>
      <c r="E35" s="22">
        <v>2.0799999999999999E-2</v>
      </c>
    </row>
    <row r="36" spans="1:5" x14ac:dyDescent="0.25">
      <c r="A36" s="7" t="s">
        <v>67</v>
      </c>
      <c r="B36" s="6">
        <v>43</v>
      </c>
      <c r="C36" s="22">
        <v>0.41860000000000003</v>
      </c>
      <c r="D36" s="22">
        <v>0.58140000000000003</v>
      </c>
      <c r="E36" s="22" t="s">
        <v>38</v>
      </c>
    </row>
    <row r="37" spans="1:5" x14ac:dyDescent="0.25">
      <c r="A37" s="7" t="s">
        <v>68</v>
      </c>
      <c r="B37" s="6">
        <v>38</v>
      </c>
      <c r="C37" s="22">
        <v>0.42109999999999997</v>
      </c>
      <c r="D37" s="22">
        <v>0.57889999999999997</v>
      </c>
      <c r="E37" s="22" t="s">
        <v>38</v>
      </c>
    </row>
    <row r="38" spans="1:5" x14ac:dyDescent="0.25">
      <c r="A38" s="7" t="s">
        <v>69</v>
      </c>
      <c r="B38" s="6">
        <v>97</v>
      </c>
      <c r="C38" s="22">
        <v>0.38140000000000002</v>
      </c>
      <c r="D38" s="22">
        <v>0.60819999999999996</v>
      </c>
      <c r="E38" s="22">
        <v>1.03E-2</v>
      </c>
    </row>
    <row r="39" spans="1:5" x14ac:dyDescent="0.25">
      <c r="A39" s="7" t="s">
        <v>70</v>
      </c>
      <c r="B39" s="6">
        <v>28</v>
      </c>
      <c r="C39" s="22">
        <v>0.35709999999999997</v>
      </c>
      <c r="D39" s="22">
        <v>0.64290000000000003</v>
      </c>
      <c r="E39" s="22" t="s">
        <v>38</v>
      </c>
    </row>
    <row r="40" spans="1:5" x14ac:dyDescent="0.25">
      <c r="A40" s="7" t="s">
        <v>71</v>
      </c>
      <c r="B40" s="6">
        <v>63</v>
      </c>
      <c r="C40" s="22">
        <v>0.26979999999999998</v>
      </c>
      <c r="D40" s="22">
        <v>0.73019999999999996</v>
      </c>
      <c r="E40" s="22" t="s">
        <v>38</v>
      </c>
    </row>
    <row r="41" spans="1:5" x14ac:dyDescent="0.25">
      <c r="A41" s="7" t="s">
        <v>72</v>
      </c>
      <c r="B41" s="6">
        <v>129</v>
      </c>
      <c r="C41" s="22">
        <v>0.3256</v>
      </c>
      <c r="D41" s="22">
        <v>0.66669999999999996</v>
      </c>
      <c r="E41" s="22">
        <v>7.7999999999999996E-3</v>
      </c>
    </row>
    <row r="42" spans="1:5" x14ac:dyDescent="0.25">
      <c r="A42" s="7" t="s">
        <v>73</v>
      </c>
      <c r="B42" s="6">
        <v>129</v>
      </c>
      <c r="C42" s="22">
        <v>0.3876</v>
      </c>
      <c r="D42" s="22">
        <v>0.60470000000000002</v>
      </c>
      <c r="E42" s="22">
        <v>7.7999999999999996E-3</v>
      </c>
    </row>
    <row r="43" spans="1:5" x14ac:dyDescent="0.25">
      <c r="A43" s="7" t="s">
        <v>74</v>
      </c>
      <c r="B43" s="6">
        <v>412</v>
      </c>
      <c r="C43" s="22">
        <v>0.4199</v>
      </c>
      <c r="D43" s="22">
        <v>0.57520000000000004</v>
      </c>
      <c r="E43" s="22">
        <v>4.8999999999999998E-3</v>
      </c>
    </row>
    <row r="44" spans="1:5" x14ac:dyDescent="0.25">
      <c r="A44" s="7" t="s">
        <v>75</v>
      </c>
      <c r="B44" s="6">
        <v>21</v>
      </c>
      <c r="C44" s="22">
        <v>0.42859999999999998</v>
      </c>
      <c r="D44" s="22">
        <v>0.57140000000000002</v>
      </c>
      <c r="E44" s="22" t="s">
        <v>38</v>
      </c>
    </row>
    <row r="45" spans="1:5" x14ac:dyDescent="0.25">
      <c r="A45" s="7" t="s">
        <v>76</v>
      </c>
      <c r="B45" s="6">
        <v>20</v>
      </c>
      <c r="C45" s="22">
        <v>0.4</v>
      </c>
      <c r="D45" s="22">
        <v>0.6</v>
      </c>
      <c r="E45" s="22" t="s">
        <v>38</v>
      </c>
    </row>
    <row r="46" spans="1:5" x14ac:dyDescent="0.25">
      <c r="A46" s="7" t="s">
        <v>77</v>
      </c>
      <c r="B46" s="6">
        <v>48</v>
      </c>
      <c r="C46" s="22">
        <v>0.22919999999999999</v>
      </c>
      <c r="D46" s="22">
        <v>0.72919999999999996</v>
      </c>
      <c r="E46" s="22">
        <v>4.1700000000000001E-2</v>
      </c>
    </row>
    <row r="47" spans="1:5" x14ac:dyDescent="0.25">
      <c r="A47" s="7" t="s">
        <v>78</v>
      </c>
      <c r="B47" s="6">
        <v>100</v>
      </c>
      <c r="C47" s="22">
        <v>0.34</v>
      </c>
      <c r="D47" s="22">
        <v>0.65</v>
      </c>
      <c r="E47" s="22">
        <v>0.01</v>
      </c>
    </row>
    <row r="48" spans="1:5" x14ac:dyDescent="0.25">
      <c r="A48" s="7" t="s">
        <v>79</v>
      </c>
      <c r="B48" s="6">
        <v>226</v>
      </c>
      <c r="C48" s="22">
        <v>0.3584</v>
      </c>
      <c r="D48" s="22">
        <v>0.63270000000000004</v>
      </c>
      <c r="E48" s="22">
        <v>8.8000000000000005E-3</v>
      </c>
    </row>
    <row r="49" spans="1:5" x14ac:dyDescent="0.25">
      <c r="A49" s="7" t="s">
        <v>80</v>
      </c>
      <c r="B49" s="6">
        <v>135</v>
      </c>
      <c r="C49" s="22">
        <v>0.4889</v>
      </c>
      <c r="D49" s="22">
        <v>0.49630000000000002</v>
      </c>
      <c r="E49" s="22">
        <v>1.4800000000000001E-2</v>
      </c>
    </row>
    <row r="50" spans="1:5" x14ac:dyDescent="0.25">
      <c r="A50" s="7" t="s">
        <v>81</v>
      </c>
      <c r="B50" s="6">
        <v>81</v>
      </c>
      <c r="C50" s="22">
        <v>0.41980000000000001</v>
      </c>
      <c r="D50" s="22">
        <v>0.58020000000000005</v>
      </c>
      <c r="E50" s="22" t="s">
        <v>38</v>
      </c>
    </row>
    <row r="51" spans="1:5" x14ac:dyDescent="0.25">
      <c r="A51" s="7" t="s">
        <v>82</v>
      </c>
      <c r="B51" s="6">
        <v>64</v>
      </c>
      <c r="C51" s="22">
        <v>0.3594</v>
      </c>
      <c r="D51" s="22">
        <v>0.64059999999999995</v>
      </c>
      <c r="E51" s="22" t="s">
        <v>38</v>
      </c>
    </row>
    <row r="52" spans="1:5" x14ac:dyDescent="0.25">
      <c r="A52" s="7" t="s">
        <v>83</v>
      </c>
      <c r="B52" s="6">
        <v>6</v>
      </c>
      <c r="C52" s="22">
        <v>0.5</v>
      </c>
      <c r="D52" s="22">
        <v>0.5</v>
      </c>
      <c r="E52" s="22" t="s">
        <v>38</v>
      </c>
    </row>
    <row r="53" spans="1:5" x14ac:dyDescent="0.25">
      <c r="A53" s="7" t="s">
        <v>84</v>
      </c>
      <c r="B53" s="6" t="s">
        <v>38</v>
      </c>
      <c r="C53" s="22" t="s">
        <v>39</v>
      </c>
      <c r="D53" s="22" t="s">
        <v>39</v>
      </c>
      <c r="E53" s="22" t="s">
        <v>39</v>
      </c>
    </row>
    <row r="54" spans="1:5" x14ac:dyDescent="0.25">
      <c r="A54" s="7" t="s">
        <v>85</v>
      </c>
      <c r="B54" s="6" t="s">
        <v>38</v>
      </c>
      <c r="C54" s="22" t="s">
        <v>39</v>
      </c>
      <c r="D54" s="22" t="s">
        <v>39</v>
      </c>
      <c r="E54" s="22" t="s">
        <v>39</v>
      </c>
    </row>
    <row r="55" spans="1:5" x14ac:dyDescent="0.25">
      <c r="A55" s="7" t="s">
        <v>86</v>
      </c>
      <c r="B55" s="6">
        <v>4</v>
      </c>
      <c r="C55" s="22" t="s">
        <v>39</v>
      </c>
      <c r="D55" s="22" t="s">
        <v>39</v>
      </c>
      <c r="E55" s="22" t="s">
        <v>39</v>
      </c>
    </row>
    <row r="56" spans="1:5" x14ac:dyDescent="0.25">
      <c r="A56" s="7" t="s">
        <v>87</v>
      </c>
      <c r="B56" s="6">
        <v>43</v>
      </c>
      <c r="C56" s="22">
        <v>0.3488</v>
      </c>
      <c r="D56" s="22">
        <v>0.62790000000000001</v>
      </c>
      <c r="E56" s="22">
        <v>2.3300000000000001E-2</v>
      </c>
    </row>
    <row r="57" spans="1:5" x14ac:dyDescent="0.25">
      <c r="A57" s="7" t="s">
        <v>88</v>
      </c>
      <c r="B57" s="6">
        <v>95</v>
      </c>
      <c r="C57" s="22">
        <v>0.29470000000000002</v>
      </c>
      <c r="D57" s="22">
        <v>0.68420000000000003</v>
      </c>
      <c r="E57" s="22">
        <v>2.1100000000000001E-2</v>
      </c>
    </row>
    <row r="58" spans="1:5" x14ac:dyDescent="0.25">
      <c r="A58" s="7" t="s">
        <v>89</v>
      </c>
      <c r="B58" s="6">
        <v>143</v>
      </c>
      <c r="C58" s="22">
        <v>0.36359999999999998</v>
      </c>
      <c r="D58" s="22">
        <v>0.62939999999999996</v>
      </c>
      <c r="E58" s="22">
        <v>7.0000000000000001E-3</v>
      </c>
    </row>
    <row r="59" spans="1:5" x14ac:dyDescent="0.25">
      <c r="A59" s="7" t="s">
        <v>90</v>
      </c>
      <c r="B59" s="6">
        <v>178</v>
      </c>
      <c r="C59" s="22">
        <v>0.35389999999999999</v>
      </c>
      <c r="D59" s="22">
        <v>0.62919999999999998</v>
      </c>
      <c r="E59" s="22">
        <v>1.6899999999999998E-2</v>
      </c>
    </row>
    <row r="60" spans="1:5" x14ac:dyDescent="0.25">
      <c r="A60" s="7" t="s">
        <v>91</v>
      </c>
      <c r="B60" s="6">
        <v>193</v>
      </c>
      <c r="C60" s="22">
        <v>0.43009999999999998</v>
      </c>
      <c r="D60" s="22">
        <v>0.56479999999999997</v>
      </c>
      <c r="E60" s="22">
        <v>5.1999999999999998E-3</v>
      </c>
    </row>
    <row r="61" spans="1:5" x14ac:dyDescent="0.25">
      <c r="A61" s="7" t="s">
        <v>92</v>
      </c>
      <c r="B61" s="6">
        <v>111</v>
      </c>
      <c r="C61" s="22">
        <v>0.48649999999999999</v>
      </c>
      <c r="D61" s="22">
        <v>0.51349999999999996</v>
      </c>
      <c r="E61" s="22" t="s">
        <v>38</v>
      </c>
    </row>
    <row r="62" spans="1:5" x14ac:dyDescent="0.25">
      <c r="A62" s="7" t="s">
        <v>93</v>
      </c>
      <c r="B62" s="6">
        <v>8</v>
      </c>
      <c r="C62" s="22">
        <v>0.25</v>
      </c>
      <c r="D62" s="22">
        <v>0.75</v>
      </c>
      <c r="E62" s="22" t="s">
        <v>38</v>
      </c>
    </row>
    <row r="63" spans="1:5" x14ac:dyDescent="0.25">
      <c r="A63" s="7" t="s">
        <v>94</v>
      </c>
      <c r="B63" s="6">
        <v>372</v>
      </c>
      <c r="C63" s="22">
        <v>0.38440000000000002</v>
      </c>
      <c r="D63" s="22">
        <v>0.60219999999999996</v>
      </c>
      <c r="E63" s="22">
        <v>1.34E-2</v>
      </c>
    </row>
    <row r="64" spans="1:5" x14ac:dyDescent="0.25">
      <c r="A64" s="7" t="s">
        <v>95</v>
      </c>
      <c r="B64" s="6">
        <v>393</v>
      </c>
      <c r="C64" s="22">
        <v>0.37659999999999999</v>
      </c>
      <c r="D64" s="22">
        <v>0.61580000000000001</v>
      </c>
      <c r="E64" s="22">
        <v>7.6E-3</v>
      </c>
    </row>
    <row r="65" spans="1:5" x14ac:dyDescent="0.25">
      <c r="A65" s="7" t="s">
        <v>96</v>
      </c>
      <c r="B65" s="6">
        <v>6</v>
      </c>
      <c r="C65" s="22">
        <v>0.33329999999999999</v>
      </c>
      <c r="D65" s="22">
        <v>0.66669999999999996</v>
      </c>
      <c r="E65" s="22" t="s">
        <v>38</v>
      </c>
    </row>
    <row r="66" spans="1:5" x14ac:dyDescent="0.25">
      <c r="A66" s="7" t="s">
        <v>97</v>
      </c>
      <c r="B66" s="6">
        <v>477</v>
      </c>
      <c r="C66" s="22">
        <v>0.35639999999999999</v>
      </c>
      <c r="D66" s="22">
        <v>0.63729999999999998</v>
      </c>
      <c r="E66" s="22">
        <v>6.3E-3</v>
      </c>
    </row>
    <row r="67" spans="1:5" ht="30" x14ac:dyDescent="0.25">
      <c r="A67" s="7" t="s">
        <v>98</v>
      </c>
      <c r="B67" s="6">
        <v>138</v>
      </c>
      <c r="C67" s="22">
        <v>0.40579999999999999</v>
      </c>
      <c r="D67" s="22">
        <v>0.57969999999999999</v>
      </c>
      <c r="E67" s="22">
        <v>1.4500000000000001E-2</v>
      </c>
    </row>
    <row r="68" spans="1:5" ht="30" x14ac:dyDescent="0.25">
      <c r="A68" s="7" t="s">
        <v>99</v>
      </c>
      <c r="B68" s="6">
        <v>120</v>
      </c>
      <c r="C68" s="22">
        <v>0.4667</v>
      </c>
      <c r="D68" s="22">
        <v>0.52500000000000002</v>
      </c>
      <c r="E68" s="22">
        <v>8.3000000000000001E-3</v>
      </c>
    </row>
    <row r="69" spans="1:5" ht="30" x14ac:dyDescent="0.25">
      <c r="A69" s="7" t="s">
        <v>100</v>
      </c>
      <c r="B69" s="6">
        <v>33</v>
      </c>
      <c r="C69" s="22">
        <v>0.36359999999999998</v>
      </c>
      <c r="D69" s="22">
        <v>0.60609999999999997</v>
      </c>
      <c r="E69" s="22">
        <v>3.0300000000000001E-2</v>
      </c>
    </row>
    <row r="70" spans="1:5" x14ac:dyDescent="0.25">
      <c r="A70" s="7" t="s">
        <v>101</v>
      </c>
      <c r="B70" s="6">
        <v>29</v>
      </c>
      <c r="C70" s="22">
        <v>0.2069</v>
      </c>
      <c r="D70" s="22">
        <v>0.79310000000000003</v>
      </c>
      <c r="E70" s="22" t="s">
        <v>38</v>
      </c>
    </row>
    <row r="71" spans="1:5" x14ac:dyDescent="0.25">
      <c r="A71" s="7" t="s">
        <v>102</v>
      </c>
      <c r="B71" s="6">
        <v>45</v>
      </c>
      <c r="C71" s="22">
        <v>0.42220000000000002</v>
      </c>
      <c r="D71" s="22">
        <v>0.57779999999999998</v>
      </c>
      <c r="E71" s="22" t="s">
        <v>38</v>
      </c>
    </row>
    <row r="72" spans="1:5" x14ac:dyDescent="0.25">
      <c r="A72" s="7" t="s">
        <v>103</v>
      </c>
      <c r="B72" s="6">
        <v>45</v>
      </c>
      <c r="C72" s="22">
        <v>0.28889999999999999</v>
      </c>
      <c r="D72" s="22">
        <v>0.68889999999999996</v>
      </c>
      <c r="E72" s="22">
        <v>2.2200000000000001E-2</v>
      </c>
    </row>
    <row r="73" spans="1:5" x14ac:dyDescent="0.25">
      <c r="A73" s="7" t="s">
        <v>104</v>
      </c>
      <c r="B73" s="6">
        <v>63</v>
      </c>
      <c r="C73" s="22">
        <v>0.33329999999999999</v>
      </c>
      <c r="D73" s="22">
        <v>0.66669999999999996</v>
      </c>
      <c r="E73" s="22" t="s">
        <v>38</v>
      </c>
    </row>
    <row r="74" spans="1:5" x14ac:dyDescent="0.25">
      <c r="A74" s="7" t="s">
        <v>105</v>
      </c>
      <c r="B74" s="6">
        <v>573</v>
      </c>
      <c r="C74" s="22">
        <v>0.3997</v>
      </c>
      <c r="D74" s="22">
        <v>0.59340000000000004</v>
      </c>
      <c r="E74" s="22">
        <v>7.0000000000000001E-3</v>
      </c>
    </row>
    <row r="75" spans="1:5" x14ac:dyDescent="0.25">
      <c r="A75" s="7" t="s">
        <v>106</v>
      </c>
      <c r="B75" s="6">
        <v>13</v>
      </c>
      <c r="C75" s="22">
        <v>0.3846</v>
      </c>
      <c r="D75" s="22">
        <v>0.61539999999999995</v>
      </c>
      <c r="E75" s="22" t="s">
        <v>38</v>
      </c>
    </row>
    <row r="76" spans="1:5" x14ac:dyDescent="0.25">
      <c r="A76" s="7" t="s">
        <v>107</v>
      </c>
      <c r="B76" s="6">
        <v>52</v>
      </c>
      <c r="C76" s="22">
        <v>0.30769999999999997</v>
      </c>
      <c r="D76" s="22">
        <v>0.69230000000000003</v>
      </c>
      <c r="E76" s="22" t="s">
        <v>38</v>
      </c>
    </row>
    <row r="77" spans="1:5" x14ac:dyDescent="0.25">
      <c r="A77" s="7" t="s">
        <v>108</v>
      </c>
      <c r="B77" s="6">
        <v>56</v>
      </c>
      <c r="C77" s="22">
        <v>0.39290000000000003</v>
      </c>
      <c r="D77" s="22">
        <v>0.60709999999999997</v>
      </c>
      <c r="E77" s="22" t="s">
        <v>38</v>
      </c>
    </row>
    <row r="78" spans="1:5" x14ac:dyDescent="0.25">
      <c r="A78" s="7" t="s">
        <v>109</v>
      </c>
      <c r="B78" s="6">
        <v>80</v>
      </c>
      <c r="C78" s="22">
        <v>0.375</v>
      </c>
      <c r="D78" s="22">
        <v>0.61250000000000004</v>
      </c>
      <c r="E78" s="22">
        <v>1.2500000000000001E-2</v>
      </c>
    </row>
    <row r="79" spans="1:5" x14ac:dyDescent="0.25">
      <c r="A79" s="7" t="s">
        <v>110</v>
      </c>
      <c r="B79" s="6">
        <v>73</v>
      </c>
      <c r="C79" s="22">
        <v>0.3836</v>
      </c>
      <c r="D79" s="22">
        <v>0.61639999999999995</v>
      </c>
      <c r="E79" s="22" t="s">
        <v>38</v>
      </c>
    </row>
    <row r="80" spans="1:5" x14ac:dyDescent="0.25">
      <c r="A80" s="7" t="s">
        <v>111</v>
      </c>
      <c r="B80" s="6">
        <v>62</v>
      </c>
      <c r="C80" s="22">
        <v>0.371</v>
      </c>
      <c r="D80" s="22">
        <v>0.629</v>
      </c>
      <c r="E80" s="22" t="s">
        <v>38</v>
      </c>
    </row>
    <row r="81" spans="1:5" x14ac:dyDescent="0.25">
      <c r="A81" s="7" t="s">
        <v>112</v>
      </c>
      <c r="B81" s="6">
        <v>61</v>
      </c>
      <c r="C81" s="22">
        <v>0.39340000000000003</v>
      </c>
      <c r="D81" s="22">
        <v>0.57379999999999998</v>
      </c>
      <c r="E81" s="22">
        <v>3.2800000000000003E-2</v>
      </c>
    </row>
    <row r="82" spans="1:5" x14ac:dyDescent="0.25">
      <c r="A82" s="7" t="s">
        <v>113</v>
      </c>
      <c r="B82" s="6">
        <v>42</v>
      </c>
      <c r="C82" s="22">
        <v>0.33329999999999999</v>
      </c>
      <c r="D82" s="22">
        <v>0.66669999999999996</v>
      </c>
      <c r="E82" s="22" t="s">
        <v>38</v>
      </c>
    </row>
    <row r="83" spans="1:5" x14ac:dyDescent="0.25">
      <c r="A83" s="7" t="s">
        <v>114</v>
      </c>
      <c r="B83" s="6">
        <v>35</v>
      </c>
      <c r="C83" s="22">
        <v>0.48570000000000002</v>
      </c>
      <c r="D83" s="22">
        <v>0.48570000000000002</v>
      </c>
      <c r="E83" s="22">
        <v>2.86E-2</v>
      </c>
    </row>
    <row r="84" spans="1:5" x14ac:dyDescent="0.25">
      <c r="A84" s="7" t="s">
        <v>115</v>
      </c>
      <c r="B84" s="6">
        <v>29</v>
      </c>
      <c r="C84" s="22">
        <v>0.4138</v>
      </c>
      <c r="D84" s="22">
        <v>0.58620000000000005</v>
      </c>
      <c r="E84" s="22" t="s">
        <v>38</v>
      </c>
    </row>
    <row r="85" spans="1:5" x14ac:dyDescent="0.25">
      <c r="A85" s="7" t="s">
        <v>116</v>
      </c>
      <c r="B85" s="6">
        <v>89</v>
      </c>
      <c r="C85" s="22">
        <v>0.37080000000000002</v>
      </c>
      <c r="D85" s="22">
        <v>0.62919999999999998</v>
      </c>
      <c r="E85" s="22" t="s">
        <v>38</v>
      </c>
    </row>
    <row r="86" spans="1:5" x14ac:dyDescent="0.25">
      <c r="A86" s="7" t="s">
        <v>117</v>
      </c>
      <c r="B86" s="6">
        <v>8</v>
      </c>
      <c r="C86" s="22">
        <v>0.25</v>
      </c>
      <c r="D86" s="22">
        <v>0.75</v>
      </c>
      <c r="E86" s="22" t="s">
        <v>38</v>
      </c>
    </row>
    <row r="87" spans="1:5" x14ac:dyDescent="0.25">
      <c r="A87" s="7" t="s">
        <v>118</v>
      </c>
      <c r="B87" s="6">
        <v>1</v>
      </c>
      <c r="C87" s="22" t="s">
        <v>39</v>
      </c>
      <c r="D87" s="22" t="s">
        <v>39</v>
      </c>
      <c r="E87" s="22" t="s">
        <v>39</v>
      </c>
    </row>
    <row r="88" spans="1:5" x14ac:dyDescent="0.25">
      <c r="A88" s="7" t="s">
        <v>119</v>
      </c>
      <c r="B88" s="6">
        <v>3</v>
      </c>
      <c r="C88" s="22" t="s">
        <v>39</v>
      </c>
      <c r="D88" s="22" t="s">
        <v>39</v>
      </c>
      <c r="E88" s="22" t="s">
        <v>39</v>
      </c>
    </row>
    <row r="89" spans="1:5" x14ac:dyDescent="0.25">
      <c r="A89" s="7" t="s">
        <v>120</v>
      </c>
      <c r="B89" s="6" t="s">
        <v>38</v>
      </c>
      <c r="C89" s="22" t="s">
        <v>39</v>
      </c>
      <c r="D89" s="22" t="s">
        <v>39</v>
      </c>
      <c r="E89" s="22" t="s">
        <v>39</v>
      </c>
    </row>
    <row r="90" spans="1:5" x14ac:dyDescent="0.25">
      <c r="A90" s="7" t="s">
        <v>121</v>
      </c>
      <c r="B90" s="6" t="s">
        <v>38</v>
      </c>
      <c r="C90" s="22" t="s">
        <v>39</v>
      </c>
      <c r="D90" s="22" t="s">
        <v>39</v>
      </c>
      <c r="E90" s="22" t="s">
        <v>39</v>
      </c>
    </row>
    <row r="91" spans="1:5" x14ac:dyDescent="0.25">
      <c r="A91" s="7" t="s">
        <v>122</v>
      </c>
      <c r="B91" s="6" t="s">
        <v>38</v>
      </c>
      <c r="C91" s="22" t="s">
        <v>39</v>
      </c>
      <c r="D91" s="22" t="s">
        <v>39</v>
      </c>
      <c r="E91" s="22" t="s">
        <v>39</v>
      </c>
    </row>
    <row r="92" spans="1:5" ht="30" x14ac:dyDescent="0.25">
      <c r="A92" s="7" t="s">
        <v>123</v>
      </c>
      <c r="B92" s="6">
        <v>2</v>
      </c>
      <c r="C92" s="22" t="s">
        <v>39</v>
      </c>
      <c r="D92" s="22" t="s">
        <v>39</v>
      </c>
      <c r="E92" s="22" t="s">
        <v>39</v>
      </c>
    </row>
    <row r="93" spans="1:5" ht="30" x14ac:dyDescent="0.25">
      <c r="A93" s="7" t="s">
        <v>124</v>
      </c>
      <c r="B93" s="6">
        <v>2</v>
      </c>
      <c r="C93" s="22" t="s">
        <v>39</v>
      </c>
      <c r="D93" s="22" t="s">
        <v>39</v>
      </c>
      <c r="E93" s="22" t="s">
        <v>39</v>
      </c>
    </row>
    <row r="94" spans="1:5" ht="30" x14ac:dyDescent="0.25">
      <c r="A94" s="7" t="s">
        <v>125</v>
      </c>
      <c r="B94" s="6" t="s">
        <v>38</v>
      </c>
      <c r="C94" s="22" t="s">
        <v>39</v>
      </c>
      <c r="D94" s="22" t="s">
        <v>39</v>
      </c>
      <c r="E94" s="22" t="s">
        <v>39</v>
      </c>
    </row>
    <row r="95" spans="1:5" ht="30" x14ac:dyDescent="0.25">
      <c r="A95" s="7" t="s">
        <v>126</v>
      </c>
      <c r="B95" s="6">
        <v>1</v>
      </c>
      <c r="C95" s="22" t="s">
        <v>39</v>
      </c>
      <c r="D95" s="22" t="s">
        <v>39</v>
      </c>
      <c r="E95" s="22" t="s">
        <v>39</v>
      </c>
    </row>
    <row r="96" spans="1:5" ht="30" x14ac:dyDescent="0.25">
      <c r="A96" s="7" t="s">
        <v>127</v>
      </c>
      <c r="B96" s="6">
        <v>1</v>
      </c>
      <c r="C96" s="22" t="s">
        <v>39</v>
      </c>
      <c r="D96" s="22" t="s">
        <v>39</v>
      </c>
      <c r="E96" s="22" t="s">
        <v>39</v>
      </c>
    </row>
    <row r="97" spans="1:5" ht="30" x14ac:dyDescent="0.25">
      <c r="A97" s="7" t="s">
        <v>128</v>
      </c>
      <c r="B97" s="6" t="s">
        <v>38</v>
      </c>
      <c r="C97" s="22" t="s">
        <v>39</v>
      </c>
      <c r="D97" s="22" t="s">
        <v>39</v>
      </c>
      <c r="E97" s="22" t="s">
        <v>39</v>
      </c>
    </row>
    <row r="98" spans="1:5" x14ac:dyDescent="0.25">
      <c r="A98" s="7" t="s">
        <v>129</v>
      </c>
      <c r="B98" s="6">
        <v>7</v>
      </c>
      <c r="C98" s="22">
        <v>0.42859999999999998</v>
      </c>
      <c r="D98" s="22">
        <v>0.57140000000000002</v>
      </c>
      <c r="E98" s="22" t="s">
        <v>38</v>
      </c>
    </row>
    <row r="99" spans="1:5" ht="30" x14ac:dyDescent="0.25">
      <c r="A99" s="7" t="s">
        <v>130</v>
      </c>
      <c r="B99" s="6">
        <v>3</v>
      </c>
      <c r="C99" s="22" t="s">
        <v>39</v>
      </c>
      <c r="D99" s="22" t="s">
        <v>39</v>
      </c>
      <c r="E99" s="22" t="s">
        <v>39</v>
      </c>
    </row>
    <row r="100" spans="1:5" ht="30" x14ac:dyDescent="0.25">
      <c r="A100" s="7" t="s">
        <v>131</v>
      </c>
      <c r="B100" s="6">
        <v>1</v>
      </c>
      <c r="C100" s="22" t="s">
        <v>39</v>
      </c>
      <c r="D100" s="22" t="s">
        <v>39</v>
      </c>
      <c r="E100" s="22" t="s">
        <v>39</v>
      </c>
    </row>
    <row r="101" spans="1:5" ht="30" x14ac:dyDescent="0.25">
      <c r="A101" s="7" t="s">
        <v>132</v>
      </c>
      <c r="B101" s="6">
        <v>1</v>
      </c>
      <c r="C101" s="22" t="s">
        <v>39</v>
      </c>
      <c r="D101" s="22" t="s">
        <v>39</v>
      </c>
      <c r="E101" s="22" t="s">
        <v>39</v>
      </c>
    </row>
    <row r="102" spans="1:5" ht="30" x14ac:dyDescent="0.25">
      <c r="A102" s="7" t="s">
        <v>133</v>
      </c>
      <c r="B102" s="6">
        <v>2</v>
      </c>
      <c r="C102" s="22" t="s">
        <v>39</v>
      </c>
      <c r="D102" s="22" t="s">
        <v>39</v>
      </c>
      <c r="E102" s="22" t="s">
        <v>39</v>
      </c>
    </row>
    <row r="103" spans="1:5" x14ac:dyDescent="0.25">
      <c r="A103" s="7" t="s">
        <v>134</v>
      </c>
      <c r="B103" s="6">
        <v>755</v>
      </c>
      <c r="C103" s="22">
        <v>0.38940000000000002</v>
      </c>
      <c r="D103" s="22">
        <v>0.60129999999999995</v>
      </c>
      <c r="E103" s="22">
        <v>9.2999999999999992E-3</v>
      </c>
    </row>
    <row r="104" spans="1:5" ht="30" x14ac:dyDescent="0.25">
      <c r="A104" s="7" t="s">
        <v>135</v>
      </c>
      <c r="B104" s="6">
        <v>634</v>
      </c>
      <c r="C104" s="22">
        <v>0.39269999999999999</v>
      </c>
      <c r="D104" s="22">
        <v>0.5978</v>
      </c>
      <c r="E104" s="22">
        <v>9.4999999999999998E-3</v>
      </c>
    </row>
    <row r="105" spans="1:5" x14ac:dyDescent="0.25">
      <c r="A105" s="7" t="s">
        <v>136</v>
      </c>
      <c r="B105" s="6">
        <v>1</v>
      </c>
      <c r="C105" s="22" t="s">
        <v>39</v>
      </c>
      <c r="D105" s="22" t="s">
        <v>39</v>
      </c>
      <c r="E105" s="22" t="s">
        <v>39</v>
      </c>
    </row>
    <row r="106" spans="1:5" x14ac:dyDescent="0.25">
      <c r="A106" s="7" t="s">
        <v>137</v>
      </c>
      <c r="B106" s="6">
        <v>7</v>
      </c>
      <c r="C106" s="22">
        <v>0.1429</v>
      </c>
      <c r="D106" s="22">
        <v>0.85709999999999997</v>
      </c>
      <c r="E106" s="22" t="s">
        <v>38</v>
      </c>
    </row>
    <row r="107" spans="1:5" x14ac:dyDescent="0.25">
      <c r="A107" s="7" t="s">
        <v>138</v>
      </c>
      <c r="B107" s="6">
        <v>15</v>
      </c>
      <c r="C107" s="22">
        <v>0.33329999999999999</v>
      </c>
      <c r="D107" s="22">
        <v>0.66669999999999996</v>
      </c>
      <c r="E107" s="22" t="s">
        <v>38</v>
      </c>
    </row>
    <row r="108" spans="1:5" x14ac:dyDescent="0.25">
      <c r="A108" s="7" t="s">
        <v>139</v>
      </c>
      <c r="B108" s="6">
        <v>13</v>
      </c>
      <c r="C108" s="22">
        <v>0.3846</v>
      </c>
      <c r="D108" s="22">
        <v>0.61539999999999995</v>
      </c>
      <c r="E108" s="22" t="s">
        <v>38</v>
      </c>
    </row>
    <row r="109" spans="1:5" x14ac:dyDescent="0.25">
      <c r="A109" s="7" t="s">
        <v>140</v>
      </c>
      <c r="B109" s="6">
        <v>1</v>
      </c>
      <c r="C109" s="22" t="s">
        <v>39</v>
      </c>
      <c r="D109" s="22" t="s">
        <v>39</v>
      </c>
      <c r="E109" s="22" t="s">
        <v>39</v>
      </c>
    </row>
    <row r="110" spans="1:5" ht="30" x14ac:dyDescent="0.25">
      <c r="A110" s="7" t="s">
        <v>141</v>
      </c>
      <c r="B110" s="6">
        <v>9</v>
      </c>
      <c r="C110" s="22">
        <v>0.44440000000000002</v>
      </c>
      <c r="D110" s="22">
        <v>0.55559999999999998</v>
      </c>
      <c r="E110" s="22" t="s">
        <v>38</v>
      </c>
    </row>
    <row r="111" spans="1:5" ht="30" x14ac:dyDescent="0.25">
      <c r="A111" s="7" t="s">
        <v>142</v>
      </c>
      <c r="B111" s="6">
        <v>28</v>
      </c>
      <c r="C111" s="22">
        <v>0.42859999999999998</v>
      </c>
      <c r="D111" s="22">
        <v>0.57140000000000002</v>
      </c>
      <c r="E111" s="22" t="s">
        <v>38</v>
      </c>
    </row>
    <row r="112" spans="1:5" ht="30" x14ac:dyDescent="0.25">
      <c r="A112" s="7" t="s">
        <v>143</v>
      </c>
      <c r="B112" s="6">
        <v>59</v>
      </c>
      <c r="C112" s="22">
        <v>0.40679999999999999</v>
      </c>
      <c r="D112" s="22">
        <v>0.57630000000000003</v>
      </c>
      <c r="E112" s="22">
        <v>1.6899999999999998E-2</v>
      </c>
    </row>
    <row r="113" spans="1:5" x14ac:dyDescent="0.25">
      <c r="A113" s="7" t="s">
        <v>144</v>
      </c>
      <c r="B113" s="6">
        <v>42</v>
      </c>
      <c r="C113" s="22">
        <v>0.33329999999999999</v>
      </c>
      <c r="D113" s="22">
        <v>0.66669999999999996</v>
      </c>
      <c r="E113" s="22" t="s">
        <v>38</v>
      </c>
    </row>
    <row r="114" spans="1:5" x14ac:dyDescent="0.25">
      <c r="A114" s="7" t="s">
        <v>145</v>
      </c>
      <c r="B114" s="6">
        <v>412</v>
      </c>
      <c r="C114" s="22">
        <v>0.4199</v>
      </c>
      <c r="D114" s="22">
        <v>0.57520000000000004</v>
      </c>
      <c r="E114" s="22">
        <v>4.8999999999999998E-3</v>
      </c>
    </row>
    <row r="115" spans="1:5" ht="30" x14ac:dyDescent="0.25">
      <c r="A115" s="7" t="s">
        <v>146</v>
      </c>
      <c r="B115" s="6">
        <v>791</v>
      </c>
      <c r="C115" s="22">
        <v>0.378</v>
      </c>
      <c r="D115" s="22">
        <v>0.61309999999999998</v>
      </c>
      <c r="E115" s="22">
        <v>8.8000000000000005E-3</v>
      </c>
    </row>
    <row r="116" spans="1:5" x14ac:dyDescent="0.25">
      <c r="A116" s="7" t="s">
        <v>147</v>
      </c>
      <c r="B116" s="6">
        <v>347</v>
      </c>
      <c r="C116" s="22">
        <v>0.38900000000000001</v>
      </c>
      <c r="D116" s="22">
        <v>0.59940000000000004</v>
      </c>
      <c r="E116" s="22">
        <v>1.15E-2</v>
      </c>
    </row>
    <row r="117" spans="1:5" ht="30" x14ac:dyDescent="0.25">
      <c r="A117" s="7" t="s">
        <v>148</v>
      </c>
      <c r="B117" s="6" t="s">
        <v>38</v>
      </c>
      <c r="C117" s="22" t="s">
        <v>39</v>
      </c>
      <c r="D117" s="22" t="s">
        <v>39</v>
      </c>
      <c r="E117" s="22" t="s">
        <v>39</v>
      </c>
    </row>
    <row r="118" spans="1:5" ht="30" x14ac:dyDescent="0.25">
      <c r="A118" s="7" t="s">
        <v>149</v>
      </c>
      <c r="B118" s="6">
        <v>384</v>
      </c>
      <c r="C118" s="22">
        <v>0.3906</v>
      </c>
      <c r="D118" s="22">
        <v>0.59640000000000004</v>
      </c>
      <c r="E118" s="22">
        <v>1.2999999999999999E-2</v>
      </c>
    </row>
    <row r="119" spans="1:5" ht="30" x14ac:dyDescent="0.25">
      <c r="A119" s="7" t="s">
        <v>150</v>
      </c>
      <c r="B119" s="6">
        <v>403</v>
      </c>
      <c r="C119" s="22">
        <v>0.37219999999999998</v>
      </c>
      <c r="D119" s="22">
        <v>0.62029999999999996</v>
      </c>
      <c r="E119" s="22">
        <v>7.4000000000000003E-3</v>
      </c>
    </row>
    <row r="120" spans="1:5" x14ac:dyDescent="0.25">
      <c r="A120" s="7" t="s">
        <v>151</v>
      </c>
      <c r="B120" s="6">
        <v>31</v>
      </c>
      <c r="C120" s="22">
        <v>0.3871</v>
      </c>
      <c r="D120" s="22">
        <v>0.6129</v>
      </c>
      <c r="E120" s="22" t="s">
        <v>38</v>
      </c>
    </row>
    <row r="121" spans="1:5" x14ac:dyDescent="0.25">
      <c r="A121" s="7" t="s">
        <v>152</v>
      </c>
      <c r="B121" s="6">
        <v>787</v>
      </c>
      <c r="C121" s="22">
        <v>0.37990000000000002</v>
      </c>
      <c r="D121" s="22">
        <v>0.61119999999999997</v>
      </c>
      <c r="E121" s="22">
        <v>8.8999999999999999E-3</v>
      </c>
    </row>
    <row r="122" spans="1:5" x14ac:dyDescent="0.25">
      <c r="A122" s="7" t="s">
        <v>153</v>
      </c>
      <c r="B122" s="6">
        <v>14</v>
      </c>
      <c r="C122" s="22">
        <v>0.5</v>
      </c>
      <c r="D122" s="22">
        <v>0.5</v>
      </c>
      <c r="E122" s="22" t="s">
        <v>38</v>
      </c>
    </row>
    <row r="123" spans="1:5" x14ac:dyDescent="0.25">
      <c r="A123" s="7" t="s">
        <v>154</v>
      </c>
      <c r="B123" s="6">
        <v>225</v>
      </c>
      <c r="C123" s="22">
        <v>0.39560000000000001</v>
      </c>
      <c r="D123" s="22">
        <v>0.59560000000000002</v>
      </c>
      <c r="E123" s="22">
        <v>8.8999999999999999E-3</v>
      </c>
    </row>
    <row r="124" spans="1:5" ht="30" x14ac:dyDescent="0.25">
      <c r="A124" s="7" t="s">
        <v>155</v>
      </c>
      <c r="B124" s="6">
        <v>596</v>
      </c>
      <c r="C124" s="22">
        <v>0.37080000000000002</v>
      </c>
      <c r="D124" s="22">
        <v>0.61909999999999998</v>
      </c>
      <c r="E124" s="22">
        <v>1.01E-2</v>
      </c>
    </row>
    <row r="125" spans="1:5" x14ac:dyDescent="0.25">
      <c r="A125" s="7" t="s">
        <v>156</v>
      </c>
      <c r="B125" s="6">
        <v>42</v>
      </c>
      <c r="C125" s="22">
        <v>0.26190000000000002</v>
      </c>
      <c r="D125" s="22">
        <v>0.73809999999999998</v>
      </c>
      <c r="E125" s="22" t="s">
        <v>38</v>
      </c>
    </row>
    <row r="126" spans="1:5" x14ac:dyDescent="0.25">
      <c r="A126" s="7" t="s">
        <v>157</v>
      </c>
      <c r="B126" s="6">
        <v>31</v>
      </c>
      <c r="C126" s="22">
        <v>0.3871</v>
      </c>
      <c r="D126" s="22">
        <v>0.6129</v>
      </c>
      <c r="E126" s="22" t="s">
        <v>38</v>
      </c>
    </row>
    <row r="127" spans="1:5" x14ac:dyDescent="0.25">
      <c r="A127" s="7" t="s">
        <v>158</v>
      </c>
      <c r="B127" s="6">
        <v>156</v>
      </c>
      <c r="C127" s="22">
        <v>0.31409999999999999</v>
      </c>
      <c r="D127" s="22">
        <v>0.67310000000000003</v>
      </c>
      <c r="E127" s="22">
        <v>1.2800000000000001E-2</v>
      </c>
    </row>
    <row r="128" spans="1:5" x14ac:dyDescent="0.25">
      <c r="A128" s="7" t="s">
        <v>159</v>
      </c>
      <c r="B128" s="6">
        <v>709</v>
      </c>
      <c r="C128" s="22">
        <v>0.37940000000000002</v>
      </c>
      <c r="D128" s="22">
        <v>0.61209999999999998</v>
      </c>
      <c r="E128" s="22">
        <v>8.5000000000000006E-3</v>
      </c>
    </row>
    <row r="129" spans="1:5" x14ac:dyDescent="0.25">
      <c r="A129" s="7" t="s">
        <v>160</v>
      </c>
      <c r="B129" s="6">
        <v>342</v>
      </c>
      <c r="C129" s="22">
        <v>0.38600000000000001</v>
      </c>
      <c r="D129" s="22">
        <v>0.61109999999999998</v>
      </c>
      <c r="E129" s="22">
        <v>2.8999999999999998E-3</v>
      </c>
    </row>
    <row r="130" spans="1:5" x14ac:dyDescent="0.25">
      <c r="A130" s="7" t="s">
        <v>161</v>
      </c>
      <c r="B130" s="6">
        <v>347</v>
      </c>
      <c r="C130" s="22">
        <v>0.38900000000000001</v>
      </c>
      <c r="D130" s="22">
        <v>0.59940000000000004</v>
      </c>
      <c r="E130" s="22">
        <v>1.15E-2</v>
      </c>
    </row>
    <row r="131" spans="1:5" x14ac:dyDescent="0.25">
      <c r="A131" s="7" t="s">
        <v>162</v>
      </c>
      <c r="B131" s="6">
        <v>65</v>
      </c>
      <c r="C131" s="22">
        <v>0.3231</v>
      </c>
      <c r="D131" s="22">
        <v>0.67689999999999995</v>
      </c>
      <c r="E131" s="22" t="s">
        <v>38</v>
      </c>
    </row>
    <row r="132" spans="1:5" x14ac:dyDescent="0.25">
      <c r="A132" s="7" t="s">
        <v>163</v>
      </c>
      <c r="B132" s="6">
        <v>53</v>
      </c>
      <c r="C132" s="22">
        <v>0.33960000000000001</v>
      </c>
      <c r="D132" s="22">
        <v>0.64149999999999996</v>
      </c>
      <c r="E132" s="22">
        <v>1.89E-2</v>
      </c>
    </row>
    <row r="133" spans="1:5" ht="30" x14ac:dyDescent="0.25">
      <c r="A133" s="7" t="s">
        <v>164</v>
      </c>
      <c r="B133" s="6">
        <v>22</v>
      </c>
      <c r="C133" s="22">
        <v>0.31819999999999998</v>
      </c>
      <c r="D133" s="22">
        <v>0.68179999999999996</v>
      </c>
      <c r="E133" s="22" t="s">
        <v>38</v>
      </c>
    </row>
    <row r="134" spans="1:5" ht="30" x14ac:dyDescent="0.25">
      <c r="A134" s="7" t="s">
        <v>165</v>
      </c>
      <c r="B134" s="6">
        <v>55</v>
      </c>
      <c r="C134" s="22">
        <v>0.32729999999999998</v>
      </c>
      <c r="D134" s="22">
        <v>0.67269999999999996</v>
      </c>
      <c r="E134" s="22" t="s">
        <v>38</v>
      </c>
    </row>
    <row r="135" spans="1:5" x14ac:dyDescent="0.25">
      <c r="A135" s="7" t="s">
        <v>166</v>
      </c>
      <c r="B135" s="6">
        <v>29</v>
      </c>
      <c r="C135" s="22">
        <v>0.4138</v>
      </c>
      <c r="D135" s="22">
        <v>0.55169999999999997</v>
      </c>
      <c r="E135" s="22">
        <v>3.4500000000000003E-2</v>
      </c>
    </row>
    <row r="136" spans="1:5" x14ac:dyDescent="0.25">
      <c r="A136" s="7" t="s">
        <v>167</v>
      </c>
      <c r="B136" s="6">
        <v>46</v>
      </c>
      <c r="C136" s="22">
        <v>0.3478</v>
      </c>
      <c r="D136" s="22">
        <v>0.63039999999999996</v>
      </c>
      <c r="E136" s="22">
        <v>2.1700000000000001E-2</v>
      </c>
    </row>
    <row r="137" spans="1:5" x14ac:dyDescent="0.25">
      <c r="A137" s="7" t="s">
        <v>168</v>
      </c>
      <c r="B137" s="6">
        <v>34</v>
      </c>
      <c r="C137" s="22">
        <v>0.26469999999999999</v>
      </c>
      <c r="D137" s="22">
        <v>0.73529999999999995</v>
      </c>
      <c r="E137" s="22" t="s">
        <v>38</v>
      </c>
    </row>
    <row r="138" spans="1:5" x14ac:dyDescent="0.25">
      <c r="A138" s="7" t="s">
        <v>169</v>
      </c>
      <c r="B138" s="6">
        <v>30</v>
      </c>
      <c r="C138" s="22">
        <v>0.4</v>
      </c>
      <c r="D138" s="22">
        <v>0.56669999999999998</v>
      </c>
      <c r="E138" s="22">
        <v>3.3300000000000003E-2</v>
      </c>
    </row>
    <row r="139" spans="1:5" x14ac:dyDescent="0.25">
      <c r="A139" s="7" t="s">
        <v>170</v>
      </c>
      <c r="B139" s="6">
        <v>7</v>
      </c>
      <c r="C139" s="22">
        <v>0.42859999999999998</v>
      </c>
      <c r="D139" s="22">
        <v>0.57140000000000002</v>
      </c>
      <c r="E139" s="22" t="s">
        <v>38</v>
      </c>
    </row>
    <row r="140" spans="1:5" x14ac:dyDescent="0.25">
      <c r="A140" s="7" t="s">
        <v>171</v>
      </c>
      <c r="B140" s="6">
        <v>30</v>
      </c>
      <c r="C140" s="22">
        <v>0.3</v>
      </c>
      <c r="D140" s="22">
        <v>0.7</v>
      </c>
      <c r="E140" s="22" t="s">
        <v>38</v>
      </c>
    </row>
    <row r="141" spans="1:5" x14ac:dyDescent="0.25">
      <c r="A141" s="7" t="s">
        <v>172</v>
      </c>
      <c r="B141" s="6">
        <v>719</v>
      </c>
      <c r="C141" s="22">
        <v>0.37830000000000003</v>
      </c>
      <c r="D141" s="22">
        <v>0.61470000000000002</v>
      </c>
      <c r="E141" s="22">
        <v>7.0000000000000001E-3</v>
      </c>
    </row>
    <row r="142" spans="1:5" x14ac:dyDescent="0.25">
      <c r="A142" s="7" t="s">
        <v>173</v>
      </c>
      <c r="B142" s="6">
        <v>21</v>
      </c>
      <c r="C142" s="22">
        <v>0.33329999999999999</v>
      </c>
      <c r="D142" s="22">
        <v>0.66669999999999996</v>
      </c>
      <c r="E142" s="22" t="s">
        <v>38</v>
      </c>
    </row>
    <row r="143" spans="1:5" ht="30" x14ac:dyDescent="0.25">
      <c r="A143" s="7" t="s">
        <v>174</v>
      </c>
      <c r="B143" s="6">
        <v>66</v>
      </c>
      <c r="C143" s="22">
        <v>0.31819999999999998</v>
      </c>
      <c r="D143" s="22">
        <v>0.65149999999999997</v>
      </c>
      <c r="E143" s="22">
        <v>3.0300000000000001E-2</v>
      </c>
    </row>
    <row r="144" spans="1:5" ht="30" x14ac:dyDescent="0.25">
      <c r="A144" s="7" t="s">
        <v>175</v>
      </c>
      <c r="B144" s="6">
        <v>127</v>
      </c>
      <c r="C144" s="22">
        <v>0.33069999999999999</v>
      </c>
      <c r="D144" s="22">
        <v>0.64570000000000005</v>
      </c>
      <c r="E144" s="22">
        <v>2.3599999999999999E-2</v>
      </c>
    </row>
    <row r="145" spans="1:5" ht="30" x14ac:dyDescent="0.25">
      <c r="A145" s="7" t="s">
        <v>176</v>
      </c>
      <c r="B145" s="6">
        <v>391</v>
      </c>
      <c r="C145" s="22">
        <v>0.4425</v>
      </c>
      <c r="D145" s="22">
        <v>0.54990000000000006</v>
      </c>
      <c r="E145" s="22">
        <v>7.7000000000000002E-3</v>
      </c>
    </row>
    <row r="146" spans="1:5" ht="30" x14ac:dyDescent="0.25">
      <c r="A146" s="7" t="s">
        <v>177</v>
      </c>
      <c r="B146" s="6">
        <v>30</v>
      </c>
      <c r="C146" s="22">
        <v>0.43330000000000002</v>
      </c>
      <c r="D146" s="22">
        <v>0.56669999999999998</v>
      </c>
      <c r="E146" s="22" t="s">
        <v>38</v>
      </c>
    </row>
    <row r="147" spans="1:5" ht="30" x14ac:dyDescent="0.25">
      <c r="A147" s="7" t="s">
        <v>178</v>
      </c>
      <c r="B147" s="6">
        <v>5</v>
      </c>
      <c r="C147" s="22">
        <v>0.4</v>
      </c>
      <c r="D147" s="22">
        <v>0.6</v>
      </c>
      <c r="E147" s="22" t="s">
        <v>38</v>
      </c>
    </row>
    <row r="148" spans="1:5" ht="30" x14ac:dyDescent="0.25">
      <c r="A148" s="7" t="s">
        <v>179</v>
      </c>
      <c r="B148" s="6">
        <v>23</v>
      </c>
      <c r="C148" s="22">
        <v>0.43480000000000002</v>
      </c>
      <c r="D148" s="22">
        <v>0.56520000000000004</v>
      </c>
      <c r="E148" s="22" t="s">
        <v>38</v>
      </c>
    </row>
    <row r="149" spans="1:5" x14ac:dyDescent="0.25">
      <c r="A149" s="7" t="s">
        <v>180</v>
      </c>
      <c r="B149" s="6">
        <v>78</v>
      </c>
      <c r="C149" s="22">
        <v>0.32050000000000001</v>
      </c>
      <c r="D149" s="22">
        <v>0.67949999999999999</v>
      </c>
      <c r="E149" s="22" t="s">
        <v>38</v>
      </c>
    </row>
    <row r="150" spans="1:5" ht="30" x14ac:dyDescent="0.25">
      <c r="A150" s="7" t="s">
        <v>181</v>
      </c>
      <c r="B150" s="6">
        <v>15</v>
      </c>
      <c r="C150" s="22">
        <v>0.2</v>
      </c>
      <c r="D150" s="22">
        <v>0.8</v>
      </c>
      <c r="E150" s="22" t="s">
        <v>38</v>
      </c>
    </row>
    <row r="151" spans="1:5" x14ac:dyDescent="0.25">
      <c r="A151" s="7" t="s">
        <v>182</v>
      </c>
      <c r="B151" s="6">
        <v>41</v>
      </c>
      <c r="C151" s="22">
        <v>0.26829999999999998</v>
      </c>
      <c r="D151" s="22">
        <v>0.73170000000000002</v>
      </c>
      <c r="E151" s="22" t="s">
        <v>38</v>
      </c>
    </row>
    <row r="152" spans="1:5" x14ac:dyDescent="0.25">
      <c r="A152" s="7" t="s">
        <v>183</v>
      </c>
      <c r="B152" s="6" t="s">
        <v>38</v>
      </c>
      <c r="C152" s="22" t="s">
        <v>39</v>
      </c>
      <c r="D152" s="22" t="s">
        <v>39</v>
      </c>
      <c r="E152" s="22" t="s">
        <v>39</v>
      </c>
    </row>
    <row r="153" spans="1:5" x14ac:dyDescent="0.25">
      <c r="A153" s="7" t="s">
        <v>184</v>
      </c>
      <c r="B153" s="6">
        <v>11</v>
      </c>
      <c r="C153" s="22">
        <v>0.36359999999999998</v>
      </c>
      <c r="D153" s="22">
        <v>0.63639999999999997</v>
      </c>
      <c r="E153" s="22" t="s">
        <v>38</v>
      </c>
    </row>
    <row r="154" spans="1:5" ht="30" x14ac:dyDescent="0.25">
      <c r="A154" s="7" t="s">
        <v>185</v>
      </c>
      <c r="B154" s="6">
        <v>1</v>
      </c>
      <c r="C154" s="22" t="s">
        <v>39</v>
      </c>
      <c r="D154" s="22" t="s">
        <v>39</v>
      </c>
      <c r="E154" s="22" t="s">
        <v>39</v>
      </c>
    </row>
    <row r="155" spans="1:5" ht="30" x14ac:dyDescent="0.25">
      <c r="A155" s="7" t="s">
        <v>186</v>
      </c>
      <c r="B155" s="6">
        <v>31</v>
      </c>
      <c r="C155" s="22">
        <v>0.2581</v>
      </c>
      <c r="D155" s="22">
        <v>0.7097</v>
      </c>
      <c r="E155" s="22">
        <v>3.2300000000000002E-2</v>
      </c>
    </row>
  </sheetData>
  <hyperlinks>
    <hyperlink ref="A1" location="Contents!A1" display="Select here to return to the contents page" xr:uid="{B8437B82-CD70-4C51-A0D3-11BDFC79DE63}"/>
  </hyperlink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6ABC6E-97C7-40C5-83BC-CD75D58C476A}">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5" width="20.77734375" style="18" customWidth="1"/>
    <col min="6" max="34" width="8.77734375" style="18"/>
    <col min="35" max="16384" width="8.77734375" style="2"/>
  </cols>
  <sheetData>
    <row r="1" spans="1:34" x14ac:dyDescent="0.25">
      <c r="A1" s="17" t="s">
        <v>217</v>
      </c>
    </row>
    <row r="2" spans="1:34" s="9" customFormat="1" ht="15.6" x14ac:dyDescent="0.3">
      <c r="A2" s="8" t="s">
        <v>0</v>
      </c>
      <c r="B2" s="11" t="s">
        <v>15</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15.6" x14ac:dyDescent="0.3">
      <c r="A4" s="3"/>
      <c r="B4" s="4" t="s">
        <v>1</v>
      </c>
      <c r="C4" s="20" t="s">
        <v>187</v>
      </c>
      <c r="D4" s="20" t="s">
        <v>188</v>
      </c>
      <c r="E4" s="20" t="s">
        <v>189</v>
      </c>
      <c r="F4" s="21"/>
      <c r="G4" s="21"/>
      <c r="H4" s="21"/>
      <c r="I4" s="21"/>
      <c r="J4" s="21"/>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832</v>
      </c>
      <c r="C5" s="22">
        <v>0.22720000000000001</v>
      </c>
      <c r="D5" s="22">
        <v>0.1827</v>
      </c>
      <c r="E5" s="22">
        <v>0.59009999999999996</v>
      </c>
    </row>
    <row r="6" spans="1:34" x14ac:dyDescent="0.25">
      <c r="A6" s="7"/>
      <c r="B6" s="6" t="s">
        <v>38</v>
      </c>
      <c r="C6" s="22" t="s">
        <v>39</v>
      </c>
      <c r="D6" s="22" t="s">
        <v>39</v>
      </c>
      <c r="E6" s="22" t="s">
        <v>39</v>
      </c>
    </row>
    <row r="7" spans="1:34" x14ac:dyDescent="0.25">
      <c r="A7" s="7" t="s">
        <v>40</v>
      </c>
      <c r="B7" s="6" t="s">
        <v>38</v>
      </c>
      <c r="C7" s="22" t="s">
        <v>39</v>
      </c>
      <c r="D7" s="22" t="s">
        <v>39</v>
      </c>
      <c r="E7" s="22" t="s">
        <v>39</v>
      </c>
    </row>
    <row r="8" spans="1:34" x14ac:dyDescent="0.25">
      <c r="A8" s="7" t="s">
        <v>41</v>
      </c>
      <c r="B8" s="6">
        <v>4</v>
      </c>
      <c r="C8" s="22" t="s">
        <v>39</v>
      </c>
      <c r="D8" s="22" t="s">
        <v>39</v>
      </c>
      <c r="E8" s="22" t="s">
        <v>39</v>
      </c>
    </row>
    <row r="9" spans="1:34" x14ac:dyDescent="0.25">
      <c r="A9" s="7" t="s">
        <v>42</v>
      </c>
      <c r="B9" s="6" t="s">
        <v>38</v>
      </c>
      <c r="C9" s="22" t="s">
        <v>39</v>
      </c>
      <c r="D9" s="22" t="s">
        <v>39</v>
      </c>
      <c r="E9" s="22" t="s">
        <v>39</v>
      </c>
    </row>
    <row r="10" spans="1:34" x14ac:dyDescent="0.25">
      <c r="A10" s="7" t="s">
        <v>43</v>
      </c>
      <c r="B10" s="6" t="s">
        <v>38</v>
      </c>
      <c r="C10" s="22" t="s">
        <v>39</v>
      </c>
      <c r="D10" s="22" t="s">
        <v>39</v>
      </c>
      <c r="E10" s="22" t="s">
        <v>39</v>
      </c>
    </row>
    <row r="11" spans="1:34" x14ac:dyDescent="0.25">
      <c r="A11" s="7" t="s">
        <v>44</v>
      </c>
      <c r="B11" s="6" t="s">
        <v>38</v>
      </c>
      <c r="C11" s="22" t="s">
        <v>39</v>
      </c>
      <c r="D11" s="22" t="s">
        <v>39</v>
      </c>
      <c r="E11" s="22" t="s">
        <v>39</v>
      </c>
    </row>
    <row r="12" spans="1:34" ht="30" x14ac:dyDescent="0.25">
      <c r="A12" s="7" t="s">
        <v>45</v>
      </c>
      <c r="B12" s="6">
        <v>2</v>
      </c>
      <c r="C12" s="22" t="s">
        <v>39</v>
      </c>
      <c r="D12" s="22" t="s">
        <v>39</v>
      </c>
      <c r="E12" s="22" t="s">
        <v>39</v>
      </c>
    </row>
    <row r="13" spans="1:34" x14ac:dyDescent="0.25">
      <c r="A13" s="7" t="s">
        <v>46</v>
      </c>
      <c r="B13" s="6" t="s">
        <v>38</v>
      </c>
      <c r="C13" s="22" t="s">
        <v>39</v>
      </c>
      <c r="D13" s="22" t="s">
        <v>39</v>
      </c>
      <c r="E13" s="22" t="s">
        <v>39</v>
      </c>
    </row>
    <row r="14" spans="1:34" x14ac:dyDescent="0.25">
      <c r="A14" s="7" t="s">
        <v>47</v>
      </c>
      <c r="B14" s="6" t="s">
        <v>38</v>
      </c>
      <c r="C14" s="22" t="s">
        <v>39</v>
      </c>
      <c r="D14" s="22" t="s">
        <v>39</v>
      </c>
      <c r="E14" s="22" t="s">
        <v>39</v>
      </c>
    </row>
    <row r="15" spans="1:34" x14ac:dyDescent="0.25">
      <c r="A15" s="7"/>
      <c r="B15" s="6" t="s">
        <v>38</v>
      </c>
      <c r="C15" s="22" t="s">
        <v>39</v>
      </c>
      <c r="D15" s="22" t="s">
        <v>39</v>
      </c>
      <c r="E15" s="22" t="s">
        <v>39</v>
      </c>
    </row>
    <row r="16" spans="1:34" x14ac:dyDescent="0.25">
      <c r="A16" s="7" t="s">
        <v>48</v>
      </c>
      <c r="B16" s="6">
        <v>8</v>
      </c>
      <c r="C16" s="22">
        <v>0.125</v>
      </c>
      <c r="D16" s="22">
        <v>0.25</v>
      </c>
      <c r="E16" s="22">
        <v>0.625</v>
      </c>
    </row>
    <row r="17" spans="1:5" x14ac:dyDescent="0.25">
      <c r="A17" s="7"/>
      <c r="B17" s="6" t="s">
        <v>38</v>
      </c>
      <c r="C17" s="22" t="s">
        <v>39</v>
      </c>
      <c r="D17" s="22" t="s">
        <v>39</v>
      </c>
      <c r="E17" s="22" t="s">
        <v>39</v>
      </c>
    </row>
    <row r="18" spans="1:5" x14ac:dyDescent="0.25">
      <c r="A18" s="7" t="s">
        <v>49</v>
      </c>
      <c r="B18" s="6" t="s">
        <v>38</v>
      </c>
      <c r="C18" s="22" t="s">
        <v>39</v>
      </c>
      <c r="D18" s="22" t="s">
        <v>39</v>
      </c>
      <c r="E18" s="22" t="s">
        <v>39</v>
      </c>
    </row>
    <row r="19" spans="1:5" x14ac:dyDescent="0.25">
      <c r="A19" s="7" t="s">
        <v>50</v>
      </c>
      <c r="B19" s="6" t="s">
        <v>38</v>
      </c>
      <c r="C19" s="22" t="s">
        <v>39</v>
      </c>
      <c r="D19" s="22" t="s">
        <v>39</v>
      </c>
      <c r="E19" s="22" t="s">
        <v>39</v>
      </c>
    </row>
    <row r="20" spans="1:5" x14ac:dyDescent="0.25">
      <c r="A20" s="7" t="s">
        <v>51</v>
      </c>
      <c r="B20" s="6">
        <v>47</v>
      </c>
      <c r="C20" s="22">
        <v>2.1299999999999999E-2</v>
      </c>
      <c r="D20" s="22">
        <v>0.10639999999999999</v>
      </c>
      <c r="E20" s="22">
        <v>0.87229999999999996</v>
      </c>
    </row>
    <row r="21" spans="1:5" x14ac:dyDescent="0.25">
      <c r="A21" s="7" t="s">
        <v>52</v>
      </c>
      <c r="B21" s="6">
        <v>414</v>
      </c>
      <c r="C21" s="22">
        <v>0.21260000000000001</v>
      </c>
      <c r="D21" s="22">
        <v>0.17150000000000001</v>
      </c>
      <c r="E21" s="22">
        <v>0.6159</v>
      </c>
    </row>
    <row r="22" spans="1:5" x14ac:dyDescent="0.25">
      <c r="A22" s="7" t="s">
        <v>53</v>
      </c>
      <c r="B22" s="6">
        <v>311</v>
      </c>
      <c r="C22" s="22">
        <v>0.28939999999999999</v>
      </c>
      <c r="D22" s="22">
        <v>0.20899999999999999</v>
      </c>
      <c r="E22" s="22">
        <v>0.50160000000000005</v>
      </c>
    </row>
    <row r="23" spans="1:5" x14ac:dyDescent="0.25">
      <c r="A23" s="7" t="s">
        <v>54</v>
      </c>
      <c r="B23" s="6">
        <v>368</v>
      </c>
      <c r="C23" s="22">
        <v>0.17660000000000001</v>
      </c>
      <c r="D23" s="22">
        <v>0.17119999999999999</v>
      </c>
      <c r="E23" s="22">
        <v>0.6522</v>
      </c>
    </row>
    <row r="24" spans="1:5" x14ac:dyDescent="0.25">
      <c r="A24" s="7" t="s">
        <v>55</v>
      </c>
      <c r="B24" s="6">
        <v>394</v>
      </c>
      <c r="C24" s="22">
        <v>0.2893</v>
      </c>
      <c r="D24" s="22">
        <v>0.19289999999999999</v>
      </c>
      <c r="E24" s="22">
        <v>0.51780000000000004</v>
      </c>
    </row>
    <row r="25" spans="1:5" ht="30" x14ac:dyDescent="0.25">
      <c r="A25" s="7" t="s">
        <v>56</v>
      </c>
      <c r="B25" s="6">
        <v>151</v>
      </c>
      <c r="C25" s="22">
        <v>0.19209999999999999</v>
      </c>
      <c r="D25" s="22">
        <v>0.21190000000000001</v>
      </c>
      <c r="E25" s="22">
        <v>0.59599999999999997</v>
      </c>
    </row>
    <row r="26" spans="1:5" ht="30" x14ac:dyDescent="0.25">
      <c r="A26" s="7" t="s">
        <v>57</v>
      </c>
      <c r="B26" s="6">
        <v>134</v>
      </c>
      <c r="C26" s="22">
        <v>0.18659999999999999</v>
      </c>
      <c r="D26" s="22">
        <v>0.1343</v>
      </c>
      <c r="E26" s="22">
        <v>0.67910000000000004</v>
      </c>
    </row>
    <row r="27" spans="1:5" ht="30" x14ac:dyDescent="0.25">
      <c r="A27" s="7" t="s">
        <v>58</v>
      </c>
      <c r="B27" s="6">
        <v>54</v>
      </c>
      <c r="C27" s="22">
        <v>0.16669999999999999</v>
      </c>
      <c r="D27" s="22">
        <v>0.1111</v>
      </c>
      <c r="E27" s="22">
        <v>0.72219999999999995</v>
      </c>
    </row>
    <row r="28" spans="1:5" ht="30" x14ac:dyDescent="0.25">
      <c r="A28" s="7" t="s">
        <v>59</v>
      </c>
      <c r="B28" s="6">
        <v>121</v>
      </c>
      <c r="C28" s="22">
        <v>0.1736</v>
      </c>
      <c r="D28" s="22">
        <v>0.14050000000000001</v>
      </c>
      <c r="E28" s="22">
        <v>0.68600000000000005</v>
      </c>
    </row>
    <row r="29" spans="1:5" ht="30" x14ac:dyDescent="0.25">
      <c r="A29" s="7" t="s">
        <v>60</v>
      </c>
      <c r="B29" s="6">
        <v>212</v>
      </c>
      <c r="C29" s="22">
        <v>0.26889999999999997</v>
      </c>
      <c r="D29" s="22">
        <v>0.20280000000000001</v>
      </c>
      <c r="E29" s="22">
        <v>0.52829999999999999</v>
      </c>
    </row>
    <row r="30" spans="1:5" ht="30" x14ac:dyDescent="0.25">
      <c r="A30" s="7" t="s">
        <v>61</v>
      </c>
      <c r="B30" s="6">
        <v>256</v>
      </c>
      <c r="C30" s="22">
        <v>0.28129999999999999</v>
      </c>
      <c r="D30" s="22">
        <v>0.18360000000000001</v>
      </c>
      <c r="E30" s="22">
        <v>0.53520000000000001</v>
      </c>
    </row>
    <row r="31" spans="1:5" x14ac:dyDescent="0.25">
      <c r="A31" s="7" t="s">
        <v>62</v>
      </c>
      <c r="B31" s="6">
        <v>64</v>
      </c>
      <c r="C31" s="22">
        <v>0.2656</v>
      </c>
      <c r="D31" s="22">
        <v>0.2344</v>
      </c>
      <c r="E31" s="22">
        <v>0.5</v>
      </c>
    </row>
    <row r="32" spans="1:5" x14ac:dyDescent="0.25">
      <c r="A32" s="7" t="s">
        <v>63</v>
      </c>
      <c r="B32" s="6">
        <v>65</v>
      </c>
      <c r="C32" s="22">
        <v>0.1231</v>
      </c>
      <c r="D32" s="22">
        <v>0.15379999999999999</v>
      </c>
      <c r="E32" s="22">
        <v>0.72309999999999997</v>
      </c>
    </row>
    <row r="33" spans="1:5" x14ac:dyDescent="0.25">
      <c r="A33" s="7" t="s">
        <v>64</v>
      </c>
      <c r="B33" s="6">
        <v>97</v>
      </c>
      <c r="C33" s="22">
        <v>0.16489999999999999</v>
      </c>
      <c r="D33" s="22">
        <v>0.18559999999999999</v>
      </c>
      <c r="E33" s="22">
        <v>0.64949999999999997</v>
      </c>
    </row>
    <row r="34" spans="1:5" x14ac:dyDescent="0.25">
      <c r="A34" s="7" t="s">
        <v>65</v>
      </c>
      <c r="B34" s="6">
        <v>72</v>
      </c>
      <c r="C34" s="22">
        <v>0.20830000000000001</v>
      </c>
      <c r="D34" s="22">
        <v>0.19439999999999999</v>
      </c>
      <c r="E34" s="22">
        <v>0.59719999999999995</v>
      </c>
    </row>
    <row r="35" spans="1:5" x14ac:dyDescent="0.25">
      <c r="A35" s="7" t="s">
        <v>66</v>
      </c>
      <c r="B35" s="6">
        <v>49</v>
      </c>
      <c r="C35" s="22">
        <v>0.22450000000000001</v>
      </c>
      <c r="D35" s="22">
        <v>0.28570000000000001</v>
      </c>
      <c r="E35" s="22">
        <v>0.48980000000000001</v>
      </c>
    </row>
    <row r="36" spans="1:5" x14ac:dyDescent="0.25">
      <c r="A36" s="7" t="s">
        <v>67</v>
      </c>
      <c r="B36" s="6">
        <v>42</v>
      </c>
      <c r="C36" s="22">
        <v>0.38100000000000001</v>
      </c>
      <c r="D36" s="22">
        <v>0.1429</v>
      </c>
      <c r="E36" s="22">
        <v>0.47620000000000001</v>
      </c>
    </row>
    <row r="37" spans="1:5" x14ac:dyDescent="0.25">
      <c r="A37" s="7" t="s">
        <v>68</v>
      </c>
      <c r="B37" s="6">
        <v>38</v>
      </c>
      <c r="C37" s="22">
        <v>0.15790000000000001</v>
      </c>
      <c r="D37" s="22">
        <v>0.1842</v>
      </c>
      <c r="E37" s="22">
        <v>0.65790000000000004</v>
      </c>
    </row>
    <row r="38" spans="1:5" x14ac:dyDescent="0.25">
      <c r="A38" s="7" t="s">
        <v>69</v>
      </c>
      <c r="B38" s="6">
        <v>98</v>
      </c>
      <c r="C38" s="22">
        <v>0.22450000000000001</v>
      </c>
      <c r="D38" s="22">
        <v>0.21429999999999999</v>
      </c>
      <c r="E38" s="22">
        <v>0.56120000000000003</v>
      </c>
    </row>
    <row r="39" spans="1:5" x14ac:dyDescent="0.25">
      <c r="A39" s="7" t="s">
        <v>70</v>
      </c>
      <c r="B39" s="6">
        <v>29</v>
      </c>
      <c r="C39" s="22">
        <v>0.2414</v>
      </c>
      <c r="D39" s="22">
        <v>0.2069</v>
      </c>
      <c r="E39" s="22">
        <v>0.55169999999999997</v>
      </c>
    </row>
    <row r="40" spans="1:5" x14ac:dyDescent="0.25">
      <c r="A40" s="7" t="s">
        <v>71</v>
      </c>
      <c r="B40" s="6">
        <v>63</v>
      </c>
      <c r="C40" s="22">
        <v>0.34920000000000001</v>
      </c>
      <c r="D40" s="22">
        <v>0.1429</v>
      </c>
      <c r="E40" s="22">
        <v>0.50790000000000002</v>
      </c>
    </row>
    <row r="41" spans="1:5" x14ac:dyDescent="0.25">
      <c r="A41" s="7" t="s">
        <v>72</v>
      </c>
      <c r="B41" s="6">
        <v>127</v>
      </c>
      <c r="C41" s="22">
        <v>0.26769999999999999</v>
      </c>
      <c r="D41" s="22">
        <v>0.13389999999999999</v>
      </c>
      <c r="E41" s="22">
        <v>0.59840000000000004</v>
      </c>
    </row>
    <row r="42" spans="1:5" x14ac:dyDescent="0.25">
      <c r="A42" s="7" t="s">
        <v>73</v>
      </c>
      <c r="B42" s="6">
        <v>125</v>
      </c>
      <c r="C42" s="22">
        <v>0.312</v>
      </c>
      <c r="D42" s="22">
        <v>0.2</v>
      </c>
      <c r="E42" s="22">
        <v>0.48799999999999999</v>
      </c>
    </row>
    <row r="43" spans="1:5" x14ac:dyDescent="0.25">
      <c r="A43" s="7" t="s">
        <v>74</v>
      </c>
      <c r="B43" s="6">
        <v>412</v>
      </c>
      <c r="C43" s="22">
        <v>0.2379</v>
      </c>
      <c r="D43" s="22">
        <v>0.19420000000000001</v>
      </c>
      <c r="E43" s="22">
        <v>0.56799999999999995</v>
      </c>
    </row>
    <row r="44" spans="1:5" x14ac:dyDescent="0.25">
      <c r="A44" s="7" t="s">
        <v>75</v>
      </c>
      <c r="B44" s="6">
        <v>21</v>
      </c>
      <c r="C44" s="22">
        <v>0.23810000000000001</v>
      </c>
      <c r="D44" s="22">
        <v>0.1905</v>
      </c>
      <c r="E44" s="22">
        <v>0.57140000000000002</v>
      </c>
    </row>
    <row r="45" spans="1:5" x14ac:dyDescent="0.25">
      <c r="A45" s="7" t="s">
        <v>76</v>
      </c>
      <c r="B45" s="6">
        <v>19</v>
      </c>
      <c r="C45" s="22">
        <v>0.26319999999999999</v>
      </c>
      <c r="D45" s="22">
        <v>0.21049999999999999</v>
      </c>
      <c r="E45" s="22">
        <v>0.52629999999999999</v>
      </c>
    </row>
    <row r="46" spans="1:5" x14ac:dyDescent="0.25">
      <c r="A46" s="7" t="s">
        <v>77</v>
      </c>
      <c r="B46" s="6">
        <v>47</v>
      </c>
      <c r="C46" s="22">
        <v>0.21279999999999999</v>
      </c>
      <c r="D46" s="22">
        <v>0.12770000000000001</v>
      </c>
      <c r="E46" s="22">
        <v>0.65959999999999996</v>
      </c>
    </row>
    <row r="47" spans="1:5" x14ac:dyDescent="0.25">
      <c r="A47" s="7" t="s">
        <v>78</v>
      </c>
      <c r="B47" s="6">
        <v>98</v>
      </c>
      <c r="C47" s="22">
        <v>0.1837</v>
      </c>
      <c r="D47" s="22">
        <v>0.15310000000000001</v>
      </c>
      <c r="E47" s="22">
        <v>0.6633</v>
      </c>
    </row>
    <row r="48" spans="1:5" x14ac:dyDescent="0.25">
      <c r="A48" s="7" t="s">
        <v>79</v>
      </c>
      <c r="B48" s="6">
        <v>229</v>
      </c>
      <c r="C48" s="22">
        <v>0.2576</v>
      </c>
      <c r="D48" s="22">
        <v>0.17469999999999999</v>
      </c>
      <c r="E48" s="22">
        <v>0.56769999999999998</v>
      </c>
    </row>
    <row r="49" spans="1:5" x14ac:dyDescent="0.25">
      <c r="A49" s="7" t="s">
        <v>80</v>
      </c>
      <c r="B49" s="6">
        <v>135</v>
      </c>
      <c r="C49" s="22">
        <v>0.21479999999999999</v>
      </c>
      <c r="D49" s="22">
        <v>0.25190000000000001</v>
      </c>
      <c r="E49" s="22">
        <v>0.5333</v>
      </c>
    </row>
    <row r="50" spans="1:5" x14ac:dyDescent="0.25">
      <c r="A50" s="7" t="s">
        <v>81</v>
      </c>
      <c r="B50" s="6">
        <v>79</v>
      </c>
      <c r="C50" s="22">
        <v>0.25319999999999998</v>
      </c>
      <c r="D50" s="22">
        <v>0.2152</v>
      </c>
      <c r="E50" s="22">
        <v>0.53159999999999996</v>
      </c>
    </row>
    <row r="51" spans="1:5" x14ac:dyDescent="0.25">
      <c r="A51" s="7" t="s">
        <v>82</v>
      </c>
      <c r="B51" s="6">
        <v>62</v>
      </c>
      <c r="C51" s="22">
        <v>0.2742</v>
      </c>
      <c r="D51" s="22">
        <v>0.2097</v>
      </c>
      <c r="E51" s="22">
        <v>0.5161</v>
      </c>
    </row>
    <row r="52" spans="1:5" x14ac:dyDescent="0.25">
      <c r="A52" s="7" t="s">
        <v>83</v>
      </c>
      <c r="B52" s="6">
        <v>6</v>
      </c>
      <c r="C52" s="22">
        <v>0.33329999999999999</v>
      </c>
      <c r="D52" s="22">
        <v>0.33329999999999999</v>
      </c>
      <c r="E52" s="22">
        <v>0.33329999999999999</v>
      </c>
    </row>
    <row r="53" spans="1:5" x14ac:dyDescent="0.25">
      <c r="A53" s="7" t="s">
        <v>84</v>
      </c>
      <c r="B53" s="6" t="s">
        <v>38</v>
      </c>
      <c r="C53" s="22" t="s">
        <v>39</v>
      </c>
      <c r="D53" s="22" t="s">
        <v>39</v>
      </c>
      <c r="E53" s="22" t="s">
        <v>39</v>
      </c>
    </row>
    <row r="54" spans="1:5" x14ac:dyDescent="0.25">
      <c r="A54" s="7" t="s">
        <v>85</v>
      </c>
      <c r="B54" s="6" t="s">
        <v>38</v>
      </c>
      <c r="C54" s="22" t="s">
        <v>39</v>
      </c>
      <c r="D54" s="22" t="s">
        <v>39</v>
      </c>
      <c r="E54" s="22" t="s">
        <v>39</v>
      </c>
    </row>
    <row r="55" spans="1:5" x14ac:dyDescent="0.25">
      <c r="A55" s="7" t="s">
        <v>86</v>
      </c>
      <c r="B55" s="6">
        <v>4</v>
      </c>
      <c r="C55" s="22" t="s">
        <v>39</v>
      </c>
      <c r="D55" s="22" t="s">
        <v>39</v>
      </c>
      <c r="E55" s="22" t="s">
        <v>39</v>
      </c>
    </row>
    <row r="56" spans="1:5" x14ac:dyDescent="0.25">
      <c r="A56" s="7" t="s">
        <v>87</v>
      </c>
      <c r="B56" s="6">
        <v>43</v>
      </c>
      <c r="C56" s="22">
        <v>2.3300000000000001E-2</v>
      </c>
      <c r="D56" s="22">
        <v>0.1163</v>
      </c>
      <c r="E56" s="22">
        <v>0.86050000000000004</v>
      </c>
    </row>
    <row r="57" spans="1:5" x14ac:dyDescent="0.25">
      <c r="A57" s="7" t="s">
        <v>88</v>
      </c>
      <c r="B57" s="6">
        <v>95</v>
      </c>
      <c r="C57" s="22">
        <v>0.1789</v>
      </c>
      <c r="D57" s="22">
        <v>0.1474</v>
      </c>
      <c r="E57" s="22">
        <v>0.67369999999999997</v>
      </c>
    </row>
    <row r="58" spans="1:5" x14ac:dyDescent="0.25">
      <c r="A58" s="7" t="s">
        <v>89</v>
      </c>
      <c r="B58" s="6">
        <v>142</v>
      </c>
      <c r="C58" s="22">
        <v>0.21129999999999999</v>
      </c>
      <c r="D58" s="22">
        <v>0.19009999999999999</v>
      </c>
      <c r="E58" s="22">
        <v>0.59860000000000002</v>
      </c>
    </row>
    <row r="59" spans="1:5" x14ac:dyDescent="0.25">
      <c r="A59" s="7" t="s">
        <v>90</v>
      </c>
      <c r="B59" s="6">
        <v>177</v>
      </c>
      <c r="C59" s="22">
        <v>0.2316</v>
      </c>
      <c r="D59" s="22">
        <v>0.16950000000000001</v>
      </c>
      <c r="E59" s="22">
        <v>0.59889999999999999</v>
      </c>
    </row>
    <row r="60" spans="1:5" x14ac:dyDescent="0.25">
      <c r="A60" s="7" t="s">
        <v>91</v>
      </c>
      <c r="B60" s="6">
        <v>196</v>
      </c>
      <c r="C60" s="22">
        <v>0.27550000000000002</v>
      </c>
      <c r="D60" s="22">
        <v>0.1837</v>
      </c>
      <c r="E60" s="22">
        <v>0.54079999999999995</v>
      </c>
    </row>
    <row r="61" spans="1:5" x14ac:dyDescent="0.25">
      <c r="A61" s="7" t="s">
        <v>92</v>
      </c>
      <c r="B61" s="6">
        <v>107</v>
      </c>
      <c r="C61" s="22">
        <v>0.30840000000000001</v>
      </c>
      <c r="D61" s="22">
        <v>0.25230000000000002</v>
      </c>
      <c r="E61" s="22">
        <v>0.43930000000000002</v>
      </c>
    </row>
    <row r="62" spans="1:5" x14ac:dyDescent="0.25">
      <c r="A62" s="7" t="s">
        <v>93</v>
      </c>
      <c r="B62" s="6">
        <v>8</v>
      </c>
      <c r="C62" s="22">
        <v>0.375</v>
      </c>
      <c r="D62" s="22">
        <v>0.25</v>
      </c>
      <c r="E62" s="22">
        <v>0.375</v>
      </c>
    </row>
    <row r="63" spans="1:5" x14ac:dyDescent="0.25">
      <c r="A63" s="7" t="s">
        <v>94</v>
      </c>
      <c r="B63" s="6">
        <v>368</v>
      </c>
      <c r="C63" s="22">
        <v>0.17660000000000001</v>
      </c>
      <c r="D63" s="22">
        <v>0.17119999999999999</v>
      </c>
      <c r="E63" s="22">
        <v>0.6522</v>
      </c>
    </row>
    <row r="64" spans="1:5" x14ac:dyDescent="0.25">
      <c r="A64" s="7" t="s">
        <v>95</v>
      </c>
      <c r="B64" s="6">
        <v>394</v>
      </c>
      <c r="C64" s="22">
        <v>0.2893</v>
      </c>
      <c r="D64" s="22">
        <v>0.19289999999999999</v>
      </c>
      <c r="E64" s="22">
        <v>0.51780000000000004</v>
      </c>
    </row>
    <row r="65" spans="1:5" x14ac:dyDescent="0.25">
      <c r="A65" s="7" t="s">
        <v>96</v>
      </c>
      <c r="B65" s="6">
        <v>5</v>
      </c>
      <c r="C65" s="22">
        <v>0.2</v>
      </c>
      <c r="D65" s="22" t="s">
        <v>38</v>
      </c>
      <c r="E65" s="22">
        <v>0.8</v>
      </c>
    </row>
    <row r="66" spans="1:5" x14ac:dyDescent="0.25">
      <c r="A66" s="7" t="s">
        <v>97</v>
      </c>
      <c r="B66" s="6">
        <v>476</v>
      </c>
      <c r="C66" s="22">
        <v>0.24790000000000001</v>
      </c>
      <c r="D66" s="22">
        <v>0.17019999999999999</v>
      </c>
      <c r="E66" s="22">
        <v>0.58189999999999997</v>
      </c>
    </row>
    <row r="67" spans="1:5" ht="30" x14ac:dyDescent="0.25">
      <c r="A67" s="7" t="s">
        <v>98</v>
      </c>
      <c r="B67" s="6">
        <v>136</v>
      </c>
      <c r="C67" s="22">
        <v>0.24260000000000001</v>
      </c>
      <c r="D67" s="22">
        <v>0.2132</v>
      </c>
      <c r="E67" s="22">
        <v>0.54410000000000003</v>
      </c>
    </row>
    <row r="68" spans="1:5" ht="30" x14ac:dyDescent="0.25">
      <c r="A68" s="7" t="s">
        <v>99</v>
      </c>
      <c r="B68" s="6">
        <v>119</v>
      </c>
      <c r="C68" s="22">
        <v>0.21010000000000001</v>
      </c>
      <c r="D68" s="22">
        <v>0.21010000000000001</v>
      </c>
      <c r="E68" s="22">
        <v>0.57979999999999998</v>
      </c>
    </row>
    <row r="69" spans="1:5" ht="30" x14ac:dyDescent="0.25">
      <c r="A69" s="7" t="s">
        <v>100</v>
      </c>
      <c r="B69" s="6">
        <v>32</v>
      </c>
      <c r="C69" s="22">
        <v>0.125</v>
      </c>
      <c r="D69" s="22">
        <v>0.21879999999999999</v>
      </c>
      <c r="E69" s="22">
        <v>0.65629999999999999</v>
      </c>
    </row>
    <row r="70" spans="1:5" x14ac:dyDescent="0.25">
      <c r="A70" s="7" t="s">
        <v>101</v>
      </c>
      <c r="B70" s="6">
        <v>29</v>
      </c>
      <c r="C70" s="22">
        <v>0.2069</v>
      </c>
      <c r="D70" s="22">
        <v>0.10340000000000001</v>
      </c>
      <c r="E70" s="22">
        <v>0.68969999999999998</v>
      </c>
    </row>
    <row r="71" spans="1:5" x14ac:dyDescent="0.25">
      <c r="A71" s="7" t="s">
        <v>102</v>
      </c>
      <c r="B71" s="6">
        <v>45</v>
      </c>
      <c r="C71" s="22">
        <v>0.1333</v>
      </c>
      <c r="D71" s="22">
        <v>0.1333</v>
      </c>
      <c r="E71" s="22">
        <v>0.73329999999999995</v>
      </c>
    </row>
    <row r="72" spans="1:5" x14ac:dyDescent="0.25">
      <c r="A72" s="7" t="s">
        <v>103</v>
      </c>
      <c r="B72" s="6">
        <v>45</v>
      </c>
      <c r="C72" s="22">
        <v>0.15559999999999999</v>
      </c>
      <c r="D72" s="22">
        <v>0.17780000000000001</v>
      </c>
      <c r="E72" s="22">
        <v>0.66669999999999996</v>
      </c>
    </row>
    <row r="73" spans="1:5" x14ac:dyDescent="0.25">
      <c r="A73" s="7" t="s">
        <v>104</v>
      </c>
      <c r="B73" s="6">
        <v>63</v>
      </c>
      <c r="C73" s="22">
        <v>0.23810000000000001</v>
      </c>
      <c r="D73" s="22">
        <v>0.127</v>
      </c>
      <c r="E73" s="22">
        <v>0.63490000000000002</v>
      </c>
    </row>
    <row r="74" spans="1:5" x14ac:dyDescent="0.25">
      <c r="A74" s="7" t="s">
        <v>105</v>
      </c>
      <c r="B74" s="6">
        <v>571</v>
      </c>
      <c r="C74" s="22">
        <v>0.25740000000000002</v>
      </c>
      <c r="D74" s="22">
        <v>0.18390000000000001</v>
      </c>
      <c r="E74" s="22">
        <v>0.55869999999999997</v>
      </c>
    </row>
    <row r="75" spans="1:5" x14ac:dyDescent="0.25">
      <c r="A75" s="7" t="s">
        <v>106</v>
      </c>
      <c r="B75" s="6">
        <v>12</v>
      </c>
      <c r="C75" s="22">
        <v>0.16669999999999999</v>
      </c>
      <c r="D75" s="22">
        <v>0.16669999999999999</v>
      </c>
      <c r="E75" s="22">
        <v>0.66669999999999996</v>
      </c>
    </row>
    <row r="76" spans="1:5" x14ac:dyDescent="0.25">
      <c r="A76" s="7" t="s">
        <v>107</v>
      </c>
      <c r="B76" s="6">
        <v>53</v>
      </c>
      <c r="C76" s="22">
        <v>0.1321</v>
      </c>
      <c r="D76" s="22">
        <v>0.18870000000000001</v>
      </c>
      <c r="E76" s="22">
        <v>0.67920000000000003</v>
      </c>
    </row>
    <row r="77" spans="1:5" x14ac:dyDescent="0.25">
      <c r="A77" s="7" t="s">
        <v>108</v>
      </c>
      <c r="B77" s="6">
        <v>56</v>
      </c>
      <c r="C77" s="22">
        <v>0.21429999999999999</v>
      </c>
      <c r="D77" s="22">
        <v>8.9300000000000004E-2</v>
      </c>
      <c r="E77" s="22">
        <v>0.69640000000000002</v>
      </c>
    </row>
    <row r="78" spans="1:5" x14ac:dyDescent="0.25">
      <c r="A78" s="7" t="s">
        <v>109</v>
      </c>
      <c r="B78" s="6">
        <v>77</v>
      </c>
      <c r="C78" s="22">
        <v>0.24679999999999999</v>
      </c>
      <c r="D78" s="22">
        <v>0.1948</v>
      </c>
      <c r="E78" s="22">
        <v>0.55840000000000001</v>
      </c>
    </row>
    <row r="79" spans="1:5" x14ac:dyDescent="0.25">
      <c r="A79" s="7" t="s">
        <v>110</v>
      </c>
      <c r="B79" s="6">
        <v>72</v>
      </c>
      <c r="C79" s="22">
        <v>0.29170000000000001</v>
      </c>
      <c r="D79" s="22">
        <v>0.20830000000000001</v>
      </c>
      <c r="E79" s="22">
        <v>0.5</v>
      </c>
    </row>
    <row r="80" spans="1:5" x14ac:dyDescent="0.25">
      <c r="A80" s="7" t="s">
        <v>111</v>
      </c>
      <c r="B80" s="6">
        <v>63</v>
      </c>
      <c r="C80" s="22">
        <v>0.26979999999999998</v>
      </c>
      <c r="D80" s="22">
        <v>0.20630000000000001</v>
      </c>
      <c r="E80" s="22">
        <v>0.52380000000000004</v>
      </c>
    </row>
    <row r="81" spans="1:5" x14ac:dyDescent="0.25">
      <c r="A81" s="7" t="s">
        <v>112</v>
      </c>
      <c r="B81" s="6">
        <v>59</v>
      </c>
      <c r="C81" s="22">
        <v>0.2712</v>
      </c>
      <c r="D81" s="22">
        <v>0.2034</v>
      </c>
      <c r="E81" s="22">
        <v>0.52539999999999998</v>
      </c>
    </row>
    <row r="82" spans="1:5" x14ac:dyDescent="0.25">
      <c r="A82" s="7" t="s">
        <v>113</v>
      </c>
      <c r="B82" s="6">
        <v>43</v>
      </c>
      <c r="C82" s="22">
        <v>0.2326</v>
      </c>
      <c r="D82" s="22">
        <v>0.1163</v>
      </c>
      <c r="E82" s="22">
        <v>0.6512</v>
      </c>
    </row>
    <row r="83" spans="1:5" x14ac:dyDescent="0.25">
      <c r="A83" s="7" t="s">
        <v>114</v>
      </c>
      <c r="B83" s="6">
        <v>35</v>
      </c>
      <c r="C83" s="22">
        <v>0.1714</v>
      </c>
      <c r="D83" s="22">
        <v>0.2</v>
      </c>
      <c r="E83" s="22">
        <v>0.62860000000000005</v>
      </c>
    </row>
    <row r="84" spans="1:5" x14ac:dyDescent="0.25">
      <c r="A84" s="7" t="s">
        <v>115</v>
      </c>
      <c r="B84" s="6">
        <v>29</v>
      </c>
      <c r="C84" s="22">
        <v>0.27589999999999998</v>
      </c>
      <c r="D84" s="22">
        <v>0.13789999999999999</v>
      </c>
      <c r="E84" s="22">
        <v>0.58620000000000005</v>
      </c>
    </row>
    <row r="85" spans="1:5" x14ac:dyDescent="0.25">
      <c r="A85" s="7" t="s">
        <v>116</v>
      </c>
      <c r="B85" s="6">
        <v>90</v>
      </c>
      <c r="C85" s="22">
        <v>0.35560000000000003</v>
      </c>
      <c r="D85" s="22">
        <v>0.21110000000000001</v>
      </c>
      <c r="E85" s="22">
        <v>0.43330000000000002</v>
      </c>
    </row>
    <row r="86" spans="1:5" x14ac:dyDescent="0.25">
      <c r="A86" s="7" t="s">
        <v>117</v>
      </c>
      <c r="B86" s="6">
        <v>8</v>
      </c>
      <c r="C86" s="22" t="s">
        <v>38</v>
      </c>
      <c r="D86" s="22" t="s">
        <v>38</v>
      </c>
      <c r="E86" s="22">
        <v>1</v>
      </c>
    </row>
    <row r="87" spans="1:5" x14ac:dyDescent="0.25">
      <c r="A87" s="7" t="s">
        <v>118</v>
      </c>
      <c r="B87" s="6">
        <v>1</v>
      </c>
      <c r="C87" s="22" t="s">
        <v>39</v>
      </c>
      <c r="D87" s="22" t="s">
        <v>39</v>
      </c>
      <c r="E87" s="22" t="s">
        <v>39</v>
      </c>
    </row>
    <row r="88" spans="1:5" x14ac:dyDescent="0.25">
      <c r="A88" s="7" t="s">
        <v>119</v>
      </c>
      <c r="B88" s="6">
        <v>3</v>
      </c>
      <c r="C88" s="22" t="s">
        <v>39</v>
      </c>
      <c r="D88" s="22" t="s">
        <v>39</v>
      </c>
      <c r="E88" s="22" t="s">
        <v>39</v>
      </c>
    </row>
    <row r="89" spans="1:5" x14ac:dyDescent="0.25">
      <c r="A89" s="7" t="s">
        <v>120</v>
      </c>
      <c r="B89" s="6" t="s">
        <v>38</v>
      </c>
      <c r="C89" s="22" t="s">
        <v>39</v>
      </c>
      <c r="D89" s="22" t="s">
        <v>39</v>
      </c>
      <c r="E89" s="22" t="s">
        <v>39</v>
      </c>
    </row>
    <row r="90" spans="1:5" x14ac:dyDescent="0.25">
      <c r="A90" s="7" t="s">
        <v>121</v>
      </c>
      <c r="B90" s="6" t="s">
        <v>38</v>
      </c>
      <c r="C90" s="22" t="s">
        <v>39</v>
      </c>
      <c r="D90" s="22" t="s">
        <v>39</v>
      </c>
      <c r="E90" s="22" t="s">
        <v>39</v>
      </c>
    </row>
    <row r="91" spans="1:5" x14ac:dyDescent="0.25">
      <c r="A91" s="7" t="s">
        <v>122</v>
      </c>
      <c r="B91" s="6" t="s">
        <v>38</v>
      </c>
      <c r="C91" s="22" t="s">
        <v>39</v>
      </c>
      <c r="D91" s="22" t="s">
        <v>39</v>
      </c>
      <c r="E91" s="22" t="s">
        <v>39</v>
      </c>
    </row>
    <row r="92" spans="1:5" ht="30" x14ac:dyDescent="0.25">
      <c r="A92" s="7" t="s">
        <v>123</v>
      </c>
      <c r="B92" s="6">
        <v>2</v>
      </c>
      <c r="C92" s="22" t="s">
        <v>39</v>
      </c>
      <c r="D92" s="22" t="s">
        <v>39</v>
      </c>
      <c r="E92" s="22" t="s">
        <v>39</v>
      </c>
    </row>
    <row r="93" spans="1:5" ht="30" x14ac:dyDescent="0.25">
      <c r="A93" s="7" t="s">
        <v>124</v>
      </c>
      <c r="B93" s="6">
        <v>2</v>
      </c>
      <c r="C93" s="22" t="s">
        <v>39</v>
      </c>
      <c r="D93" s="22" t="s">
        <v>39</v>
      </c>
      <c r="E93" s="22" t="s">
        <v>39</v>
      </c>
    </row>
    <row r="94" spans="1:5" ht="30" x14ac:dyDescent="0.25">
      <c r="A94" s="7" t="s">
        <v>125</v>
      </c>
      <c r="B94" s="6" t="s">
        <v>38</v>
      </c>
      <c r="C94" s="22" t="s">
        <v>39</v>
      </c>
      <c r="D94" s="22" t="s">
        <v>39</v>
      </c>
      <c r="E94" s="22" t="s">
        <v>39</v>
      </c>
    </row>
    <row r="95" spans="1:5" ht="30" x14ac:dyDescent="0.25">
      <c r="A95" s="7" t="s">
        <v>126</v>
      </c>
      <c r="B95" s="6">
        <v>1</v>
      </c>
      <c r="C95" s="22" t="s">
        <v>39</v>
      </c>
      <c r="D95" s="22" t="s">
        <v>39</v>
      </c>
      <c r="E95" s="22" t="s">
        <v>39</v>
      </c>
    </row>
    <row r="96" spans="1:5" ht="30" x14ac:dyDescent="0.25">
      <c r="A96" s="7" t="s">
        <v>127</v>
      </c>
      <c r="B96" s="6">
        <v>1</v>
      </c>
      <c r="C96" s="22" t="s">
        <v>39</v>
      </c>
      <c r="D96" s="22" t="s">
        <v>39</v>
      </c>
      <c r="E96" s="22" t="s">
        <v>39</v>
      </c>
    </row>
    <row r="97" spans="1:5" ht="30" x14ac:dyDescent="0.25">
      <c r="A97" s="7" t="s">
        <v>128</v>
      </c>
      <c r="B97" s="6" t="s">
        <v>38</v>
      </c>
      <c r="C97" s="22" t="s">
        <v>39</v>
      </c>
      <c r="D97" s="22" t="s">
        <v>39</v>
      </c>
      <c r="E97" s="22" t="s">
        <v>39</v>
      </c>
    </row>
    <row r="98" spans="1:5" x14ac:dyDescent="0.25">
      <c r="A98" s="7" t="s">
        <v>129</v>
      </c>
      <c r="B98" s="6">
        <v>7</v>
      </c>
      <c r="C98" s="22" t="s">
        <v>38</v>
      </c>
      <c r="D98" s="22">
        <v>0.1429</v>
      </c>
      <c r="E98" s="22">
        <v>0.85709999999999997</v>
      </c>
    </row>
    <row r="99" spans="1:5" ht="30" x14ac:dyDescent="0.25">
      <c r="A99" s="7" t="s">
        <v>130</v>
      </c>
      <c r="B99" s="6">
        <v>3</v>
      </c>
      <c r="C99" s="22" t="s">
        <v>39</v>
      </c>
      <c r="D99" s="22" t="s">
        <v>39</v>
      </c>
      <c r="E99" s="22" t="s">
        <v>39</v>
      </c>
    </row>
    <row r="100" spans="1:5" ht="30" x14ac:dyDescent="0.25">
      <c r="A100" s="7" t="s">
        <v>131</v>
      </c>
      <c r="B100" s="6">
        <v>1</v>
      </c>
      <c r="C100" s="22" t="s">
        <v>39</v>
      </c>
      <c r="D100" s="22" t="s">
        <v>39</v>
      </c>
      <c r="E100" s="22" t="s">
        <v>39</v>
      </c>
    </row>
    <row r="101" spans="1:5" ht="30" x14ac:dyDescent="0.25">
      <c r="A101" s="7" t="s">
        <v>132</v>
      </c>
      <c r="B101" s="6">
        <v>1</v>
      </c>
      <c r="C101" s="22" t="s">
        <v>39</v>
      </c>
      <c r="D101" s="22" t="s">
        <v>39</v>
      </c>
      <c r="E101" s="22" t="s">
        <v>39</v>
      </c>
    </row>
    <row r="102" spans="1:5" ht="30" x14ac:dyDescent="0.25">
      <c r="A102" s="7" t="s">
        <v>133</v>
      </c>
      <c r="B102" s="6">
        <v>2</v>
      </c>
      <c r="C102" s="22" t="s">
        <v>39</v>
      </c>
      <c r="D102" s="22" t="s">
        <v>39</v>
      </c>
      <c r="E102" s="22" t="s">
        <v>39</v>
      </c>
    </row>
    <row r="103" spans="1:5" x14ac:dyDescent="0.25">
      <c r="A103" s="7" t="s">
        <v>134</v>
      </c>
      <c r="B103" s="6">
        <v>752</v>
      </c>
      <c r="C103" s="22">
        <v>0.2354</v>
      </c>
      <c r="D103" s="22">
        <v>0.1888</v>
      </c>
      <c r="E103" s="22">
        <v>0.57579999999999998</v>
      </c>
    </row>
    <row r="104" spans="1:5" ht="30" x14ac:dyDescent="0.25">
      <c r="A104" s="7" t="s">
        <v>135</v>
      </c>
      <c r="B104" s="6">
        <v>631</v>
      </c>
      <c r="C104" s="22">
        <v>0.2298</v>
      </c>
      <c r="D104" s="22">
        <v>0.1981</v>
      </c>
      <c r="E104" s="22">
        <v>0.57210000000000005</v>
      </c>
    </row>
    <row r="105" spans="1:5" x14ac:dyDescent="0.25">
      <c r="A105" s="7" t="s">
        <v>136</v>
      </c>
      <c r="B105" s="6">
        <v>1</v>
      </c>
      <c r="C105" s="22" t="s">
        <v>39</v>
      </c>
      <c r="D105" s="22" t="s">
        <v>39</v>
      </c>
      <c r="E105" s="22" t="s">
        <v>39</v>
      </c>
    </row>
    <row r="106" spans="1:5" x14ac:dyDescent="0.25">
      <c r="A106" s="7" t="s">
        <v>137</v>
      </c>
      <c r="B106" s="6">
        <v>7</v>
      </c>
      <c r="C106" s="22">
        <v>0.42859999999999998</v>
      </c>
      <c r="D106" s="22" t="s">
        <v>38</v>
      </c>
      <c r="E106" s="22">
        <v>0.57140000000000002</v>
      </c>
    </row>
    <row r="107" spans="1:5" x14ac:dyDescent="0.25">
      <c r="A107" s="7" t="s">
        <v>138</v>
      </c>
      <c r="B107" s="6">
        <v>15</v>
      </c>
      <c r="C107" s="22">
        <v>0.33329999999999999</v>
      </c>
      <c r="D107" s="22">
        <v>0.26669999999999999</v>
      </c>
      <c r="E107" s="22">
        <v>0.4</v>
      </c>
    </row>
    <row r="108" spans="1:5" x14ac:dyDescent="0.25">
      <c r="A108" s="7" t="s">
        <v>139</v>
      </c>
      <c r="B108" s="6">
        <v>14</v>
      </c>
      <c r="C108" s="22" t="s">
        <v>38</v>
      </c>
      <c r="D108" s="22">
        <v>7.1400000000000005E-2</v>
      </c>
      <c r="E108" s="22">
        <v>0.92859999999999998</v>
      </c>
    </row>
    <row r="109" spans="1:5" x14ac:dyDescent="0.25">
      <c r="A109" s="7" t="s">
        <v>140</v>
      </c>
      <c r="B109" s="6">
        <v>1</v>
      </c>
      <c r="C109" s="22" t="s">
        <v>39</v>
      </c>
      <c r="D109" s="22" t="s">
        <v>39</v>
      </c>
      <c r="E109" s="22" t="s">
        <v>39</v>
      </c>
    </row>
    <row r="110" spans="1:5" ht="30" x14ac:dyDescent="0.25">
      <c r="A110" s="7" t="s">
        <v>141</v>
      </c>
      <c r="B110" s="6">
        <v>9</v>
      </c>
      <c r="C110" s="22" t="s">
        <v>38</v>
      </c>
      <c r="D110" s="22">
        <v>0.1111</v>
      </c>
      <c r="E110" s="22">
        <v>0.88890000000000002</v>
      </c>
    </row>
    <row r="111" spans="1:5" ht="30" x14ac:dyDescent="0.25">
      <c r="A111" s="7" t="s">
        <v>142</v>
      </c>
      <c r="B111" s="6">
        <v>27</v>
      </c>
      <c r="C111" s="22">
        <v>0.22220000000000001</v>
      </c>
      <c r="D111" s="22">
        <v>0.22220000000000001</v>
      </c>
      <c r="E111" s="22">
        <v>0.55559999999999998</v>
      </c>
    </row>
    <row r="112" spans="1:5" ht="30" x14ac:dyDescent="0.25">
      <c r="A112" s="7" t="s">
        <v>143</v>
      </c>
      <c r="B112" s="6">
        <v>56</v>
      </c>
      <c r="C112" s="22">
        <v>0.26790000000000003</v>
      </c>
      <c r="D112" s="22">
        <v>0.2321</v>
      </c>
      <c r="E112" s="22">
        <v>0.5</v>
      </c>
    </row>
    <row r="113" spans="1:5" x14ac:dyDescent="0.25">
      <c r="A113" s="7" t="s">
        <v>144</v>
      </c>
      <c r="B113" s="6">
        <v>42</v>
      </c>
      <c r="C113" s="22">
        <v>0.42859999999999998</v>
      </c>
      <c r="D113" s="22">
        <v>0.1429</v>
      </c>
      <c r="E113" s="22">
        <v>0.42859999999999998</v>
      </c>
    </row>
    <row r="114" spans="1:5" x14ac:dyDescent="0.25">
      <c r="A114" s="7" t="s">
        <v>145</v>
      </c>
      <c r="B114" s="6">
        <v>412</v>
      </c>
      <c r="C114" s="22">
        <v>0.2379</v>
      </c>
      <c r="D114" s="22">
        <v>0.19420000000000001</v>
      </c>
      <c r="E114" s="22">
        <v>0.56799999999999995</v>
      </c>
    </row>
    <row r="115" spans="1:5" ht="30" x14ac:dyDescent="0.25">
      <c r="A115" s="7" t="s">
        <v>146</v>
      </c>
      <c r="B115" s="6">
        <v>786</v>
      </c>
      <c r="C115" s="22">
        <v>0.23280000000000001</v>
      </c>
      <c r="D115" s="22">
        <v>0.18190000000000001</v>
      </c>
      <c r="E115" s="22">
        <v>0.58520000000000005</v>
      </c>
    </row>
    <row r="116" spans="1:5" x14ac:dyDescent="0.25">
      <c r="A116" s="7" t="s">
        <v>147</v>
      </c>
      <c r="B116" s="6">
        <v>344</v>
      </c>
      <c r="C116" s="22">
        <v>0.26740000000000003</v>
      </c>
      <c r="D116" s="22">
        <v>0.2006</v>
      </c>
      <c r="E116" s="22">
        <v>0.53200000000000003</v>
      </c>
    </row>
    <row r="117" spans="1:5" ht="30" x14ac:dyDescent="0.25">
      <c r="A117" s="7" t="s">
        <v>148</v>
      </c>
      <c r="B117" s="6" t="s">
        <v>38</v>
      </c>
      <c r="C117" s="22" t="s">
        <v>39</v>
      </c>
      <c r="D117" s="22" t="s">
        <v>39</v>
      </c>
      <c r="E117" s="22" t="s">
        <v>39</v>
      </c>
    </row>
    <row r="118" spans="1:5" ht="30" x14ac:dyDescent="0.25">
      <c r="A118" s="7" t="s">
        <v>149</v>
      </c>
      <c r="B118" s="6">
        <v>380</v>
      </c>
      <c r="C118" s="22">
        <v>0.2132</v>
      </c>
      <c r="D118" s="22">
        <v>0.21049999999999999</v>
      </c>
      <c r="E118" s="22">
        <v>0.57630000000000003</v>
      </c>
    </row>
    <row r="119" spans="1:5" ht="30" x14ac:dyDescent="0.25">
      <c r="A119" s="7" t="s">
        <v>150</v>
      </c>
      <c r="B119" s="6">
        <v>397</v>
      </c>
      <c r="C119" s="22">
        <v>0.22170000000000001</v>
      </c>
      <c r="D119" s="22">
        <v>0.17380000000000001</v>
      </c>
      <c r="E119" s="22">
        <v>0.60450000000000004</v>
      </c>
    </row>
    <row r="120" spans="1:5" x14ac:dyDescent="0.25">
      <c r="A120" s="7" t="s">
        <v>151</v>
      </c>
      <c r="B120" s="6">
        <v>31</v>
      </c>
      <c r="C120" s="22">
        <v>0.2903</v>
      </c>
      <c r="D120" s="22">
        <v>0.19350000000000001</v>
      </c>
      <c r="E120" s="22">
        <v>0.5161</v>
      </c>
    </row>
    <row r="121" spans="1:5" x14ac:dyDescent="0.25">
      <c r="A121" s="7" t="s">
        <v>152</v>
      </c>
      <c r="B121" s="6">
        <v>782</v>
      </c>
      <c r="C121" s="22">
        <v>0.23269999999999999</v>
      </c>
      <c r="D121" s="22">
        <v>0.18290000000000001</v>
      </c>
      <c r="E121" s="22">
        <v>0.58440000000000003</v>
      </c>
    </row>
    <row r="122" spans="1:5" x14ac:dyDescent="0.25">
      <c r="A122" s="7" t="s">
        <v>153</v>
      </c>
      <c r="B122" s="6">
        <v>14</v>
      </c>
      <c r="C122" s="22">
        <v>0.1429</v>
      </c>
      <c r="D122" s="22">
        <v>0.28570000000000001</v>
      </c>
      <c r="E122" s="22">
        <v>0.57140000000000002</v>
      </c>
    </row>
    <row r="123" spans="1:5" x14ac:dyDescent="0.25">
      <c r="A123" s="7" t="s">
        <v>154</v>
      </c>
      <c r="B123" s="6">
        <v>222</v>
      </c>
      <c r="C123" s="22">
        <v>0.31530000000000002</v>
      </c>
      <c r="D123" s="22">
        <v>0.1847</v>
      </c>
      <c r="E123" s="22">
        <v>0.5</v>
      </c>
    </row>
    <row r="124" spans="1:5" ht="30" x14ac:dyDescent="0.25">
      <c r="A124" s="7" t="s">
        <v>155</v>
      </c>
      <c r="B124" s="6">
        <v>592</v>
      </c>
      <c r="C124" s="22">
        <v>0.25679999999999997</v>
      </c>
      <c r="D124" s="22">
        <v>0.16889999999999999</v>
      </c>
      <c r="E124" s="22">
        <v>0.57430000000000003</v>
      </c>
    </row>
    <row r="125" spans="1:5" x14ac:dyDescent="0.25">
      <c r="A125" s="7" t="s">
        <v>156</v>
      </c>
      <c r="B125" s="6">
        <v>41</v>
      </c>
      <c r="C125" s="22">
        <v>0.3659</v>
      </c>
      <c r="D125" s="22">
        <v>0.122</v>
      </c>
      <c r="E125" s="22">
        <v>0.51219999999999999</v>
      </c>
    </row>
    <row r="126" spans="1:5" x14ac:dyDescent="0.25">
      <c r="A126" s="7" t="s">
        <v>157</v>
      </c>
      <c r="B126" s="6">
        <v>31</v>
      </c>
      <c r="C126" s="22">
        <v>0.2903</v>
      </c>
      <c r="D126" s="22">
        <v>0.19350000000000001</v>
      </c>
      <c r="E126" s="22">
        <v>0.5161</v>
      </c>
    </row>
    <row r="127" spans="1:5" x14ac:dyDescent="0.25">
      <c r="A127" s="7" t="s">
        <v>158</v>
      </c>
      <c r="B127" s="6">
        <v>156</v>
      </c>
      <c r="C127" s="22">
        <v>0.2051</v>
      </c>
      <c r="D127" s="22">
        <v>0.1346</v>
      </c>
      <c r="E127" s="22">
        <v>0.6603</v>
      </c>
    </row>
    <row r="128" spans="1:5" x14ac:dyDescent="0.25">
      <c r="A128" s="7" t="s">
        <v>159</v>
      </c>
      <c r="B128" s="6">
        <v>706</v>
      </c>
      <c r="C128" s="22">
        <v>0.25209999999999999</v>
      </c>
      <c r="D128" s="22">
        <v>0.18410000000000001</v>
      </c>
      <c r="E128" s="22">
        <v>0.56369999999999998</v>
      </c>
    </row>
    <row r="129" spans="1:5" x14ac:dyDescent="0.25">
      <c r="A129" s="7" t="s">
        <v>160</v>
      </c>
      <c r="B129" s="6">
        <v>336</v>
      </c>
      <c r="C129" s="22">
        <v>0.23810000000000001</v>
      </c>
      <c r="D129" s="22">
        <v>0.17560000000000001</v>
      </c>
      <c r="E129" s="22">
        <v>0.58630000000000004</v>
      </c>
    </row>
    <row r="130" spans="1:5" x14ac:dyDescent="0.25">
      <c r="A130" s="7" t="s">
        <v>161</v>
      </c>
      <c r="B130" s="6">
        <v>344</v>
      </c>
      <c r="C130" s="22">
        <v>0.2122</v>
      </c>
      <c r="D130" s="22">
        <v>0.20930000000000001</v>
      </c>
      <c r="E130" s="22">
        <v>0.57850000000000001</v>
      </c>
    </row>
    <row r="131" spans="1:5" x14ac:dyDescent="0.25">
      <c r="A131" s="7" t="s">
        <v>162</v>
      </c>
      <c r="B131" s="6">
        <v>64</v>
      </c>
      <c r="C131" s="22">
        <v>0.21879999999999999</v>
      </c>
      <c r="D131" s="22">
        <v>0.15629999999999999</v>
      </c>
      <c r="E131" s="22">
        <v>0.625</v>
      </c>
    </row>
    <row r="132" spans="1:5" x14ac:dyDescent="0.25">
      <c r="A132" s="7" t="s">
        <v>163</v>
      </c>
      <c r="B132" s="6">
        <v>53</v>
      </c>
      <c r="C132" s="22">
        <v>0.24529999999999999</v>
      </c>
      <c r="D132" s="22">
        <v>0.1132</v>
      </c>
      <c r="E132" s="22">
        <v>0.64149999999999996</v>
      </c>
    </row>
    <row r="133" spans="1:5" ht="30" x14ac:dyDescent="0.25">
      <c r="A133" s="7" t="s">
        <v>164</v>
      </c>
      <c r="B133" s="6">
        <v>22</v>
      </c>
      <c r="C133" s="22">
        <v>0.2273</v>
      </c>
      <c r="D133" s="22">
        <v>0.2273</v>
      </c>
      <c r="E133" s="22">
        <v>0.54549999999999998</v>
      </c>
    </row>
    <row r="134" spans="1:5" ht="30" x14ac:dyDescent="0.25">
      <c r="A134" s="7" t="s">
        <v>165</v>
      </c>
      <c r="B134" s="6">
        <v>55</v>
      </c>
      <c r="C134" s="22">
        <v>0.2364</v>
      </c>
      <c r="D134" s="22">
        <v>0.18179999999999999</v>
      </c>
      <c r="E134" s="22">
        <v>0.58179999999999998</v>
      </c>
    </row>
    <row r="135" spans="1:5" x14ac:dyDescent="0.25">
      <c r="A135" s="7" t="s">
        <v>166</v>
      </c>
      <c r="B135" s="6">
        <v>29</v>
      </c>
      <c r="C135" s="22">
        <v>0.27589999999999998</v>
      </c>
      <c r="D135" s="22">
        <v>0.31030000000000002</v>
      </c>
      <c r="E135" s="22">
        <v>0.4138</v>
      </c>
    </row>
    <row r="136" spans="1:5" x14ac:dyDescent="0.25">
      <c r="A136" s="7" t="s">
        <v>167</v>
      </c>
      <c r="B136" s="6">
        <v>45</v>
      </c>
      <c r="C136" s="22">
        <v>0.22220000000000001</v>
      </c>
      <c r="D136" s="22">
        <v>0.15559999999999999</v>
      </c>
      <c r="E136" s="22">
        <v>0.62219999999999998</v>
      </c>
    </row>
    <row r="137" spans="1:5" x14ac:dyDescent="0.25">
      <c r="A137" s="7" t="s">
        <v>168</v>
      </c>
      <c r="B137" s="6">
        <v>35</v>
      </c>
      <c r="C137" s="22">
        <v>0.4</v>
      </c>
      <c r="D137" s="22">
        <v>0.1714</v>
      </c>
      <c r="E137" s="22">
        <v>0.42859999999999998</v>
      </c>
    </row>
    <row r="138" spans="1:5" x14ac:dyDescent="0.25">
      <c r="A138" s="7" t="s">
        <v>169</v>
      </c>
      <c r="B138" s="6">
        <v>30</v>
      </c>
      <c r="C138" s="22">
        <v>0.23330000000000001</v>
      </c>
      <c r="D138" s="22">
        <v>0.3</v>
      </c>
      <c r="E138" s="22">
        <v>0.4667</v>
      </c>
    </row>
    <row r="139" spans="1:5" x14ac:dyDescent="0.25">
      <c r="A139" s="7" t="s">
        <v>170</v>
      </c>
      <c r="B139" s="6">
        <v>7</v>
      </c>
      <c r="C139" s="22">
        <v>0.28570000000000001</v>
      </c>
      <c r="D139" s="22">
        <v>0.42859999999999998</v>
      </c>
      <c r="E139" s="22">
        <v>0.28570000000000001</v>
      </c>
    </row>
    <row r="140" spans="1:5" x14ac:dyDescent="0.25">
      <c r="A140" s="7" t="s">
        <v>171</v>
      </c>
      <c r="B140" s="6">
        <v>30</v>
      </c>
      <c r="C140" s="22">
        <v>0.26669999999999999</v>
      </c>
      <c r="D140" s="22">
        <v>0.2</v>
      </c>
      <c r="E140" s="22">
        <v>0.5333</v>
      </c>
    </row>
    <row r="141" spans="1:5" x14ac:dyDescent="0.25">
      <c r="A141" s="7" t="s">
        <v>172</v>
      </c>
      <c r="B141" s="6">
        <v>714</v>
      </c>
      <c r="C141" s="22">
        <v>0.23530000000000001</v>
      </c>
      <c r="D141" s="22">
        <v>0.1835</v>
      </c>
      <c r="E141" s="22">
        <v>0.58120000000000005</v>
      </c>
    </row>
    <row r="142" spans="1:5" x14ac:dyDescent="0.25">
      <c r="A142" s="7" t="s">
        <v>173</v>
      </c>
      <c r="B142" s="6">
        <v>21</v>
      </c>
      <c r="C142" s="22">
        <v>0.42859999999999998</v>
      </c>
      <c r="D142" s="22">
        <v>0.28570000000000001</v>
      </c>
      <c r="E142" s="22">
        <v>0.28570000000000001</v>
      </c>
    </row>
    <row r="143" spans="1:5" ht="30" x14ac:dyDescent="0.25">
      <c r="A143" s="7" t="s">
        <v>174</v>
      </c>
      <c r="B143" s="6">
        <v>66</v>
      </c>
      <c r="C143" s="22">
        <v>0.2273</v>
      </c>
      <c r="D143" s="22">
        <v>0.1061</v>
      </c>
      <c r="E143" s="22">
        <v>0.66669999999999996</v>
      </c>
    </row>
    <row r="144" spans="1:5" ht="30" x14ac:dyDescent="0.25">
      <c r="A144" s="7" t="s">
        <v>175</v>
      </c>
      <c r="B144" s="6">
        <v>124</v>
      </c>
      <c r="C144" s="22">
        <v>0.19350000000000001</v>
      </c>
      <c r="D144" s="22">
        <v>0.1774</v>
      </c>
      <c r="E144" s="22">
        <v>0.629</v>
      </c>
    </row>
    <row r="145" spans="1:5" ht="30" x14ac:dyDescent="0.25">
      <c r="A145" s="7" t="s">
        <v>176</v>
      </c>
      <c r="B145" s="6">
        <v>386</v>
      </c>
      <c r="C145" s="22">
        <v>0.24610000000000001</v>
      </c>
      <c r="D145" s="22">
        <v>0.22800000000000001</v>
      </c>
      <c r="E145" s="22">
        <v>0.52590000000000003</v>
      </c>
    </row>
    <row r="146" spans="1:5" ht="30" x14ac:dyDescent="0.25">
      <c r="A146" s="7" t="s">
        <v>177</v>
      </c>
      <c r="B146" s="6">
        <v>31</v>
      </c>
      <c r="C146" s="22">
        <v>0.19350000000000001</v>
      </c>
      <c r="D146" s="22">
        <v>0.1613</v>
      </c>
      <c r="E146" s="22">
        <v>0.6452</v>
      </c>
    </row>
    <row r="147" spans="1:5" ht="30" x14ac:dyDescent="0.25">
      <c r="A147" s="7" t="s">
        <v>178</v>
      </c>
      <c r="B147" s="6">
        <v>5</v>
      </c>
      <c r="C147" s="22" t="s">
        <v>38</v>
      </c>
      <c r="D147" s="22">
        <v>0.2</v>
      </c>
      <c r="E147" s="22">
        <v>0.8</v>
      </c>
    </row>
    <row r="148" spans="1:5" ht="30" x14ac:dyDescent="0.25">
      <c r="A148" s="7" t="s">
        <v>179</v>
      </c>
      <c r="B148" s="6">
        <v>23</v>
      </c>
      <c r="C148" s="22">
        <v>0.26090000000000002</v>
      </c>
      <c r="D148" s="22">
        <v>0.13039999999999999</v>
      </c>
      <c r="E148" s="22">
        <v>0.60870000000000002</v>
      </c>
    </row>
    <row r="149" spans="1:5" x14ac:dyDescent="0.25">
      <c r="A149" s="7" t="s">
        <v>180</v>
      </c>
      <c r="B149" s="6">
        <v>78</v>
      </c>
      <c r="C149" s="22">
        <v>0.21790000000000001</v>
      </c>
      <c r="D149" s="22">
        <v>0.16669999999999999</v>
      </c>
      <c r="E149" s="22">
        <v>0.61539999999999995</v>
      </c>
    </row>
    <row r="150" spans="1:5" ht="30" x14ac:dyDescent="0.25">
      <c r="A150" s="7" t="s">
        <v>181</v>
      </c>
      <c r="B150" s="6">
        <v>15</v>
      </c>
      <c r="C150" s="22">
        <v>6.6699999999999995E-2</v>
      </c>
      <c r="D150" s="22">
        <v>6.6699999999999995E-2</v>
      </c>
      <c r="E150" s="22">
        <v>0.86670000000000003</v>
      </c>
    </row>
    <row r="151" spans="1:5" x14ac:dyDescent="0.25">
      <c r="A151" s="7" t="s">
        <v>182</v>
      </c>
      <c r="B151" s="6">
        <v>42</v>
      </c>
      <c r="C151" s="22">
        <v>0.26190000000000002</v>
      </c>
      <c r="D151" s="22">
        <v>0.1429</v>
      </c>
      <c r="E151" s="22">
        <v>0.59519999999999995</v>
      </c>
    </row>
    <row r="152" spans="1:5" x14ac:dyDescent="0.25">
      <c r="A152" s="7" t="s">
        <v>183</v>
      </c>
      <c r="B152" s="6" t="s">
        <v>38</v>
      </c>
      <c r="C152" s="22" t="s">
        <v>39</v>
      </c>
      <c r="D152" s="22" t="s">
        <v>39</v>
      </c>
      <c r="E152" s="22" t="s">
        <v>39</v>
      </c>
    </row>
    <row r="153" spans="1:5" x14ac:dyDescent="0.25">
      <c r="A153" s="7" t="s">
        <v>184</v>
      </c>
      <c r="B153" s="6">
        <v>11</v>
      </c>
      <c r="C153" s="22">
        <v>9.0899999999999995E-2</v>
      </c>
      <c r="D153" s="22">
        <v>0.18179999999999999</v>
      </c>
      <c r="E153" s="22">
        <v>0.72729999999999995</v>
      </c>
    </row>
    <row r="154" spans="1:5" ht="30" x14ac:dyDescent="0.25">
      <c r="A154" s="7" t="s">
        <v>185</v>
      </c>
      <c r="B154" s="6">
        <v>1</v>
      </c>
      <c r="C154" s="22" t="s">
        <v>39</v>
      </c>
      <c r="D154" s="22" t="s">
        <v>39</v>
      </c>
      <c r="E154" s="22" t="s">
        <v>39</v>
      </c>
    </row>
    <row r="155" spans="1:5" ht="30" x14ac:dyDescent="0.25">
      <c r="A155" s="7" t="s">
        <v>186</v>
      </c>
      <c r="B155" s="6">
        <v>30</v>
      </c>
      <c r="C155" s="22">
        <v>0.26669999999999999</v>
      </c>
      <c r="D155" s="22">
        <v>6.6699999999999995E-2</v>
      </c>
      <c r="E155" s="22">
        <v>0.66669999999999996</v>
      </c>
    </row>
  </sheetData>
  <hyperlinks>
    <hyperlink ref="A1" location="Contents!A1" display="Select here to return to the contents page" xr:uid="{B50588ED-257E-4BE2-BF42-A2D91EBBB0A4}"/>
  </hyperlink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20903B-FEC1-4DC8-A19F-E4F65D1F93D3}">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6" width="20.77734375" style="18" customWidth="1"/>
    <col min="7" max="34" width="8.77734375" style="18"/>
    <col min="35" max="16384" width="8.77734375" style="2"/>
  </cols>
  <sheetData>
    <row r="1" spans="1:34" x14ac:dyDescent="0.25">
      <c r="A1" s="17" t="s">
        <v>217</v>
      </c>
    </row>
    <row r="2" spans="1:34" s="9" customFormat="1" ht="15.6" x14ac:dyDescent="0.3">
      <c r="A2" s="8" t="s">
        <v>0</v>
      </c>
      <c r="B2" s="11" t="s">
        <v>16</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15.6" x14ac:dyDescent="0.3">
      <c r="A4" s="3"/>
      <c r="B4" s="4" t="s">
        <v>1</v>
      </c>
      <c r="C4" s="20" t="s">
        <v>190</v>
      </c>
      <c r="D4" s="20" t="s">
        <v>191</v>
      </c>
      <c r="E4" s="20" t="s">
        <v>192</v>
      </c>
      <c r="F4" s="20" t="s">
        <v>35</v>
      </c>
      <c r="G4" s="21"/>
      <c r="H4" s="21"/>
      <c r="I4" s="21"/>
      <c r="J4" s="21"/>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847</v>
      </c>
      <c r="C5" s="22">
        <v>0.58679999999999999</v>
      </c>
      <c r="D5" s="22">
        <v>0.17119999999999999</v>
      </c>
      <c r="E5" s="22">
        <v>5.1900000000000002E-2</v>
      </c>
      <c r="F5" s="22">
        <v>0.19009999999999999</v>
      </c>
    </row>
    <row r="6" spans="1:34" x14ac:dyDescent="0.25">
      <c r="A6" s="7"/>
      <c r="B6" s="6" t="s">
        <v>38</v>
      </c>
      <c r="C6" s="22" t="s">
        <v>39</v>
      </c>
      <c r="D6" s="22" t="s">
        <v>39</v>
      </c>
      <c r="E6" s="22" t="s">
        <v>39</v>
      </c>
      <c r="F6" s="22" t="s">
        <v>39</v>
      </c>
    </row>
    <row r="7" spans="1:34" x14ac:dyDescent="0.25">
      <c r="A7" s="7" t="s">
        <v>40</v>
      </c>
      <c r="B7" s="6" t="s">
        <v>38</v>
      </c>
      <c r="C7" s="22" t="s">
        <v>39</v>
      </c>
      <c r="D7" s="22" t="s">
        <v>39</v>
      </c>
      <c r="E7" s="22" t="s">
        <v>39</v>
      </c>
      <c r="F7" s="22" t="s">
        <v>39</v>
      </c>
    </row>
    <row r="8" spans="1:34" x14ac:dyDescent="0.25">
      <c r="A8" s="7" t="s">
        <v>41</v>
      </c>
      <c r="B8" s="6">
        <v>5</v>
      </c>
      <c r="C8" s="22">
        <v>0.8</v>
      </c>
      <c r="D8" s="22" t="s">
        <v>38</v>
      </c>
      <c r="E8" s="22" t="s">
        <v>38</v>
      </c>
      <c r="F8" s="22">
        <v>0.2</v>
      </c>
    </row>
    <row r="9" spans="1:34" x14ac:dyDescent="0.25">
      <c r="A9" s="7" t="s">
        <v>42</v>
      </c>
      <c r="B9" s="6" t="s">
        <v>38</v>
      </c>
      <c r="C9" s="22" t="s">
        <v>39</v>
      </c>
      <c r="D9" s="22" t="s">
        <v>39</v>
      </c>
      <c r="E9" s="22" t="s">
        <v>39</v>
      </c>
      <c r="F9" s="22" t="s">
        <v>39</v>
      </c>
    </row>
    <row r="10" spans="1:34" x14ac:dyDescent="0.25">
      <c r="A10" s="7" t="s">
        <v>43</v>
      </c>
      <c r="B10" s="6" t="s">
        <v>38</v>
      </c>
      <c r="C10" s="22" t="s">
        <v>39</v>
      </c>
      <c r="D10" s="22" t="s">
        <v>39</v>
      </c>
      <c r="E10" s="22" t="s">
        <v>39</v>
      </c>
      <c r="F10" s="22" t="s">
        <v>39</v>
      </c>
    </row>
    <row r="11" spans="1:34" x14ac:dyDescent="0.25">
      <c r="A11" s="7" t="s">
        <v>44</v>
      </c>
      <c r="B11" s="6" t="s">
        <v>38</v>
      </c>
      <c r="C11" s="22" t="s">
        <v>39</v>
      </c>
      <c r="D11" s="22" t="s">
        <v>39</v>
      </c>
      <c r="E11" s="22" t="s">
        <v>39</v>
      </c>
      <c r="F11" s="22" t="s">
        <v>39</v>
      </c>
    </row>
    <row r="12" spans="1:34" ht="30" x14ac:dyDescent="0.25">
      <c r="A12" s="7" t="s">
        <v>45</v>
      </c>
      <c r="B12" s="6">
        <v>3</v>
      </c>
      <c r="C12" s="22" t="s">
        <v>39</v>
      </c>
      <c r="D12" s="22" t="s">
        <v>39</v>
      </c>
      <c r="E12" s="22" t="s">
        <v>39</v>
      </c>
      <c r="F12" s="22" t="s">
        <v>39</v>
      </c>
    </row>
    <row r="13" spans="1:34" x14ac:dyDescent="0.25">
      <c r="A13" s="7" t="s">
        <v>46</v>
      </c>
      <c r="B13" s="6" t="s">
        <v>38</v>
      </c>
      <c r="C13" s="22" t="s">
        <v>39</v>
      </c>
      <c r="D13" s="22" t="s">
        <v>39</v>
      </c>
      <c r="E13" s="22" t="s">
        <v>39</v>
      </c>
      <c r="F13" s="22" t="s">
        <v>39</v>
      </c>
    </row>
    <row r="14" spans="1:34" x14ac:dyDescent="0.25">
      <c r="A14" s="7" t="s">
        <v>47</v>
      </c>
      <c r="B14" s="6" t="s">
        <v>38</v>
      </c>
      <c r="C14" s="22" t="s">
        <v>39</v>
      </c>
      <c r="D14" s="22" t="s">
        <v>39</v>
      </c>
      <c r="E14" s="22" t="s">
        <v>39</v>
      </c>
      <c r="F14" s="22" t="s">
        <v>39</v>
      </c>
    </row>
    <row r="15" spans="1:34" x14ac:dyDescent="0.25">
      <c r="A15" s="7"/>
      <c r="B15" s="6" t="s">
        <v>38</v>
      </c>
      <c r="C15" s="22" t="s">
        <v>39</v>
      </c>
      <c r="D15" s="22" t="s">
        <v>39</v>
      </c>
      <c r="E15" s="22" t="s">
        <v>39</v>
      </c>
      <c r="F15" s="22" t="s">
        <v>39</v>
      </c>
    </row>
    <row r="16" spans="1:34" x14ac:dyDescent="0.25">
      <c r="A16" s="7" t="s">
        <v>48</v>
      </c>
      <c r="B16" s="6">
        <v>8</v>
      </c>
      <c r="C16" s="22">
        <v>0.5</v>
      </c>
      <c r="D16" s="22">
        <v>0.125</v>
      </c>
      <c r="E16" s="22" t="s">
        <v>38</v>
      </c>
      <c r="F16" s="22">
        <v>0.375</v>
      </c>
    </row>
    <row r="17" spans="1:6" x14ac:dyDescent="0.25">
      <c r="A17" s="7"/>
      <c r="B17" s="6" t="s">
        <v>38</v>
      </c>
      <c r="C17" s="22" t="s">
        <v>39</v>
      </c>
      <c r="D17" s="22" t="s">
        <v>39</v>
      </c>
      <c r="E17" s="22" t="s">
        <v>39</v>
      </c>
      <c r="F17" s="22" t="s">
        <v>39</v>
      </c>
    </row>
    <row r="18" spans="1:6" x14ac:dyDescent="0.25">
      <c r="A18" s="7" t="s">
        <v>49</v>
      </c>
      <c r="B18" s="6" t="s">
        <v>38</v>
      </c>
      <c r="C18" s="22" t="s">
        <v>39</v>
      </c>
      <c r="D18" s="22" t="s">
        <v>39</v>
      </c>
      <c r="E18" s="22" t="s">
        <v>39</v>
      </c>
      <c r="F18" s="22" t="s">
        <v>39</v>
      </c>
    </row>
    <row r="19" spans="1:6" x14ac:dyDescent="0.25">
      <c r="A19" s="7" t="s">
        <v>50</v>
      </c>
      <c r="B19" s="6" t="s">
        <v>38</v>
      </c>
      <c r="C19" s="22" t="s">
        <v>39</v>
      </c>
      <c r="D19" s="22" t="s">
        <v>39</v>
      </c>
      <c r="E19" s="22" t="s">
        <v>39</v>
      </c>
      <c r="F19" s="22" t="s">
        <v>39</v>
      </c>
    </row>
    <row r="20" spans="1:6" x14ac:dyDescent="0.25">
      <c r="A20" s="7" t="s">
        <v>51</v>
      </c>
      <c r="B20" s="6">
        <v>47</v>
      </c>
      <c r="C20" s="22">
        <v>0.65959999999999996</v>
      </c>
      <c r="D20" s="22">
        <v>4.2599999999999999E-2</v>
      </c>
      <c r="E20" s="22">
        <v>4.2599999999999999E-2</v>
      </c>
      <c r="F20" s="22">
        <v>0.25530000000000003</v>
      </c>
    </row>
    <row r="21" spans="1:6" x14ac:dyDescent="0.25">
      <c r="A21" s="7" t="s">
        <v>52</v>
      </c>
      <c r="B21" s="6">
        <v>421</v>
      </c>
      <c r="C21" s="22">
        <v>0.54159999999999997</v>
      </c>
      <c r="D21" s="22">
        <v>0.19</v>
      </c>
      <c r="E21" s="22">
        <v>5.4600000000000003E-2</v>
      </c>
      <c r="F21" s="22">
        <v>0.21379999999999999</v>
      </c>
    </row>
    <row r="22" spans="1:6" x14ac:dyDescent="0.25">
      <c r="A22" s="7" t="s">
        <v>53</v>
      </c>
      <c r="B22" s="6">
        <v>316</v>
      </c>
      <c r="C22" s="22">
        <v>0.62970000000000004</v>
      </c>
      <c r="D22" s="22">
        <v>0.1867</v>
      </c>
      <c r="E22" s="22">
        <v>5.0599999999999999E-2</v>
      </c>
      <c r="F22" s="22">
        <v>0.13289999999999999</v>
      </c>
    </row>
    <row r="23" spans="1:6" x14ac:dyDescent="0.25">
      <c r="A23" s="7" t="s">
        <v>54</v>
      </c>
      <c r="B23" s="6">
        <v>383</v>
      </c>
      <c r="C23" s="22">
        <v>0.64490000000000003</v>
      </c>
      <c r="D23" s="22">
        <v>0.1462</v>
      </c>
      <c r="E23" s="22">
        <v>2.6100000000000002E-2</v>
      </c>
      <c r="F23" s="22">
        <v>0.18279999999999999</v>
      </c>
    </row>
    <row r="24" spans="1:6" x14ac:dyDescent="0.25">
      <c r="A24" s="7" t="s">
        <v>55</v>
      </c>
      <c r="B24" s="6">
        <v>392</v>
      </c>
      <c r="C24" s="22">
        <v>0.52810000000000001</v>
      </c>
      <c r="D24" s="22">
        <v>0.21429999999999999</v>
      </c>
      <c r="E24" s="22">
        <v>7.6499999999999999E-2</v>
      </c>
      <c r="F24" s="22">
        <v>0.18110000000000001</v>
      </c>
    </row>
    <row r="25" spans="1:6" ht="30" x14ac:dyDescent="0.25">
      <c r="A25" s="7" t="s">
        <v>56</v>
      </c>
      <c r="B25" s="6">
        <v>155</v>
      </c>
      <c r="C25" s="22">
        <v>0.60650000000000004</v>
      </c>
      <c r="D25" s="22">
        <v>0.16769999999999999</v>
      </c>
      <c r="E25" s="22">
        <v>2.58E-2</v>
      </c>
      <c r="F25" s="22">
        <v>0.2</v>
      </c>
    </row>
    <row r="26" spans="1:6" ht="30" x14ac:dyDescent="0.25">
      <c r="A26" s="7" t="s">
        <v>57</v>
      </c>
      <c r="B26" s="6">
        <v>137</v>
      </c>
      <c r="C26" s="22">
        <v>0.61309999999999998</v>
      </c>
      <c r="D26" s="22">
        <v>0.17519999999999999</v>
      </c>
      <c r="E26" s="22">
        <v>4.3799999999999999E-2</v>
      </c>
      <c r="F26" s="22">
        <v>0.16789999999999999</v>
      </c>
    </row>
    <row r="27" spans="1:6" ht="30" x14ac:dyDescent="0.25">
      <c r="A27" s="7" t="s">
        <v>58</v>
      </c>
      <c r="B27" s="6">
        <v>53</v>
      </c>
      <c r="C27" s="22">
        <v>0.56599999999999995</v>
      </c>
      <c r="D27" s="22">
        <v>0.1132</v>
      </c>
      <c r="E27" s="22">
        <v>0.1132</v>
      </c>
      <c r="F27" s="22">
        <v>0.20749999999999999</v>
      </c>
    </row>
    <row r="28" spans="1:6" ht="30" x14ac:dyDescent="0.25">
      <c r="A28" s="7" t="s">
        <v>59</v>
      </c>
      <c r="B28" s="6">
        <v>126</v>
      </c>
      <c r="C28" s="22">
        <v>0.65080000000000005</v>
      </c>
      <c r="D28" s="22">
        <v>0.1111</v>
      </c>
      <c r="E28" s="22">
        <v>4.7600000000000003E-2</v>
      </c>
      <c r="F28" s="22">
        <v>0.1905</v>
      </c>
    </row>
    <row r="29" spans="1:6" ht="30" x14ac:dyDescent="0.25">
      <c r="A29" s="7" t="s">
        <v>60</v>
      </c>
      <c r="B29" s="6">
        <v>216</v>
      </c>
      <c r="C29" s="22">
        <v>0.56020000000000003</v>
      </c>
      <c r="D29" s="22">
        <v>0.20369999999999999</v>
      </c>
      <c r="E29" s="22">
        <v>5.0900000000000001E-2</v>
      </c>
      <c r="F29" s="22">
        <v>0.1852</v>
      </c>
    </row>
    <row r="30" spans="1:6" ht="30" x14ac:dyDescent="0.25">
      <c r="A30" s="7" t="s">
        <v>61</v>
      </c>
      <c r="B30" s="6">
        <v>259</v>
      </c>
      <c r="C30" s="22">
        <v>0.55979999999999996</v>
      </c>
      <c r="D30" s="22">
        <v>0.2278</v>
      </c>
      <c r="E30" s="22">
        <v>7.3400000000000007E-2</v>
      </c>
      <c r="F30" s="22">
        <v>0.13900000000000001</v>
      </c>
    </row>
    <row r="31" spans="1:6" x14ac:dyDescent="0.25">
      <c r="A31" s="7" t="s">
        <v>62</v>
      </c>
      <c r="B31" s="6">
        <v>66</v>
      </c>
      <c r="C31" s="22">
        <v>0.45450000000000002</v>
      </c>
      <c r="D31" s="22">
        <v>0.30299999999999999</v>
      </c>
      <c r="E31" s="22">
        <v>6.0600000000000001E-2</v>
      </c>
      <c r="F31" s="22">
        <v>0.18179999999999999</v>
      </c>
    </row>
    <row r="32" spans="1:6" x14ac:dyDescent="0.25">
      <c r="A32" s="7" t="s">
        <v>63</v>
      </c>
      <c r="B32" s="6">
        <v>68</v>
      </c>
      <c r="C32" s="22">
        <v>0.63239999999999996</v>
      </c>
      <c r="D32" s="22">
        <v>0.14710000000000001</v>
      </c>
      <c r="E32" s="22">
        <v>1.47E-2</v>
      </c>
      <c r="F32" s="22">
        <v>0.2059</v>
      </c>
    </row>
    <row r="33" spans="1:6" x14ac:dyDescent="0.25">
      <c r="A33" s="7" t="s">
        <v>64</v>
      </c>
      <c r="B33" s="6">
        <v>97</v>
      </c>
      <c r="C33" s="22">
        <v>0.57730000000000004</v>
      </c>
      <c r="D33" s="22">
        <v>0.16489999999999999</v>
      </c>
      <c r="E33" s="22">
        <v>3.09E-2</v>
      </c>
      <c r="F33" s="22">
        <v>0.2268</v>
      </c>
    </row>
    <row r="34" spans="1:6" x14ac:dyDescent="0.25">
      <c r="A34" s="7" t="s">
        <v>65</v>
      </c>
      <c r="B34" s="6">
        <v>73</v>
      </c>
      <c r="C34" s="22">
        <v>0.53420000000000001</v>
      </c>
      <c r="D34" s="22">
        <v>0.1918</v>
      </c>
      <c r="E34" s="22">
        <v>6.8500000000000005E-2</v>
      </c>
      <c r="F34" s="22">
        <v>0.20549999999999999</v>
      </c>
    </row>
    <row r="35" spans="1:6" x14ac:dyDescent="0.25">
      <c r="A35" s="7" t="s">
        <v>66</v>
      </c>
      <c r="B35" s="6">
        <v>51</v>
      </c>
      <c r="C35" s="22">
        <v>0.60780000000000001</v>
      </c>
      <c r="D35" s="22">
        <v>0.15690000000000001</v>
      </c>
      <c r="E35" s="22">
        <v>5.8799999999999998E-2</v>
      </c>
      <c r="F35" s="22">
        <v>0.17649999999999999</v>
      </c>
    </row>
    <row r="36" spans="1:6" x14ac:dyDescent="0.25">
      <c r="A36" s="7" t="s">
        <v>67</v>
      </c>
      <c r="B36" s="6">
        <v>42</v>
      </c>
      <c r="C36" s="22">
        <v>0.61899999999999999</v>
      </c>
      <c r="D36" s="22">
        <v>0.26190000000000002</v>
      </c>
      <c r="E36" s="22">
        <v>4.7600000000000003E-2</v>
      </c>
      <c r="F36" s="22">
        <v>7.1400000000000005E-2</v>
      </c>
    </row>
    <row r="37" spans="1:6" x14ac:dyDescent="0.25">
      <c r="A37" s="7" t="s">
        <v>68</v>
      </c>
      <c r="B37" s="6">
        <v>37</v>
      </c>
      <c r="C37" s="22">
        <v>0.59460000000000002</v>
      </c>
      <c r="D37" s="22">
        <v>0.16220000000000001</v>
      </c>
      <c r="E37" s="22">
        <v>2.7E-2</v>
      </c>
      <c r="F37" s="22">
        <v>0.2162</v>
      </c>
    </row>
    <row r="38" spans="1:6" x14ac:dyDescent="0.25">
      <c r="A38" s="7" t="s">
        <v>69</v>
      </c>
      <c r="B38" s="6">
        <v>102</v>
      </c>
      <c r="C38" s="22">
        <v>0.66669999999999996</v>
      </c>
      <c r="D38" s="22">
        <v>0.15690000000000001</v>
      </c>
      <c r="E38" s="22">
        <v>1.9599999999999999E-2</v>
      </c>
      <c r="F38" s="22">
        <v>0.15690000000000001</v>
      </c>
    </row>
    <row r="39" spans="1:6" x14ac:dyDescent="0.25">
      <c r="A39" s="7" t="s">
        <v>70</v>
      </c>
      <c r="B39" s="6">
        <v>29</v>
      </c>
      <c r="C39" s="22">
        <v>0.62070000000000003</v>
      </c>
      <c r="D39" s="22">
        <v>6.9000000000000006E-2</v>
      </c>
      <c r="E39" s="22">
        <v>3.4500000000000003E-2</v>
      </c>
      <c r="F39" s="22">
        <v>0.27589999999999998</v>
      </c>
    </row>
    <row r="40" spans="1:6" x14ac:dyDescent="0.25">
      <c r="A40" s="7" t="s">
        <v>71</v>
      </c>
      <c r="B40" s="6">
        <v>64</v>
      </c>
      <c r="C40" s="22">
        <v>0.51559999999999995</v>
      </c>
      <c r="D40" s="22">
        <v>0.1875</v>
      </c>
      <c r="E40" s="22">
        <v>9.3799999999999994E-2</v>
      </c>
      <c r="F40" s="22">
        <v>0.2031</v>
      </c>
    </row>
    <row r="41" spans="1:6" x14ac:dyDescent="0.25">
      <c r="A41" s="7" t="s">
        <v>72</v>
      </c>
      <c r="B41" s="6">
        <v>126</v>
      </c>
      <c r="C41" s="22">
        <v>0.627</v>
      </c>
      <c r="D41" s="22">
        <v>0.15870000000000001</v>
      </c>
      <c r="E41" s="22">
        <v>7.9399999999999998E-2</v>
      </c>
      <c r="F41" s="22">
        <v>0.13489999999999999</v>
      </c>
    </row>
    <row r="42" spans="1:6" x14ac:dyDescent="0.25">
      <c r="A42" s="7" t="s">
        <v>73</v>
      </c>
      <c r="B42" s="6">
        <v>132</v>
      </c>
      <c r="C42" s="22">
        <v>0.50760000000000005</v>
      </c>
      <c r="D42" s="22">
        <v>0.23480000000000001</v>
      </c>
      <c r="E42" s="22">
        <v>7.5800000000000006E-2</v>
      </c>
      <c r="F42" s="22">
        <v>0.18179999999999999</v>
      </c>
    </row>
    <row r="43" spans="1:6" x14ac:dyDescent="0.25">
      <c r="A43" s="7" t="s">
        <v>74</v>
      </c>
      <c r="B43" s="6">
        <v>420</v>
      </c>
      <c r="C43" s="22">
        <v>0.58099999999999996</v>
      </c>
      <c r="D43" s="22">
        <v>0.2</v>
      </c>
      <c r="E43" s="22">
        <v>6.1899999999999997E-2</v>
      </c>
      <c r="F43" s="22">
        <v>0.15709999999999999</v>
      </c>
    </row>
    <row r="44" spans="1:6" x14ac:dyDescent="0.25">
      <c r="A44" s="7" t="s">
        <v>75</v>
      </c>
      <c r="B44" s="6">
        <v>22</v>
      </c>
      <c r="C44" s="22">
        <v>0.40910000000000002</v>
      </c>
      <c r="D44" s="22">
        <v>0.2273</v>
      </c>
      <c r="E44" s="22">
        <v>0.13639999999999999</v>
      </c>
      <c r="F44" s="22">
        <v>0.2273</v>
      </c>
    </row>
    <row r="45" spans="1:6" x14ac:dyDescent="0.25">
      <c r="A45" s="7" t="s">
        <v>76</v>
      </c>
      <c r="B45" s="6">
        <v>21</v>
      </c>
      <c r="C45" s="22">
        <v>0.61899999999999999</v>
      </c>
      <c r="D45" s="22">
        <v>9.5200000000000007E-2</v>
      </c>
      <c r="E45" s="22">
        <v>0.1429</v>
      </c>
      <c r="F45" s="22">
        <v>0.1429</v>
      </c>
    </row>
    <row r="46" spans="1:6" x14ac:dyDescent="0.25">
      <c r="A46" s="7" t="s">
        <v>77</v>
      </c>
      <c r="B46" s="6">
        <v>48</v>
      </c>
      <c r="C46" s="22">
        <v>0.58330000000000004</v>
      </c>
      <c r="D46" s="22">
        <v>0.22919999999999999</v>
      </c>
      <c r="E46" s="22" t="s">
        <v>38</v>
      </c>
      <c r="F46" s="22">
        <v>0.1875</v>
      </c>
    </row>
    <row r="47" spans="1:6" x14ac:dyDescent="0.25">
      <c r="A47" s="7" t="s">
        <v>78</v>
      </c>
      <c r="B47" s="6">
        <v>99</v>
      </c>
      <c r="C47" s="22">
        <v>0.57579999999999998</v>
      </c>
      <c r="D47" s="22">
        <v>0.1515</v>
      </c>
      <c r="E47" s="22">
        <v>3.0300000000000001E-2</v>
      </c>
      <c r="F47" s="22">
        <v>0.2424</v>
      </c>
    </row>
    <row r="48" spans="1:6" x14ac:dyDescent="0.25">
      <c r="A48" s="7" t="s">
        <v>79</v>
      </c>
      <c r="B48" s="6">
        <v>233</v>
      </c>
      <c r="C48" s="22">
        <v>0.59230000000000005</v>
      </c>
      <c r="D48" s="22">
        <v>0.16739999999999999</v>
      </c>
      <c r="E48" s="22">
        <v>5.1499999999999997E-2</v>
      </c>
      <c r="F48" s="22">
        <v>0.1888</v>
      </c>
    </row>
    <row r="49" spans="1:6" x14ac:dyDescent="0.25">
      <c r="A49" s="7" t="s">
        <v>80</v>
      </c>
      <c r="B49" s="6">
        <v>136</v>
      </c>
      <c r="C49" s="22">
        <v>0.59560000000000002</v>
      </c>
      <c r="D49" s="22">
        <v>0.19120000000000001</v>
      </c>
      <c r="E49" s="22">
        <v>6.6199999999999995E-2</v>
      </c>
      <c r="F49" s="22">
        <v>0.14710000000000001</v>
      </c>
    </row>
    <row r="50" spans="1:6" x14ac:dyDescent="0.25">
      <c r="A50" s="7" t="s">
        <v>81</v>
      </c>
      <c r="B50" s="6">
        <v>79</v>
      </c>
      <c r="C50" s="22">
        <v>0.53159999999999996</v>
      </c>
      <c r="D50" s="22">
        <v>0.2278</v>
      </c>
      <c r="E50" s="22">
        <v>7.5899999999999995E-2</v>
      </c>
      <c r="F50" s="22">
        <v>0.1646</v>
      </c>
    </row>
    <row r="51" spans="1:6" x14ac:dyDescent="0.25">
      <c r="A51" s="7" t="s">
        <v>82</v>
      </c>
      <c r="B51" s="6">
        <v>65</v>
      </c>
      <c r="C51" s="22">
        <v>0.67689999999999995</v>
      </c>
      <c r="D51" s="22">
        <v>0.18459999999999999</v>
      </c>
      <c r="E51" s="22">
        <v>3.0800000000000001E-2</v>
      </c>
      <c r="F51" s="22">
        <v>0.1077</v>
      </c>
    </row>
    <row r="52" spans="1:6" x14ac:dyDescent="0.25">
      <c r="A52" s="7" t="s">
        <v>83</v>
      </c>
      <c r="B52" s="6">
        <v>7</v>
      </c>
      <c r="C52" s="22">
        <v>0.42859999999999998</v>
      </c>
      <c r="D52" s="22">
        <v>0.28570000000000001</v>
      </c>
      <c r="E52" s="22" t="s">
        <v>38</v>
      </c>
      <c r="F52" s="22">
        <v>0.28570000000000001</v>
      </c>
    </row>
    <row r="53" spans="1:6" x14ac:dyDescent="0.25">
      <c r="A53" s="7" t="s">
        <v>84</v>
      </c>
      <c r="B53" s="6" t="s">
        <v>38</v>
      </c>
      <c r="C53" s="22" t="s">
        <v>39</v>
      </c>
      <c r="D53" s="22" t="s">
        <v>39</v>
      </c>
      <c r="E53" s="22" t="s">
        <v>39</v>
      </c>
      <c r="F53" s="22" t="s">
        <v>39</v>
      </c>
    </row>
    <row r="54" spans="1:6" x14ac:dyDescent="0.25">
      <c r="A54" s="7" t="s">
        <v>85</v>
      </c>
      <c r="B54" s="6" t="s">
        <v>38</v>
      </c>
      <c r="C54" s="22" t="s">
        <v>39</v>
      </c>
      <c r="D54" s="22" t="s">
        <v>39</v>
      </c>
      <c r="E54" s="22" t="s">
        <v>39</v>
      </c>
      <c r="F54" s="22" t="s">
        <v>39</v>
      </c>
    </row>
    <row r="55" spans="1:6" x14ac:dyDescent="0.25">
      <c r="A55" s="7" t="s">
        <v>86</v>
      </c>
      <c r="B55" s="6">
        <v>4</v>
      </c>
      <c r="C55" s="22" t="s">
        <v>39</v>
      </c>
      <c r="D55" s="22" t="s">
        <v>39</v>
      </c>
      <c r="E55" s="22" t="s">
        <v>39</v>
      </c>
      <c r="F55" s="22" t="s">
        <v>39</v>
      </c>
    </row>
    <row r="56" spans="1:6" x14ac:dyDescent="0.25">
      <c r="A56" s="7" t="s">
        <v>87</v>
      </c>
      <c r="B56" s="6">
        <v>43</v>
      </c>
      <c r="C56" s="22">
        <v>0.6512</v>
      </c>
      <c r="D56" s="22">
        <v>4.65E-2</v>
      </c>
      <c r="E56" s="22">
        <v>2.3300000000000001E-2</v>
      </c>
      <c r="F56" s="22">
        <v>0.27910000000000001</v>
      </c>
    </row>
    <row r="57" spans="1:6" x14ac:dyDescent="0.25">
      <c r="A57" s="7" t="s">
        <v>88</v>
      </c>
      <c r="B57" s="6">
        <v>99</v>
      </c>
      <c r="C57" s="22">
        <v>0.59599999999999997</v>
      </c>
      <c r="D57" s="22">
        <v>0.18179999999999999</v>
      </c>
      <c r="E57" s="22">
        <v>5.0500000000000003E-2</v>
      </c>
      <c r="F57" s="22">
        <v>0.17169999999999999</v>
      </c>
    </row>
    <row r="58" spans="1:6" x14ac:dyDescent="0.25">
      <c r="A58" s="7" t="s">
        <v>89</v>
      </c>
      <c r="B58" s="6">
        <v>144</v>
      </c>
      <c r="C58" s="22">
        <v>0.50690000000000002</v>
      </c>
      <c r="D58" s="22">
        <v>0.2014</v>
      </c>
      <c r="E58" s="22">
        <v>6.9400000000000003E-2</v>
      </c>
      <c r="F58" s="22">
        <v>0.22220000000000001</v>
      </c>
    </row>
    <row r="59" spans="1:6" x14ac:dyDescent="0.25">
      <c r="A59" s="7" t="s">
        <v>90</v>
      </c>
      <c r="B59" s="6">
        <v>178</v>
      </c>
      <c r="C59" s="22">
        <v>0.5393</v>
      </c>
      <c r="D59" s="22">
        <v>0.18540000000000001</v>
      </c>
      <c r="E59" s="22">
        <v>4.4900000000000002E-2</v>
      </c>
      <c r="F59" s="22">
        <v>0.2303</v>
      </c>
    </row>
    <row r="60" spans="1:6" x14ac:dyDescent="0.25">
      <c r="A60" s="7" t="s">
        <v>91</v>
      </c>
      <c r="B60" s="6">
        <v>199</v>
      </c>
      <c r="C60" s="22">
        <v>0.64319999999999999</v>
      </c>
      <c r="D60" s="22">
        <v>0.18090000000000001</v>
      </c>
      <c r="E60" s="22">
        <v>5.0299999999999997E-2</v>
      </c>
      <c r="F60" s="22">
        <v>0.12559999999999999</v>
      </c>
    </row>
    <row r="61" spans="1:6" x14ac:dyDescent="0.25">
      <c r="A61" s="7" t="s">
        <v>92</v>
      </c>
      <c r="B61" s="6">
        <v>109</v>
      </c>
      <c r="C61" s="22">
        <v>0.61470000000000002</v>
      </c>
      <c r="D61" s="22">
        <v>0.1835</v>
      </c>
      <c r="E61" s="22">
        <v>5.5E-2</v>
      </c>
      <c r="F61" s="22">
        <v>0.14680000000000001</v>
      </c>
    </row>
    <row r="62" spans="1:6" x14ac:dyDescent="0.25">
      <c r="A62" s="7" t="s">
        <v>93</v>
      </c>
      <c r="B62" s="6">
        <v>8</v>
      </c>
      <c r="C62" s="22">
        <v>0.5</v>
      </c>
      <c r="D62" s="22">
        <v>0.375</v>
      </c>
      <c r="E62" s="22" t="s">
        <v>38</v>
      </c>
      <c r="F62" s="22">
        <v>0.125</v>
      </c>
    </row>
    <row r="63" spans="1:6" x14ac:dyDescent="0.25">
      <c r="A63" s="7" t="s">
        <v>94</v>
      </c>
      <c r="B63" s="6">
        <v>383</v>
      </c>
      <c r="C63" s="22">
        <v>0.64490000000000003</v>
      </c>
      <c r="D63" s="22">
        <v>0.1462</v>
      </c>
      <c r="E63" s="22">
        <v>2.6100000000000002E-2</v>
      </c>
      <c r="F63" s="22">
        <v>0.18279999999999999</v>
      </c>
    </row>
    <row r="64" spans="1:6" x14ac:dyDescent="0.25">
      <c r="A64" s="7" t="s">
        <v>95</v>
      </c>
      <c r="B64" s="6">
        <v>392</v>
      </c>
      <c r="C64" s="22">
        <v>0.52810000000000001</v>
      </c>
      <c r="D64" s="22">
        <v>0.21429999999999999</v>
      </c>
      <c r="E64" s="22">
        <v>7.6499999999999999E-2</v>
      </c>
      <c r="F64" s="22">
        <v>0.18110000000000001</v>
      </c>
    </row>
    <row r="65" spans="1:6" x14ac:dyDescent="0.25">
      <c r="A65" s="7" t="s">
        <v>96</v>
      </c>
      <c r="B65" s="6">
        <v>6</v>
      </c>
      <c r="C65" s="22">
        <v>0.5</v>
      </c>
      <c r="D65" s="22" t="s">
        <v>38</v>
      </c>
      <c r="E65" s="22">
        <v>0.16669999999999999</v>
      </c>
      <c r="F65" s="22">
        <v>0.33329999999999999</v>
      </c>
    </row>
    <row r="66" spans="1:6" x14ac:dyDescent="0.25">
      <c r="A66" s="7" t="s">
        <v>97</v>
      </c>
      <c r="B66" s="6">
        <v>484</v>
      </c>
      <c r="C66" s="22">
        <v>0.59499999999999997</v>
      </c>
      <c r="D66" s="22">
        <v>0.188</v>
      </c>
      <c r="E66" s="22">
        <v>5.9900000000000002E-2</v>
      </c>
      <c r="F66" s="22">
        <v>0.157</v>
      </c>
    </row>
    <row r="67" spans="1:6" ht="30" x14ac:dyDescent="0.25">
      <c r="A67" s="7" t="s">
        <v>98</v>
      </c>
      <c r="B67" s="6">
        <v>137</v>
      </c>
      <c r="C67" s="22">
        <v>0.56930000000000003</v>
      </c>
      <c r="D67" s="22">
        <v>0.16789999999999999</v>
      </c>
      <c r="E67" s="22">
        <v>6.5699999999999995E-2</v>
      </c>
      <c r="F67" s="22">
        <v>0.1971</v>
      </c>
    </row>
    <row r="68" spans="1:6" ht="30" x14ac:dyDescent="0.25">
      <c r="A68" s="7" t="s">
        <v>99</v>
      </c>
      <c r="B68" s="6">
        <v>122</v>
      </c>
      <c r="C68" s="22">
        <v>0.63109999999999999</v>
      </c>
      <c r="D68" s="22">
        <v>0.16389999999999999</v>
      </c>
      <c r="E68" s="22">
        <v>2.46E-2</v>
      </c>
      <c r="F68" s="22">
        <v>0.18029999999999999</v>
      </c>
    </row>
    <row r="69" spans="1:6" ht="30" x14ac:dyDescent="0.25">
      <c r="A69" s="7" t="s">
        <v>100</v>
      </c>
      <c r="B69" s="6">
        <v>33</v>
      </c>
      <c r="C69" s="22">
        <v>0.51519999999999999</v>
      </c>
      <c r="D69" s="22">
        <v>0.18179999999999999</v>
      </c>
      <c r="E69" s="22">
        <v>3.0300000000000001E-2</v>
      </c>
      <c r="F69" s="22">
        <v>0.2727</v>
      </c>
    </row>
    <row r="70" spans="1:6" x14ac:dyDescent="0.25">
      <c r="A70" s="7" t="s">
        <v>101</v>
      </c>
      <c r="B70" s="6">
        <v>29</v>
      </c>
      <c r="C70" s="22">
        <v>0.58620000000000005</v>
      </c>
      <c r="D70" s="22">
        <v>0.1724</v>
      </c>
      <c r="E70" s="22">
        <v>3.4500000000000003E-2</v>
      </c>
      <c r="F70" s="22">
        <v>0.2069</v>
      </c>
    </row>
    <row r="71" spans="1:6" x14ac:dyDescent="0.25">
      <c r="A71" s="7" t="s">
        <v>102</v>
      </c>
      <c r="B71" s="6">
        <v>45</v>
      </c>
      <c r="C71" s="22">
        <v>0.71109999999999995</v>
      </c>
      <c r="D71" s="22">
        <v>0.1333</v>
      </c>
      <c r="E71" s="22">
        <v>2.2200000000000001E-2</v>
      </c>
      <c r="F71" s="22">
        <v>0.1333</v>
      </c>
    </row>
    <row r="72" spans="1:6" x14ac:dyDescent="0.25">
      <c r="A72" s="7" t="s">
        <v>103</v>
      </c>
      <c r="B72" s="6">
        <v>46</v>
      </c>
      <c r="C72" s="22">
        <v>0.6522</v>
      </c>
      <c r="D72" s="22">
        <v>0.1739</v>
      </c>
      <c r="E72" s="22" t="s">
        <v>38</v>
      </c>
      <c r="F72" s="22">
        <v>0.1739</v>
      </c>
    </row>
    <row r="73" spans="1:6" x14ac:dyDescent="0.25">
      <c r="A73" s="7" t="s">
        <v>104</v>
      </c>
      <c r="B73" s="6">
        <v>65</v>
      </c>
      <c r="C73" s="22">
        <v>0.58460000000000001</v>
      </c>
      <c r="D73" s="22">
        <v>0.16919999999999999</v>
      </c>
      <c r="E73" s="22">
        <v>7.6899999999999996E-2</v>
      </c>
      <c r="F73" s="22">
        <v>0.16919999999999999</v>
      </c>
    </row>
    <row r="74" spans="1:6" x14ac:dyDescent="0.25">
      <c r="A74" s="7" t="s">
        <v>105</v>
      </c>
      <c r="B74" s="6">
        <v>574</v>
      </c>
      <c r="C74" s="22">
        <v>0.59060000000000001</v>
      </c>
      <c r="D74" s="22">
        <v>0.18820000000000001</v>
      </c>
      <c r="E74" s="22">
        <v>5.2299999999999999E-2</v>
      </c>
      <c r="F74" s="22">
        <v>0.16900000000000001</v>
      </c>
    </row>
    <row r="75" spans="1:6" x14ac:dyDescent="0.25">
      <c r="A75" s="7" t="s">
        <v>106</v>
      </c>
      <c r="B75" s="6">
        <v>14</v>
      </c>
      <c r="C75" s="22">
        <v>0.64290000000000003</v>
      </c>
      <c r="D75" s="22" t="s">
        <v>38</v>
      </c>
      <c r="E75" s="22">
        <v>0.21429999999999999</v>
      </c>
      <c r="F75" s="22">
        <v>0.1429</v>
      </c>
    </row>
    <row r="76" spans="1:6" x14ac:dyDescent="0.25">
      <c r="A76" s="7" t="s">
        <v>107</v>
      </c>
      <c r="B76" s="6">
        <v>55</v>
      </c>
      <c r="C76" s="22">
        <v>0.69089999999999996</v>
      </c>
      <c r="D76" s="22">
        <v>9.0899999999999995E-2</v>
      </c>
      <c r="E76" s="22">
        <v>1.8200000000000001E-2</v>
      </c>
      <c r="F76" s="22">
        <v>0.2</v>
      </c>
    </row>
    <row r="77" spans="1:6" x14ac:dyDescent="0.25">
      <c r="A77" s="7" t="s">
        <v>108</v>
      </c>
      <c r="B77" s="6">
        <v>57</v>
      </c>
      <c r="C77" s="22">
        <v>0.61399999999999999</v>
      </c>
      <c r="D77" s="22">
        <v>0.15790000000000001</v>
      </c>
      <c r="E77" s="22">
        <v>3.5099999999999999E-2</v>
      </c>
      <c r="F77" s="22">
        <v>0.193</v>
      </c>
    </row>
    <row r="78" spans="1:6" x14ac:dyDescent="0.25">
      <c r="A78" s="7" t="s">
        <v>109</v>
      </c>
      <c r="B78" s="6">
        <v>79</v>
      </c>
      <c r="C78" s="22">
        <v>0.54430000000000001</v>
      </c>
      <c r="D78" s="22">
        <v>0.2152</v>
      </c>
      <c r="E78" s="22">
        <v>6.3299999999999995E-2</v>
      </c>
      <c r="F78" s="22">
        <v>0.1772</v>
      </c>
    </row>
    <row r="79" spans="1:6" x14ac:dyDescent="0.25">
      <c r="A79" s="7" t="s">
        <v>110</v>
      </c>
      <c r="B79" s="6">
        <v>73</v>
      </c>
      <c r="C79" s="22">
        <v>0.58899999999999997</v>
      </c>
      <c r="D79" s="22">
        <v>0.13700000000000001</v>
      </c>
      <c r="E79" s="22">
        <v>5.4800000000000001E-2</v>
      </c>
      <c r="F79" s="22">
        <v>0.21920000000000001</v>
      </c>
    </row>
    <row r="80" spans="1:6" x14ac:dyDescent="0.25">
      <c r="A80" s="7" t="s">
        <v>111</v>
      </c>
      <c r="B80" s="6">
        <v>64</v>
      </c>
      <c r="C80" s="22">
        <v>0.54690000000000005</v>
      </c>
      <c r="D80" s="22">
        <v>0.2656</v>
      </c>
      <c r="E80" s="22">
        <v>3.1300000000000001E-2</v>
      </c>
      <c r="F80" s="22">
        <v>0.15629999999999999</v>
      </c>
    </row>
    <row r="81" spans="1:6" x14ac:dyDescent="0.25">
      <c r="A81" s="7" t="s">
        <v>112</v>
      </c>
      <c r="B81" s="6">
        <v>60</v>
      </c>
      <c r="C81" s="22">
        <v>0.66669999999999996</v>
      </c>
      <c r="D81" s="22">
        <v>0.18329999999999999</v>
      </c>
      <c r="E81" s="22">
        <v>0.05</v>
      </c>
      <c r="F81" s="22">
        <v>0.1</v>
      </c>
    </row>
    <row r="82" spans="1:6" x14ac:dyDescent="0.25">
      <c r="A82" s="7" t="s">
        <v>113</v>
      </c>
      <c r="B82" s="6">
        <v>44</v>
      </c>
      <c r="C82" s="22">
        <v>0.45450000000000002</v>
      </c>
      <c r="D82" s="22">
        <v>0.2727</v>
      </c>
      <c r="E82" s="22">
        <v>4.5499999999999999E-2</v>
      </c>
      <c r="F82" s="22">
        <v>0.2273</v>
      </c>
    </row>
    <row r="83" spans="1:6" x14ac:dyDescent="0.25">
      <c r="A83" s="7" t="s">
        <v>114</v>
      </c>
      <c r="B83" s="6">
        <v>34</v>
      </c>
      <c r="C83" s="22">
        <v>0.52939999999999998</v>
      </c>
      <c r="D83" s="22">
        <v>0.17649999999999999</v>
      </c>
      <c r="E83" s="22">
        <v>0.1176</v>
      </c>
      <c r="F83" s="22">
        <v>0.17649999999999999</v>
      </c>
    </row>
    <row r="84" spans="1:6" x14ac:dyDescent="0.25">
      <c r="A84" s="7" t="s">
        <v>115</v>
      </c>
      <c r="B84" s="6">
        <v>29</v>
      </c>
      <c r="C84" s="22">
        <v>0.58620000000000005</v>
      </c>
      <c r="D84" s="22">
        <v>0.1724</v>
      </c>
      <c r="E84" s="22" t="s">
        <v>38</v>
      </c>
      <c r="F84" s="22">
        <v>0.2414</v>
      </c>
    </row>
    <row r="85" spans="1:6" x14ac:dyDescent="0.25">
      <c r="A85" s="7" t="s">
        <v>116</v>
      </c>
      <c r="B85" s="6">
        <v>92</v>
      </c>
      <c r="C85" s="22">
        <v>0.54349999999999998</v>
      </c>
      <c r="D85" s="22">
        <v>0.2717</v>
      </c>
      <c r="E85" s="22">
        <v>0.1087</v>
      </c>
      <c r="F85" s="22">
        <v>7.6100000000000001E-2</v>
      </c>
    </row>
    <row r="86" spans="1:6" x14ac:dyDescent="0.25">
      <c r="A86" s="7" t="s">
        <v>117</v>
      </c>
      <c r="B86" s="6">
        <v>8</v>
      </c>
      <c r="C86" s="22">
        <v>0.375</v>
      </c>
      <c r="D86" s="22" t="s">
        <v>38</v>
      </c>
      <c r="E86" s="22">
        <v>0.125</v>
      </c>
      <c r="F86" s="22">
        <v>0.5</v>
      </c>
    </row>
    <row r="87" spans="1:6" x14ac:dyDescent="0.25">
      <c r="A87" s="7" t="s">
        <v>118</v>
      </c>
      <c r="B87" s="6">
        <v>1</v>
      </c>
      <c r="C87" s="22" t="s">
        <v>39</v>
      </c>
      <c r="D87" s="22" t="s">
        <v>39</v>
      </c>
      <c r="E87" s="22" t="s">
        <v>39</v>
      </c>
      <c r="F87" s="22" t="s">
        <v>39</v>
      </c>
    </row>
    <row r="88" spans="1:6" x14ac:dyDescent="0.25">
      <c r="A88" s="7" t="s">
        <v>119</v>
      </c>
      <c r="B88" s="6">
        <v>3</v>
      </c>
      <c r="C88" s="22" t="s">
        <v>39</v>
      </c>
      <c r="D88" s="22" t="s">
        <v>39</v>
      </c>
      <c r="E88" s="22" t="s">
        <v>39</v>
      </c>
      <c r="F88" s="22" t="s">
        <v>39</v>
      </c>
    </row>
    <row r="89" spans="1:6" x14ac:dyDescent="0.25">
      <c r="A89" s="7" t="s">
        <v>120</v>
      </c>
      <c r="B89" s="6" t="s">
        <v>38</v>
      </c>
      <c r="C89" s="22" t="s">
        <v>39</v>
      </c>
      <c r="D89" s="22" t="s">
        <v>39</v>
      </c>
      <c r="E89" s="22" t="s">
        <v>39</v>
      </c>
      <c r="F89" s="22" t="s">
        <v>39</v>
      </c>
    </row>
    <row r="90" spans="1:6" x14ac:dyDescent="0.25">
      <c r="A90" s="7" t="s">
        <v>121</v>
      </c>
      <c r="B90" s="6" t="s">
        <v>38</v>
      </c>
      <c r="C90" s="22" t="s">
        <v>39</v>
      </c>
      <c r="D90" s="22" t="s">
        <v>39</v>
      </c>
      <c r="E90" s="22" t="s">
        <v>39</v>
      </c>
      <c r="F90" s="22" t="s">
        <v>39</v>
      </c>
    </row>
    <row r="91" spans="1:6" x14ac:dyDescent="0.25">
      <c r="A91" s="7" t="s">
        <v>122</v>
      </c>
      <c r="B91" s="6" t="s">
        <v>38</v>
      </c>
      <c r="C91" s="22" t="s">
        <v>39</v>
      </c>
      <c r="D91" s="22" t="s">
        <v>39</v>
      </c>
      <c r="E91" s="22" t="s">
        <v>39</v>
      </c>
      <c r="F91" s="22" t="s">
        <v>39</v>
      </c>
    </row>
    <row r="92" spans="1:6" ht="30" x14ac:dyDescent="0.25">
      <c r="A92" s="7" t="s">
        <v>123</v>
      </c>
      <c r="B92" s="6">
        <v>2</v>
      </c>
      <c r="C92" s="22" t="s">
        <v>39</v>
      </c>
      <c r="D92" s="22" t="s">
        <v>39</v>
      </c>
      <c r="E92" s="22" t="s">
        <v>39</v>
      </c>
      <c r="F92" s="22" t="s">
        <v>39</v>
      </c>
    </row>
    <row r="93" spans="1:6" ht="30" x14ac:dyDescent="0.25">
      <c r="A93" s="7" t="s">
        <v>124</v>
      </c>
      <c r="B93" s="6">
        <v>2</v>
      </c>
      <c r="C93" s="22" t="s">
        <v>39</v>
      </c>
      <c r="D93" s="22" t="s">
        <v>39</v>
      </c>
      <c r="E93" s="22" t="s">
        <v>39</v>
      </c>
      <c r="F93" s="22" t="s">
        <v>39</v>
      </c>
    </row>
    <row r="94" spans="1:6" ht="30" x14ac:dyDescent="0.25">
      <c r="A94" s="7" t="s">
        <v>125</v>
      </c>
      <c r="B94" s="6" t="s">
        <v>38</v>
      </c>
      <c r="C94" s="22" t="s">
        <v>39</v>
      </c>
      <c r="D94" s="22" t="s">
        <v>39</v>
      </c>
      <c r="E94" s="22" t="s">
        <v>39</v>
      </c>
      <c r="F94" s="22" t="s">
        <v>39</v>
      </c>
    </row>
    <row r="95" spans="1:6" ht="30" x14ac:dyDescent="0.25">
      <c r="A95" s="7" t="s">
        <v>126</v>
      </c>
      <c r="B95" s="6">
        <v>1</v>
      </c>
      <c r="C95" s="22" t="s">
        <v>39</v>
      </c>
      <c r="D95" s="22" t="s">
        <v>39</v>
      </c>
      <c r="E95" s="22" t="s">
        <v>39</v>
      </c>
      <c r="F95" s="22" t="s">
        <v>39</v>
      </c>
    </row>
    <row r="96" spans="1:6" ht="30" x14ac:dyDescent="0.25">
      <c r="A96" s="7" t="s">
        <v>127</v>
      </c>
      <c r="B96" s="6">
        <v>1</v>
      </c>
      <c r="C96" s="22" t="s">
        <v>39</v>
      </c>
      <c r="D96" s="22" t="s">
        <v>39</v>
      </c>
      <c r="E96" s="22" t="s">
        <v>39</v>
      </c>
      <c r="F96" s="22" t="s">
        <v>39</v>
      </c>
    </row>
    <row r="97" spans="1:6" ht="30" x14ac:dyDescent="0.25">
      <c r="A97" s="7" t="s">
        <v>128</v>
      </c>
      <c r="B97" s="6" t="s">
        <v>38</v>
      </c>
      <c r="C97" s="22" t="s">
        <v>39</v>
      </c>
      <c r="D97" s="22" t="s">
        <v>39</v>
      </c>
      <c r="E97" s="22" t="s">
        <v>39</v>
      </c>
      <c r="F97" s="22" t="s">
        <v>39</v>
      </c>
    </row>
    <row r="98" spans="1:6" x14ac:dyDescent="0.25">
      <c r="A98" s="7" t="s">
        <v>129</v>
      </c>
      <c r="B98" s="6">
        <v>7</v>
      </c>
      <c r="C98" s="22">
        <v>0.57140000000000002</v>
      </c>
      <c r="D98" s="22" t="s">
        <v>38</v>
      </c>
      <c r="E98" s="22" t="s">
        <v>38</v>
      </c>
      <c r="F98" s="22">
        <v>0.42859999999999998</v>
      </c>
    </row>
    <row r="99" spans="1:6" ht="30" x14ac:dyDescent="0.25">
      <c r="A99" s="7" t="s">
        <v>130</v>
      </c>
      <c r="B99" s="6">
        <v>3</v>
      </c>
      <c r="C99" s="22" t="s">
        <v>39</v>
      </c>
      <c r="D99" s="22" t="s">
        <v>39</v>
      </c>
      <c r="E99" s="22" t="s">
        <v>39</v>
      </c>
      <c r="F99" s="22" t="s">
        <v>39</v>
      </c>
    </row>
    <row r="100" spans="1:6" ht="30" x14ac:dyDescent="0.25">
      <c r="A100" s="7" t="s">
        <v>131</v>
      </c>
      <c r="B100" s="6">
        <v>1</v>
      </c>
      <c r="C100" s="22" t="s">
        <v>39</v>
      </c>
      <c r="D100" s="22" t="s">
        <v>39</v>
      </c>
      <c r="E100" s="22" t="s">
        <v>39</v>
      </c>
      <c r="F100" s="22" t="s">
        <v>39</v>
      </c>
    </row>
    <row r="101" spans="1:6" ht="30" x14ac:dyDescent="0.25">
      <c r="A101" s="7" t="s">
        <v>132</v>
      </c>
      <c r="B101" s="6">
        <v>1</v>
      </c>
      <c r="C101" s="22" t="s">
        <v>39</v>
      </c>
      <c r="D101" s="22" t="s">
        <v>39</v>
      </c>
      <c r="E101" s="22" t="s">
        <v>39</v>
      </c>
      <c r="F101" s="22" t="s">
        <v>39</v>
      </c>
    </row>
    <row r="102" spans="1:6" ht="30" x14ac:dyDescent="0.25">
      <c r="A102" s="7" t="s">
        <v>133</v>
      </c>
      <c r="B102" s="6">
        <v>2</v>
      </c>
      <c r="C102" s="22" t="s">
        <v>39</v>
      </c>
      <c r="D102" s="22" t="s">
        <v>39</v>
      </c>
      <c r="E102" s="22" t="s">
        <v>39</v>
      </c>
      <c r="F102" s="22" t="s">
        <v>39</v>
      </c>
    </row>
    <row r="103" spans="1:6" x14ac:dyDescent="0.25">
      <c r="A103" s="7" t="s">
        <v>134</v>
      </c>
      <c r="B103" s="6">
        <v>763</v>
      </c>
      <c r="C103" s="22">
        <v>0.59109999999999996</v>
      </c>
      <c r="D103" s="22">
        <v>0.1835</v>
      </c>
      <c r="E103" s="22">
        <v>5.11E-2</v>
      </c>
      <c r="F103" s="22">
        <v>0.17430000000000001</v>
      </c>
    </row>
    <row r="104" spans="1:6" ht="30" x14ac:dyDescent="0.25">
      <c r="A104" s="7" t="s">
        <v>135</v>
      </c>
      <c r="B104" s="6">
        <v>637</v>
      </c>
      <c r="C104" s="22">
        <v>0.59970000000000001</v>
      </c>
      <c r="D104" s="22">
        <v>0.18049999999999999</v>
      </c>
      <c r="E104" s="22">
        <v>4.7100000000000003E-2</v>
      </c>
      <c r="F104" s="22">
        <v>0.17269999999999999</v>
      </c>
    </row>
    <row r="105" spans="1:6" x14ac:dyDescent="0.25">
      <c r="A105" s="7" t="s">
        <v>136</v>
      </c>
      <c r="B105" s="6">
        <v>1</v>
      </c>
      <c r="C105" s="22" t="s">
        <v>39</v>
      </c>
      <c r="D105" s="22" t="s">
        <v>39</v>
      </c>
      <c r="E105" s="22" t="s">
        <v>39</v>
      </c>
      <c r="F105" s="22" t="s">
        <v>39</v>
      </c>
    </row>
    <row r="106" spans="1:6" x14ac:dyDescent="0.25">
      <c r="A106" s="7" t="s">
        <v>137</v>
      </c>
      <c r="B106" s="6">
        <v>7</v>
      </c>
      <c r="C106" s="22">
        <v>0.57140000000000002</v>
      </c>
      <c r="D106" s="22" t="s">
        <v>38</v>
      </c>
      <c r="E106" s="22">
        <v>0.42859999999999998</v>
      </c>
      <c r="F106" s="22" t="s">
        <v>38</v>
      </c>
    </row>
    <row r="107" spans="1:6" x14ac:dyDescent="0.25">
      <c r="A107" s="7" t="s">
        <v>138</v>
      </c>
      <c r="B107" s="6">
        <v>14</v>
      </c>
      <c r="C107" s="22">
        <v>0.57140000000000002</v>
      </c>
      <c r="D107" s="22">
        <v>0.35709999999999997</v>
      </c>
      <c r="E107" s="22" t="s">
        <v>38</v>
      </c>
      <c r="F107" s="22">
        <v>7.1400000000000005E-2</v>
      </c>
    </row>
    <row r="108" spans="1:6" x14ac:dyDescent="0.25">
      <c r="A108" s="7" t="s">
        <v>139</v>
      </c>
      <c r="B108" s="6">
        <v>14</v>
      </c>
      <c r="C108" s="22">
        <v>0.78569999999999995</v>
      </c>
      <c r="D108" s="22" t="s">
        <v>38</v>
      </c>
      <c r="E108" s="22">
        <v>0.1429</v>
      </c>
      <c r="F108" s="22">
        <v>7.1400000000000005E-2</v>
      </c>
    </row>
    <row r="109" spans="1:6" x14ac:dyDescent="0.25">
      <c r="A109" s="7" t="s">
        <v>140</v>
      </c>
      <c r="B109" s="6">
        <v>1</v>
      </c>
      <c r="C109" s="22" t="s">
        <v>39</v>
      </c>
      <c r="D109" s="22" t="s">
        <v>39</v>
      </c>
      <c r="E109" s="22" t="s">
        <v>39</v>
      </c>
      <c r="F109" s="22" t="s">
        <v>39</v>
      </c>
    </row>
    <row r="110" spans="1:6" ht="30" x14ac:dyDescent="0.25">
      <c r="A110" s="7" t="s">
        <v>141</v>
      </c>
      <c r="B110" s="6">
        <v>9</v>
      </c>
      <c r="C110" s="22">
        <v>1</v>
      </c>
      <c r="D110" s="22" t="s">
        <v>38</v>
      </c>
      <c r="E110" s="22" t="s">
        <v>38</v>
      </c>
      <c r="F110" s="22" t="s">
        <v>38</v>
      </c>
    </row>
    <row r="111" spans="1:6" ht="30" x14ac:dyDescent="0.25">
      <c r="A111" s="7" t="s">
        <v>142</v>
      </c>
      <c r="B111" s="6">
        <v>28</v>
      </c>
      <c r="C111" s="22">
        <v>0.53569999999999995</v>
      </c>
      <c r="D111" s="22">
        <v>0.28570000000000001</v>
      </c>
      <c r="E111" s="22">
        <v>3.5700000000000003E-2</v>
      </c>
      <c r="F111" s="22">
        <v>0.1429</v>
      </c>
    </row>
    <row r="112" spans="1:6" ht="30" x14ac:dyDescent="0.25">
      <c r="A112" s="7" t="s">
        <v>143</v>
      </c>
      <c r="B112" s="6">
        <v>61</v>
      </c>
      <c r="C112" s="22">
        <v>0.45900000000000002</v>
      </c>
      <c r="D112" s="22">
        <v>0.21310000000000001</v>
      </c>
      <c r="E112" s="22">
        <v>0.13109999999999999</v>
      </c>
      <c r="F112" s="22">
        <v>0.19670000000000001</v>
      </c>
    </row>
    <row r="113" spans="1:6" x14ac:dyDescent="0.25">
      <c r="A113" s="7" t="s">
        <v>144</v>
      </c>
      <c r="B113" s="6">
        <v>43</v>
      </c>
      <c r="C113" s="22">
        <v>0.55810000000000004</v>
      </c>
      <c r="D113" s="22">
        <v>0.2326</v>
      </c>
      <c r="E113" s="22">
        <v>2.3300000000000001E-2</v>
      </c>
      <c r="F113" s="22">
        <v>0.186</v>
      </c>
    </row>
    <row r="114" spans="1:6" x14ac:dyDescent="0.25">
      <c r="A114" s="7" t="s">
        <v>145</v>
      </c>
      <c r="B114" s="6">
        <v>420</v>
      </c>
      <c r="C114" s="22">
        <v>0.58099999999999996</v>
      </c>
      <c r="D114" s="22">
        <v>0.2</v>
      </c>
      <c r="E114" s="22">
        <v>6.1899999999999997E-2</v>
      </c>
      <c r="F114" s="22">
        <v>0.15709999999999999</v>
      </c>
    </row>
    <row r="115" spans="1:6" ht="30" x14ac:dyDescent="0.25">
      <c r="A115" s="7" t="s">
        <v>146</v>
      </c>
      <c r="B115" s="6">
        <v>797</v>
      </c>
      <c r="C115" s="22">
        <v>0.58089999999999997</v>
      </c>
      <c r="D115" s="22">
        <v>0.1794</v>
      </c>
      <c r="E115" s="22">
        <v>5.2699999999999997E-2</v>
      </c>
      <c r="F115" s="22">
        <v>0.187</v>
      </c>
    </row>
    <row r="116" spans="1:6" x14ac:dyDescent="0.25">
      <c r="A116" s="7" t="s">
        <v>147</v>
      </c>
      <c r="B116" s="6">
        <v>349</v>
      </c>
      <c r="C116" s="22">
        <v>0.60740000000000005</v>
      </c>
      <c r="D116" s="22">
        <v>0.1777</v>
      </c>
      <c r="E116" s="22">
        <v>5.16E-2</v>
      </c>
      <c r="F116" s="22">
        <v>0.1633</v>
      </c>
    </row>
    <row r="117" spans="1:6" ht="30" x14ac:dyDescent="0.25">
      <c r="A117" s="7" t="s">
        <v>148</v>
      </c>
      <c r="B117" s="6" t="s">
        <v>38</v>
      </c>
      <c r="C117" s="22" t="s">
        <v>39</v>
      </c>
      <c r="D117" s="22" t="s">
        <v>39</v>
      </c>
      <c r="E117" s="22" t="s">
        <v>39</v>
      </c>
      <c r="F117" s="22" t="s">
        <v>39</v>
      </c>
    </row>
    <row r="118" spans="1:6" ht="30" x14ac:dyDescent="0.25">
      <c r="A118" s="7" t="s">
        <v>149</v>
      </c>
      <c r="B118" s="6">
        <v>388</v>
      </c>
      <c r="C118" s="22">
        <v>0.58250000000000002</v>
      </c>
      <c r="D118" s="22">
        <v>0.19070000000000001</v>
      </c>
      <c r="E118" s="22">
        <v>5.67E-2</v>
      </c>
      <c r="F118" s="22">
        <v>0.1701</v>
      </c>
    </row>
    <row r="119" spans="1:6" ht="30" x14ac:dyDescent="0.25">
      <c r="A119" s="7" t="s">
        <v>150</v>
      </c>
      <c r="B119" s="6">
        <v>406</v>
      </c>
      <c r="C119" s="22">
        <v>0.56899999999999995</v>
      </c>
      <c r="D119" s="22">
        <v>0.1724</v>
      </c>
      <c r="E119" s="22">
        <v>5.1700000000000003E-2</v>
      </c>
      <c r="F119" s="22">
        <v>0.2069</v>
      </c>
    </row>
    <row r="120" spans="1:6" x14ac:dyDescent="0.25">
      <c r="A120" s="7" t="s">
        <v>151</v>
      </c>
      <c r="B120" s="6">
        <v>30</v>
      </c>
      <c r="C120" s="22">
        <v>0.63329999999999997</v>
      </c>
      <c r="D120" s="22">
        <v>0.16669999999999999</v>
      </c>
      <c r="E120" s="22">
        <v>6.6699999999999995E-2</v>
      </c>
      <c r="F120" s="22">
        <v>0.1333</v>
      </c>
    </row>
    <row r="121" spans="1:6" x14ac:dyDescent="0.25">
      <c r="A121" s="7" t="s">
        <v>152</v>
      </c>
      <c r="B121" s="6">
        <v>795</v>
      </c>
      <c r="C121" s="22">
        <v>0.58109999999999995</v>
      </c>
      <c r="D121" s="22">
        <v>0.1799</v>
      </c>
      <c r="E121" s="22">
        <v>5.16E-2</v>
      </c>
      <c r="F121" s="22">
        <v>0.18740000000000001</v>
      </c>
    </row>
    <row r="122" spans="1:6" x14ac:dyDescent="0.25">
      <c r="A122" s="7" t="s">
        <v>153</v>
      </c>
      <c r="B122" s="6">
        <v>14</v>
      </c>
      <c r="C122" s="22">
        <v>0.64290000000000003</v>
      </c>
      <c r="D122" s="22">
        <v>7.1400000000000005E-2</v>
      </c>
      <c r="E122" s="22">
        <v>7.1400000000000005E-2</v>
      </c>
      <c r="F122" s="22">
        <v>0.21429999999999999</v>
      </c>
    </row>
    <row r="123" spans="1:6" x14ac:dyDescent="0.25">
      <c r="A123" s="7" t="s">
        <v>154</v>
      </c>
      <c r="B123" s="6">
        <v>227</v>
      </c>
      <c r="C123" s="22">
        <v>0.61229999999999996</v>
      </c>
      <c r="D123" s="22">
        <v>0.18060000000000001</v>
      </c>
      <c r="E123" s="22">
        <v>5.2900000000000003E-2</v>
      </c>
      <c r="F123" s="22">
        <v>0.1542</v>
      </c>
    </row>
    <row r="124" spans="1:6" ht="30" x14ac:dyDescent="0.25">
      <c r="A124" s="7" t="s">
        <v>155</v>
      </c>
      <c r="B124" s="6">
        <v>611</v>
      </c>
      <c r="C124" s="22">
        <v>0.55810000000000004</v>
      </c>
      <c r="D124" s="22">
        <v>0.19639999999999999</v>
      </c>
      <c r="E124" s="22">
        <v>5.5599999999999997E-2</v>
      </c>
      <c r="F124" s="22">
        <v>0.18990000000000001</v>
      </c>
    </row>
    <row r="125" spans="1:6" x14ac:dyDescent="0.25">
      <c r="A125" s="7" t="s">
        <v>156</v>
      </c>
      <c r="B125" s="6">
        <v>41</v>
      </c>
      <c r="C125" s="22">
        <v>0.46339999999999998</v>
      </c>
      <c r="D125" s="22">
        <v>0.1951</v>
      </c>
      <c r="E125" s="22">
        <v>9.7600000000000006E-2</v>
      </c>
      <c r="F125" s="22">
        <v>0.24390000000000001</v>
      </c>
    </row>
    <row r="126" spans="1:6" x14ac:dyDescent="0.25">
      <c r="A126" s="7" t="s">
        <v>157</v>
      </c>
      <c r="B126" s="6">
        <v>30</v>
      </c>
      <c r="C126" s="22">
        <v>0.63329999999999997</v>
      </c>
      <c r="D126" s="22">
        <v>0.16669999999999999</v>
      </c>
      <c r="E126" s="22">
        <v>6.6699999999999995E-2</v>
      </c>
      <c r="F126" s="22">
        <v>0.1333</v>
      </c>
    </row>
    <row r="127" spans="1:6" x14ac:dyDescent="0.25">
      <c r="A127" s="7" t="s">
        <v>158</v>
      </c>
      <c r="B127" s="6">
        <v>159</v>
      </c>
      <c r="C127" s="22">
        <v>0.6038</v>
      </c>
      <c r="D127" s="22">
        <v>0.15720000000000001</v>
      </c>
      <c r="E127" s="22">
        <v>3.7699999999999997E-2</v>
      </c>
      <c r="F127" s="22">
        <v>0.20130000000000001</v>
      </c>
    </row>
    <row r="128" spans="1:6" x14ac:dyDescent="0.25">
      <c r="A128" s="7" t="s">
        <v>159</v>
      </c>
      <c r="B128" s="6">
        <v>716</v>
      </c>
      <c r="C128" s="22">
        <v>0.57120000000000004</v>
      </c>
      <c r="D128" s="22">
        <v>0.18720000000000001</v>
      </c>
      <c r="E128" s="22">
        <v>5.7299999999999997E-2</v>
      </c>
      <c r="F128" s="22">
        <v>0.18440000000000001</v>
      </c>
    </row>
    <row r="129" spans="1:6" x14ac:dyDescent="0.25">
      <c r="A129" s="7" t="s">
        <v>160</v>
      </c>
      <c r="B129" s="6">
        <v>345</v>
      </c>
      <c r="C129" s="22">
        <v>0.57099999999999995</v>
      </c>
      <c r="D129" s="22">
        <v>0.17680000000000001</v>
      </c>
      <c r="E129" s="22">
        <v>5.8000000000000003E-2</v>
      </c>
      <c r="F129" s="22">
        <v>0.19420000000000001</v>
      </c>
    </row>
    <row r="130" spans="1:6" x14ac:dyDescent="0.25">
      <c r="A130" s="7" t="s">
        <v>161</v>
      </c>
      <c r="B130" s="6">
        <v>350</v>
      </c>
      <c r="C130" s="22">
        <v>0.57999999999999996</v>
      </c>
      <c r="D130" s="22">
        <v>0.2</v>
      </c>
      <c r="E130" s="22">
        <v>5.1400000000000001E-2</v>
      </c>
      <c r="F130" s="22">
        <v>0.1686</v>
      </c>
    </row>
    <row r="131" spans="1:6" x14ac:dyDescent="0.25">
      <c r="A131" s="7" t="s">
        <v>162</v>
      </c>
      <c r="B131" s="6">
        <v>64</v>
      </c>
      <c r="C131" s="22">
        <v>0.65629999999999999</v>
      </c>
      <c r="D131" s="22">
        <v>0.15629999999999999</v>
      </c>
      <c r="E131" s="22">
        <v>1.5599999999999999E-2</v>
      </c>
      <c r="F131" s="22">
        <v>0.1719</v>
      </c>
    </row>
    <row r="132" spans="1:6" x14ac:dyDescent="0.25">
      <c r="A132" s="7" t="s">
        <v>163</v>
      </c>
      <c r="B132" s="6">
        <v>55</v>
      </c>
      <c r="C132" s="22">
        <v>0.58179999999999998</v>
      </c>
      <c r="D132" s="22">
        <v>0.18179999999999999</v>
      </c>
      <c r="E132" s="22">
        <v>5.45E-2</v>
      </c>
      <c r="F132" s="22">
        <v>0.18179999999999999</v>
      </c>
    </row>
    <row r="133" spans="1:6" ht="30" x14ac:dyDescent="0.25">
      <c r="A133" s="7" t="s">
        <v>164</v>
      </c>
      <c r="B133" s="6">
        <v>23</v>
      </c>
      <c r="C133" s="22">
        <v>0.69569999999999999</v>
      </c>
      <c r="D133" s="22">
        <v>0.1739</v>
      </c>
      <c r="E133" s="22" t="s">
        <v>38</v>
      </c>
      <c r="F133" s="22">
        <v>0.13039999999999999</v>
      </c>
    </row>
    <row r="134" spans="1:6" ht="30" x14ac:dyDescent="0.25">
      <c r="A134" s="7" t="s">
        <v>165</v>
      </c>
      <c r="B134" s="6">
        <v>57</v>
      </c>
      <c r="C134" s="22">
        <v>0.57889999999999997</v>
      </c>
      <c r="D134" s="22">
        <v>0.15790000000000001</v>
      </c>
      <c r="E134" s="22">
        <v>3.5099999999999999E-2</v>
      </c>
      <c r="F134" s="22">
        <v>0.2281</v>
      </c>
    </row>
    <row r="135" spans="1:6" x14ac:dyDescent="0.25">
      <c r="A135" s="7" t="s">
        <v>166</v>
      </c>
      <c r="B135" s="6">
        <v>30</v>
      </c>
      <c r="C135" s="22">
        <v>0.5333</v>
      </c>
      <c r="D135" s="22">
        <v>0.2</v>
      </c>
      <c r="E135" s="22" t="s">
        <v>38</v>
      </c>
      <c r="F135" s="22">
        <v>0.26669999999999999</v>
      </c>
    </row>
    <row r="136" spans="1:6" x14ac:dyDescent="0.25">
      <c r="A136" s="7" t="s">
        <v>167</v>
      </c>
      <c r="B136" s="6">
        <v>46</v>
      </c>
      <c r="C136" s="22">
        <v>0.69569999999999999</v>
      </c>
      <c r="D136" s="22">
        <v>6.5199999999999994E-2</v>
      </c>
      <c r="E136" s="22">
        <v>8.6999999999999994E-2</v>
      </c>
      <c r="F136" s="22">
        <v>0.1522</v>
      </c>
    </row>
    <row r="137" spans="1:6" x14ac:dyDescent="0.25">
      <c r="A137" s="7" t="s">
        <v>168</v>
      </c>
      <c r="B137" s="6">
        <v>36</v>
      </c>
      <c r="C137" s="22">
        <v>0.52780000000000005</v>
      </c>
      <c r="D137" s="22">
        <v>0.25</v>
      </c>
      <c r="E137" s="22">
        <v>5.5599999999999997E-2</v>
      </c>
      <c r="F137" s="22">
        <v>0.16669999999999999</v>
      </c>
    </row>
    <row r="138" spans="1:6" x14ac:dyDescent="0.25">
      <c r="A138" s="7" t="s">
        <v>169</v>
      </c>
      <c r="B138" s="6">
        <v>30</v>
      </c>
      <c r="C138" s="22">
        <v>0.66669999999999996</v>
      </c>
      <c r="D138" s="22">
        <v>6.6699999999999995E-2</v>
      </c>
      <c r="E138" s="22">
        <v>6.6699999999999995E-2</v>
      </c>
      <c r="F138" s="22">
        <v>0.2</v>
      </c>
    </row>
    <row r="139" spans="1:6" x14ac:dyDescent="0.25">
      <c r="A139" s="7" t="s">
        <v>170</v>
      </c>
      <c r="B139" s="6">
        <v>7</v>
      </c>
      <c r="C139" s="22">
        <v>0.57140000000000002</v>
      </c>
      <c r="D139" s="22">
        <v>0.28570000000000001</v>
      </c>
      <c r="E139" s="22" t="s">
        <v>38</v>
      </c>
      <c r="F139" s="22">
        <v>0.1429</v>
      </c>
    </row>
    <row r="140" spans="1:6" x14ac:dyDescent="0.25">
      <c r="A140" s="7" t="s">
        <v>171</v>
      </c>
      <c r="B140" s="6">
        <v>30</v>
      </c>
      <c r="C140" s="22">
        <v>0.56669999999999998</v>
      </c>
      <c r="D140" s="22">
        <v>0.1333</v>
      </c>
      <c r="E140" s="22">
        <v>0.1333</v>
      </c>
      <c r="F140" s="22">
        <v>0.16669999999999999</v>
      </c>
    </row>
    <row r="141" spans="1:6" x14ac:dyDescent="0.25">
      <c r="A141" s="7" t="s">
        <v>172</v>
      </c>
      <c r="B141" s="6">
        <v>724</v>
      </c>
      <c r="C141" s="22">
        <v>0.57599999999999996</v>
      </c>
      <c r="D141" s="22">
        <v>0.1837</v>
      </c>
      <c r="E141" s="22">
        <v>5.11E-2</v>
      </c>
      <c r="F141" s="22">
        <v>0.18920000000000001</v>
      </c>
    </row>
    <row r="142" spans="1:6" x14ac:dyDescent="0.25">
      <c r="A142" s="7" t="s">
        <v>173</v>
      </c>
      <c r="B142" s="6">
        <v>21</v>
      </c>
      <c r="C142" s="22">
        <v>0.71430000000000005</v>
      </c>
      <c r="D142" s="22">
        <v>9.5200000000000007E-2</v>
      </c>
      <c r="E142" s="22">
        <v>0.1429</v>
      </c>
      <c r="F142" s="22">
        <v>4.7600000000000003E-2</v>
      </c>
    </row>
    <row r="143" spans="1:6" ht="30" x14ac:dyDescent="0.25">
      <c r="A143" s="7" t="s">
        <v>174</v>
      </c>
      <c r="B143" s="6">
        <v>69</v>
      </c>
      <c r="C143" s="22">
        <v>0.52170000000000005</v>
      </c>
      <c r="D143" s="22">
        <v>0.1014</v>
      </c>
      <c r="E143" s="22">
        <v>7.2499999999999995E-2</v>
      </c>
      <c r="F143" s="22">
        <v>0.30430000000000001</v>
      </c>
    </row>
    <row r="144" spans="1:6" ht="30" x14ac:dyDescent="0.25">
      <c r="A144" s="7" t="s">
        <v>175</v>
      </c>
      <c r="B144" s="6">
        <v>129</v>
      </c>
      <c r="C144" s="22">
        <v>0.66669999999999996</v>
      </c>
      <c r="D144" s="22">
        <v>0.1318</v>
      </c>
      <c r="E144" s="22">
        <v>3.8800000000000001E-2</v>
      </c>
      <c r="F144" s="22">
        <v>0.1628</v>
      </c>
    </row>
    <row r="145" spans="1:6" ht="30" x14ac:dyDescent="0.25">
      <c r="A145" s="7" t="s">
        <v>176</v>
      </c>
      <c r="B145" s="6">
        <v>387</v>
      </c>
      <c r="C145" s="22">
        <v>0.60470000000000002</v>
      </c>
      <c r="D145" s="22">
        <v>0.19120000000000001</v>
      </c>
      <c r="E145" s="22">
        <v>4.3900000000000002E-2</v>
      </c>
      <c r="F145" s="22">
        <v>0.16020000000000001</v>
      </c>
    </row>
    <row r="146" spans="1:6" ht="30" x14ac:dyDescent="0.25">
      <c r="A146" s="7" t="s">
        <v>177</v>
      </c>
      <c r="B146" s="6">
        <v>30</v>
      </c>
      <c r="C146" s="22">
        <v>0.4667</v>
      </c>
      <c r="D146" s="22">
        <v>0.23330000000000001</v>
      </c>
      <c r="E146" s="22">
        <v>3.3300000000000003E-2</v>
      </c>
      <c r="F146" s="22">
        <v>0.26669999999999999</v>
      </c>
    </row>
    <row r="147" spans="1:6" ht="30" x14ac:dyDescent="0.25">
      <c r="A147" s="7" t="s">
        <v>178</v>
      </c>
      <c r="B147" s="6">
        <v>6</v>
      </c>
      <c r="C147" s="22">
        <v>0.66669999999999996</v>
      </c>
      <c r="D147" s="22" t="s">
        <v>38</v>
      </c>
      <c r="E147" s="22" t="s">
        <v>38</v>
      </c>
      <c r="F147" s="22">
        <v>0.33329999999999999</v>
      </c>
    </row>
    <row r="148" spans="1:6" ht="30" x14ac:dyDescent="0.25">
      <c r="A148" s="7" t="s">
        <v>179</v>
      </c>
      <c r="B148" s="6">
        <v>24</v>
      </c>
      <c r="C148" s="22">
        <v>0.70830000000000004</v>
      </c>
      <c r="D148" s="22">
        <v>0.16669999999999999</v>
      </c>
      <c r="E148" s="22">
        <v>4.1700000000000001E-2</v>
      </c>
      <c r="F148" s="22">
        <v>8.3299999999999999E-2</v>
      </c>
    </row>
    <row r="149" spans="1:6" x14ac:dyDescent="0.25">
      <c r="A149" s="7" t="s">
        <v>180</v>
      </c>
      <c r="B149" s="6">
        <v>79</v>
      </c>
      <c r="C149" s="22">
        <v>0.46839999999999998</v>
      </c>
      <c r="D149" s="22">
        <v>0.24049999999999999</v>
      </c>
      <c r="E149" s="22">
        <v>6.3299999999999995E-2</v>
      </c>
      <c r="F149" s="22">
        <v>0.2278</v>
      </c>
    </row>
    <row r="150" spans="1:6" ht="30" x14ac:dyDescent="0.25">
      <c r="A150" s="7" t="s">
        <v>181</v>
      </c>
      <c r="B150" s="6">
        <v>15</v>
      </c>
      <c r="C150" s="22">
        <v>0.6</v>
      </c>
      <c r="D150" s="22">
        <v>6.6699999999999995E-2</v>
      </c>
      <c r="E150" s="22" t="s">
        <v>38</v>
      </c>
      <c r="F150" s="22">
        <v>0.33329999999999999</v>
      </c>
    </row>
    <row r="151" spans="1:6" x14ac:dyDescent="0.25">
      <c r="A151" s="7" t="s">
        <v>182</v>
      </c>
      <c r="B151" s="6">
        <v>43</v>
      </c>
      <c r="C151" s="22">
        <v>0.58140000000000003</v>
      </c>
      <c r="D151" s="22">
        <v>0.13950000000000001</v>
      </c>
      <c r="E151" s="22">
        <v>9.2999999999999999E-2</v>
      </c>
      <c r="F151" s="22">
        <v>0.186</v>
      </c>
    </row>
    <row r="152" spans="1:6" x14ac:dyDescent="0.25">
      <c r="A152" s="7" t="s">
        <v>183</v>
      </c>
      <c r="B152" s="6" t="s">
        <v>38</v>
      </c>
      <c r="C152" s="22" t="s">
        <v>39</v>
      </c>
      <c r="D152" s="22" t="s">
        <v>39</v>
      </c>
      <c r="E152" s="22" t="s">
        <v>39</v>
      </c>
      <c r="F152" s="22" t="s">
        <v>39</v>
      </c>
    </row>
    <row r="153" spans="1:6" x14ac:dyDescent="0.25">
      <c r="A153" s="7" t="s">
        <v>184</v>
      </c>
      <c r="B153" s="6">
        <v>12</v>
      </c>
      <c r="C153" s="22">
        <v>0.58330000000000004</v>
      </c>
      <c r="D153" s="22">
        <v>0.16669999999999999</v>
      </c>
      <c r="E153" s="22">
        <v>8.3299999999999999E-2</v>
      </c>
      <c r="F153" s="22">
        <v>0.16669999999999999</v>
      </c>
    </row>
    <row r="154" spans="1:6" ht="30" x14ac:dyDescent="0.25">
      <c r="A154" s="7" t="s">
        <v>185</v>
      </c>
      <c r="B154" s="6">
        <v>1</v>
      </c>
      <c r="C154" s="22" t="s">
        <v>39</v>
      </c>
      <c r="D154" s="22" t="s">
        <v>39</v>
      </c>
      <c r="E154" s="22" t="s">
        <v>39</v>
      </c>
      <c r="F154" s="22" t="s">
        <v>39</v>
      </c>
    </row>
    <row r="155" spans="1:6" ht="30" x14ac:dyDescent="0.25">
      <c r="A155" s="7" t="s">
        <v>186</v>
      </c>
      <c r="B155" s="6">
        <v>30</v>
      </c>
      <c r="C155" s="22">
        <v>0.56669999999999998</v>
      </c>
      <c r="D155" s="22">
        <v>0.1333</v>
      </c>
      <c r="E155" s="22">
        <v>0.1</v>
      </c>
      <c r="F155" s="22">
        <v>0.2</v>
      </c>
    </row>
  </sheetData>
  <hyperlinks>
    <hyperlink ref="A1" location="Contents!A1" display="Select here to return to the contents page" xr:uid="{9C4FAB31-A823-4085-82E6-E30A6CEA8344}"/>
  </hyperlink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3DD4A0-F5BF-4D2C-9629-25F2AD14F23B}">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5" width="20.77734375" style="18" customWidth="1"/>
    <col min="6" max="34" width="8.77734375" style="18"/>
    <col min="35" max="16384" width="8.77734375" style="2"/>
  </cols>
  <sheetData>
    <row r="1" spans="1:34" x14ac:dyDescent="0.25">
      <c r="A1" s="17" t="s">
        <v>217</v>
      </c>
    </row>
    <row r="2" spans="1:34" s="9" customFormat="1" ht="15.6" x14ac:dyDescent="0.3">
      <c r="A2" s="8" t="s">
        <v>0</v>
      </c>
      <c r="B2" s="11" t="s">
        <v>17</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62.4" x14ac:dyDescent="0.3">
      <c r="A4" s="3"/>
      <c r="B4" s="4" t="s">
        <v>1</v>
      </c>
      <c r="C4" s="20" t="s">
        <v>193</v>
      </c>
      <c r="D4" s="20" t="s">
        <v>194</v>
      </c>
      <c r="E4" s="20" t="s">
        <v>35</v>
      </c>
      <c r="F4" s="21"/>
      <c r="G4" s="21"/>
      <c r="H4" s="21"/>
      <c r="I4" s="21"/>
      <c r="J4" s="21"/>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851</v>
      </c>
      <c r="C5" s="22">
        <v>0.29959999999999998</v>
      </c>
      <c r="D5" s="22">
        <v>0.59219999999999995</v>
      </c>
      <c r="E5" s="22">
        <v>0.1081</v>
      </c>
    </row>
    <row r="6" spans="1:34" x14ac:dyDescent="0.25">
      <c r="A6" s="7"/>
      <c r="B6" s="6" t="s">
        <v>38</v>
      </c>
      <c r="C6" s="22" t="s">
        <v>39</v>
      </c>
      <c r="D6" s="22" t="s">
        <v>39</v>
      </c>
      <c r="E6" s="22" t="s">
        <v>39</v>
      </c>
    </row>
    <row r="7" spans="1:34" x14ac:dyDescent="0.25">
      <c r="A7" s="7" t="s">
        <v>40</v>
      </c>
      <c r="B7" s="6" t="s">
        <v>38</v>
      </c>
      <c r="C7" s="22" t="s">
        <v>39</v>
      </c>
      <c r="D7" s="22" t="s">
        <v>39</v>
      </c>
      <c r="E7" s="22" t="s">
        <v>39</v>
      </c>
    </row>
    <row r="8" spans="1:34" x14ac:dyDescent="0.25">
      <c r="A8" s="7" t="s">
        <v>41</v>
      </c>
      <c r="B8" s="6">
        <v>5</v>
      </c>
      <c r="C8" s="22" t="s">
        <v>38</v>
      </c>
      <c r="D8" s="22">
        <v>0.6</v>
      </c>
      <c r="E8" s="22">
        <v>0.4</v>
      </c>
    </row>
    <row r="9" spans="1:34" x14ac:dyDescent="0.25">
      <c r="A9" s="7" t="s">
        <v>42</v>
      </c>
      <c r="B9" s="6" t="s">
        <v>38</v>
      </c>
      <c r="C9" s="22" t="s">
        <v>39</v>
      </c>
      <c r="D9" s="22" t="s">
        <v>39</v>
      </c>
      <c r="E9" s="22" t="s">
        <v>39</v>
      </c>
    </row>
    <row r="10" spans="1:34" x14ac:dyDescent="0.25">
      <c r="A10" s="7" t="s">
        <v>43</v>
      </c>
      <c r="B10" s="6" t="s">
        <v>38</v>
      </c>
      <c r="C10" s="22" t="s">
        <v>39</v>
      </c>
      <c r="D10" s="22" t="s">
        <v>39</v>
      </c>
      <c r="E10" s="22" t="s">
        <v>39</v>
      </c>
    </row>
    <row r="11" spans="1:34" x14ac:dyDescent="0.25">
      <c r="A11" s="7" t="s">
        <v>44</v>
      </c>
      <c r="B11" s="6" t="s">
        <v>38</v>
      </c>
      <c r="C11" s="22" t="s">
        <v>39</v>
      </c>
      <c r="D11" s="22" t="s">
        <v>39</v>
      </c>
      <c r="E11" s="22" t="s">
        <v>39</v>
      </c>
    </row>
    <row r="12" spans="1:34" ht="30" x14ac:dyDescent="0.25">
      <c r="A12" s="7" t="s">
        <v>45</v>
      </c>
      <c r="B12" s="6">
        <v>3</v>
      </c>
      <c r="C12" s="22" t="s">
        <v>39</v>
      </c>
      <c r="D12" s="22" t="s">
        <v>39</v>
      </c>
      <c r="E12" s="22" t="s">
        <v>39</v>
      </c>
    </row>
    <row r="13" spans="1:34" x14ac:dyDescent="0.25">
      <c r="A13" s="7" t="s">
        <v>46</v>
      </c>
      <c r="B13" s="6" t="s">
        <v>38</v>
      </c>
      <c r="C13" s="22" t="s">
        <v>39</v>
      </c>
      <c r="D13" s="22" t="s">
        <v>39</v>
      </c>
      <c r="E13" s="22" t="s">
        <v>39</v>
      </c>
    </row>
    <row r="14" spans="1:34" x14ac:dyDescent="0.25">
      <c r="A14" s="7" t="s">
        <v>47</v>
      </c>
      <c r="B14" s="6" t="s">
        <v>38</v>
      </c>
      <c r="C14" s="22" t="s">
        <v>39</v>
      </c>
      <c r="D14" s="22" t="s">
        <v>39</v>
      </c>
      <c r="E14" s="22" t="s">
        <v>39</v>
      </c>
    </row>
    <row r="15" spans="1:34" x14ac:dyDescent="0.25">
      <c r="A15" s="7"/>
      <c r="B15" s="6" t="s">
        <v>38</v>
      </c>
      <c r="C15" s="22" t="s">
        <v>39</v>
      </c>
      <c r="D15" s="22" t="s">
        <v>39</v>
      </c>
      <c r="E15" s="22" t="s">
        <v>39</v>
      </c>
    </row>
    <row r="16" spans="1:34" x14ac:dyDescent="0.25">
      <c r="A16" s="7" t="s">
        <v>48</v>
      </c>
      <c r="B16" s="6">
        <v>8</v>
      </c>
      <c r="C16" s="22">
        <v>0.25</v>
      </c>
      <c r="D16" s="22">
        <v>0.625</v>
      </c>
      <c r="E16" s="22">
        <v>0.125</v>
      </c>
    </row>
    <row r="17" spans="1:5" x14ac:dyDescent="0.25">
      <c r="A17" s="7"/>
      <c r="B17" s="6" t="s">
        <v>38</v>
      </c>
      <c r="C17" s="22" t="s">
        <v>39</v>
      </c>
      <c r="D17" s="22" t="s">
        <v>39</v>
      </c>
      <c r="E17" s="22" t="s">
        <v>39</v>
      </c>
    </row>
    <row r="18" spans="1:5" x14ac:dyDescent="0.25">
      <c r="A18" s="7" t="s">
        <v>49</v>
      </c>
      <c r="B18" s="6" t="s">
        <v>38</v>
      </c>
      <c r="C18" s="22" t="s">
        <v>39</v>
      </c>
      <c r="D18" s="22" t="s">
        <v>39</v>
      </c>
      <c r="E18" s="22" t="s">
        <v>39</v>
      </c>
    </row>
    <row r="19" spans="1:5" x14ac:dyDescent="0.25">
      <c r="A19" s="7" t="s">
        <v>50</v>
      </c>
      <c r="B19" s="6" t="s">
        <v>38</v>
      </c>
      <c r="C19" s="22" t="s">
        <v>39</v>
      </c>
      <c r="D19" s="22" t="s">
        <v>39</v>
      </c>
      <c r="E19" s="22" t="s">
        <v>39</v>
      </c>
    </row>
    <row r="20" spans="1:5" x14ac:dyDescent="0.25">
      <c r="A20" s="7" t="s">
        <v>51</v>
      </c>
      <c r="B20" s="6">
        <v>47</v>
      </c>
      <c r="C20" s="22">
        <v>0.1915</v>
      </c>
      <c r="D20" s="22">
        <v>0.68089999999999995</v>
      </c>
      <c r="E20" s="22">
        <v>0.12770000000000001</v>
      </c>
    </row>
    <row r="21" spans="1:5" x14ac:dyDescent="0.25">
      <c r="A21" s="7" t="s">
        <v>52</v>
      </c>
      <c r="B21" s="6">
        <v>422</v>
      </c>
      <c r="C21" s="22">
        <v>0.27010000000000001</v>
      </c>
      <c r="D21" s="22">
        <v>0.61609999999999998</v>
      </c>
      <c r="E21" s="22">
        <v>0.1137</v>
      </c>
    </row>
    <row r="22" spans="1:5" x14ac:dyDescent="0.25">
      <c r="A22" s="7" t="s">
        <v>53</v>
      </c>
      <c r="B22" s="6">
        <v>318</v>
      </c>
      <c r="C22" s="22">
        <v>0.37740000000000001</v>
      </c>
      <c r="D22" s="22">
        <v>0.55030000000000001</v>
      </c>
      <c r="E22" s="22">
        <v>7.2300000000000003E-2</v>
      </c>
    </row>
    <row r="23" spans="1:5" x14ac:dyDescent="0.25">
      <c r="A23" s="7" t="s">
        <v>54</v>
      </c>
      <c r="B23" s="6">
        <v>382</v>
      </c>
      <c r="C23" s="22">
        <v>0.24349999999999999</v>
      </c>
      <c r="D23" s="22">
        <v>0.66490000000000005</v>
      </c>
      <c r="E23" s="22">
        <v>9.1600000000000001E-2</v>
      </c>
    </row>
    <row r="24" spans="1:5" x14ac:dyDescent="0.25">
      <c r="A24" s="7" t="s">
        <v>55</v>
      </c>
      <c r="B24" s="6">
        <v>395</v>
      </c>
      <c r="C24" s="22">
        <v>0.37469999999999998</v>
      </c>
      <c r="D24" s="22">
        <v>0.52659999999999996</v>
      </c>
      <c r="E24" s="22">
        <v>9.8699999999999996E-2</v>
      </c>
    </row>
    <row r="25" spans="1:5" ht="30" x14ac:dyDescent="0.25">
      <c r="A25" s="7" t="s">
        <v>56</v>
      </c>
      <c r="B25" s="6">
        <v>156</v>
      </c>
      <c r="C25" s="22">
        <v>0.31409999999999999</v>
      </c>
      <c r="D25" s="22">
        <v>0.55769999999999997</v>
      </c>
      <c r="E25" s="22">
        <v>0.12820000000000001</v>
      </c>
    </row>
    <row r="26" spans="1:5" ht="30" x14ac:dyDescent="0.25">
      <c r="A26" s="7" t="s">
        <v>57</v>
      </c>
      <c r="B26" s="6">
        <v>136</v>
      </c>
      <c r="C26" s="22">
        <v>0.27210000000000001</v>
      </c>
      <c r="D26" s="22">
        <v>0.66180000000000005</v>
      </c>
      <c r="E26" s="22">
        <v>6.6199999999999995E-2</v>
      </c>
    </row>
    <row r="27" spans="1:5" ht="30" x14ac:dyDescent="0.25">
      <c r="A27" s="7" t="s">
        <v>58</v>
      </c>
      <c r="B27" s="6">
        <v>51</v>
      </c>
      <c r="C27" s="22">
        <v>0.27450000000000002</v>
      </c>
      <c r="D27" s="22">
        <v>0.62749999999999995</v>
      </c>
      <c r="E27" s="22">
        <v>9.8000000000000004E-2</v>
      </c>
    </row>
    <row r="28" spans="1:5" ht="30" x14ac:dyDescent="0.25">
      <c r="A28" s="7" t="s">
        <v>59</v>
      </c>
      <c r="B28" s="6">
        <v>127</v>
      </c>
      <c r="C28" s="22">
        <v>0.252</v>
      </c>
      <c r="D28" s="22">
        <v>0.61419999999999997</v>
      </c>
      <c r="E28" s="22">
        <v>0.13389999999999999</v>
      </c>
    </row>
    <row r="29" spans="1:5" ht="30" x14ac:dyDescent="0.25">
      <c r="A29" s="7" t="s">
        <v>60</v>
      </c>
      <c r="B29" s="6">
        <v>217</v>
      </c>
      <c r="C29" s="22">
        <v>0.35020000000000001</v>
      </c>
      <c r="D29" s="22">
        <v>0.5484</v>
      </c>
      <c r="E29" s="22">
        <v>0.1014</v>
      </c>
    </row>
    <row r="30" spans="1:5" ht="30" x14ac:dyDescent="0.25">
      <c r="A30" s="7" t="s">
        <v>61</v>
      </c>
      <c r="B30" s="6">
        <v>259</v>
      </c>
      <c r="C30" s="22">
        <v>0.36680000000000001</v>
      </c>
      <c r="D30" s="22">
        <v>0.57140000000000002</v>
      </c>
      <c r="E30" s="22">
        <v>6.1800000000000001E-2</v>
      </c>
    </row>
    <row r="31" spans="1:5" x14ac:dyDescent="0.25">
      <c r="A31" s="7" t="s">
        <v>62</v>
      </c>
      <c r="B31" s="6">
        <v>66</v>
      </c>
      <c r="C31" s="22">
        <v>0.2727</v>
      </c>
      <c r="D31" s="22">
        <v>0.66669999999999996</v>
      </c>
      <c r="E31" s="22">
        <v>6.0600000000000001E-2</v>
      </c>
    </row>
    <row r="32" spans="1:5" x14ac:dyDescent="0.25">
      <c r="A32" s="7" t="s">
        <v>63</v>
      </c>
      <c r="B32" s="6">
        <v>69</v>
      </c>
      <c r="C32" s="22">
        <v>0.1739</v>
      </c>
      <c r="D32" s="22">
        <v>0.72460000000000002</v>
      </c>
      <c r="E32" s="22">
        <v>0.1014</v>
      </c>
    </row>
    <row r="33" spans="1:5" x14ac:dyDescent="0.25">
      <c r="A33" s="7" t="s">
        <v>64</v>
      </c>
      <c r="B33" s="6">
        <v>98</v>
      </c>
      <c r="C33" s="22">
        <v>0.25509999999999999</v>
      </c>
      <c r="D33" s="22">
        <v>0.63270000000000004</v>
      </c>
      <c r="E33" s="22">
        <v>0.11219999999999999</v>
      </c>
    </row>
    <row r="34" spans="1:5" x14ac:dyDescent="0.25">
      <c r="A34" s="7" t="s">
        <v>65</v>
      </c>
      <c r="B34" s="6">
        <v>73</v>
      </c>
      <c r="C34" s="22">
        <v>0.24660000000000001</v>
      </c>
      <c r="D34" s="22">
        <v>0.61639999999999995</v>
      </c>
      <c r="E34" s="22">
        <v>0.13700000000000001</v>
      </c>
    </row>
    <row r="35" spans="1:5" x14ac:dyDescent="0.25">
      <c r="A35" s="7" t="s">
        <v>66</v>
      </c>
      <c r="B35" s="6">
        <v>51</v>
      </c>
      <c r="C35" s="22">
        <v>0.31369999999999998</v>
      </c>
      <c r="D35" s="22">
        <v>0.58819999999999995</v>
      </c>
      <c r="E35" s="22">
        <v>9.8000000000000004E-2</v>
      </c>
    </row>
    <row r="36" spans="1:5" x14ac:dyDescent="0.25">
      <c r="A36" s="7" t="s">
        <v>67</v>
      </c>
      <c r="B36" s="6">
        <v>44</v>
      </c>
      <c r="C36" s="22">
        <v>0.40910000000000002</v>
      </c>
      <c r="D36" s="22">
        <v>0.54549999999999998</v>
      </c>
      <c r="E36" s="22">
        <v>4.5499999999999999E-2</v>
      </c>
    </row>
    <row r="37" spans="1:5" x14ac:dyDescent="0.25">
      <c r="A37" s="7" t="s">
        <v>68</v>
      </c>
      <c r="B37" s="6">
        <v>37</v>
      </c>
      <c r="C37" s="22">
        <v>0.29730000000000001</v>
      </c>
      <c r="D37" s="22">
        <v>0.59460000000000002</v>
      </c>
      <c r="E37" s="22">
        <v>0.1081</v>
      </c>
    </row>
    <row r="38" spans="1:5" x14ac:dyDescent="0.25">
      <c r="A38" s="7" t="s">
        <v>69</v>
      </c>
      <c r="B38" s="6">
        <v>103</v>
      </c>
      <c r="C38" s="22">
        <v>0.4078</v>
      </c>
      <c r="D38" s="22">
        <v>0.52429999999999999</v>
      </c>
      <c r="E38" s="22">
        <v>6.8000000000000005E-2</v>
      </c>
    </row>
    <row r="39" spans="1:5" x14ac:dyDescent="0.25">
      <c r="A39" s="7" t="s">
        <v>70</v>
      </c>
      <c r="B39" s="6">
        <v>29</v>
      </c>
      <c r="C39" s="22">
        <v>0.27589999999999998</v>
      </c>
      <c r="D39" s="22">
        <v>0.62070000000000003</v>
      </c>
      <c r="E39" s="22">
        <v>0.10340000000000001</v>
      </c>
    </row>
    <row r="40" spans="1:5" x14ac:dyDescent="0.25">
      <c r="A40" s="7" t="s">
        <v>71</v>
      </c>
      <c r="B40" s="6">
        <v>64</v>
      </c>
      <c r="C40" s="22">
        <v>0.4844</v>
      </c>
      <c r="D40" s="22">
        <v>0.3906</v>
      </c>
      <c r="E40" s="22">
        <v>0.125</v>
      </c>
    </row>
    <row r="41" spans="1:5" x14ac:dyDescent="0.25">
      <c r="A41" s="7" t="s">
        <v>72</v>
      </c>
      <c r="B41" s="6">
        <v>126</v>
      </c>
      <c r="C41" s="22">
        <v>0.246</v>
      </c>
      <c r="D41" s="22">
        <v>0.65869999999999995</v>
      </c>
      <c r="E41" s="22">
        <v>9.5200000000000007E-2</v>
      </c>
    </row>
    <row r="42" spans="1:5" x14ac:dyDescent="0.25">
      <c r="A42" s="7" t="s">
        <v>73</v>
      </c>
      <c r="B42" s="6">
        <v>132</v>
      </c>
      <c r="C42" s="22">
        <v>0.36359999999999998</v>
      </c>
      <c r="D42" s="22">
        <v>0.56059999999999999</v>
      </c>
      <c r="E42" s="22">
        <v>7.5800000000000006E-2</v>
      </c>
    </row>
    <row r="43" spans="1:5" x14ac:dyDescent="0.25">
      <c r="A43" s="7" t="s">
        <v>74</v>
      </c>
      <c r="B43" s="6">
        <v>422</v>
      </c>
      <c r="C43" s="22">
        <v>0.3246</v>
      </c>
      <c r="D43" s="22">
        <v>0.5877</v>
      </c>
      <c r="E43" s="22">
        <v>8.77E-2</v>
      </c>
    </row>
    <row r="44" spans="1:5" x14ac:dyDescent="0.25">
      <c r="A44" s="7" t="s">
        <v>75</v>
      </c>
      <c r="B44" s="6">
        <v>22</v>
      </c>
      <c r="C44" s="22">
        <v>0.36359999999999998</v>
      </c>
      <c r="D44" s="22">
        <v>0.54549999999999998</v>
      </c>
      <c r="E44" s="22">
        <v>9.0899999999999995E-2</v>
      </c>
    </row>
    <row r="45" spans="1:5" x14ac:dyDescent="0.25">
      <c r="A45" s="7" t="s">
        <v>76</v>
      </c>
      <c r="B45" s="6">
        <v>21</v>
      </c>
      <c r="C45" s="22">
        <v>0.42859999999999998</v>
      </c>
      <c r="D45" s="22">
        <v>0.47620000000000001</v>
      </c>
      <c r="E45" s="22">
        <v>9.5200000000000007E-2</v>
      </c>
    </row>
    <row r="46" spans="1:5" x14ac:dyDescent="0.25">
      <c r="A46" s="7" t="s">
        <v>77</v>
      </c>
      <c r="B46" s="6">
        <v>48</v>
      </c>
      <c r="C46" s="22">
        <v>0.375</v>
      </c>
      <c r="D46" s="22">
        <v>0.47920000000000001</v>
      </c>
      <c r="E46" s="22">
        <v>0.14580000000000001</v>
      </c>
    </row>
    <row r="47" spans="1:5" x14ac:dyDescent="0.25">
      <c r="A47" s="7" t="s">
        <v>78</v>
      </c>
      <c r="B47" s="6">
        <v>99</v>
      </c>
      <c r="C47" s="22">
        <v>0.2727</v>
      </c>
      <c r="D47" s="22">
        <v>0.58589999999999998</v>
      </c>
      <c r="E47" s="22">
        <v>0.1414</v>
      </c>
    </row>
    <row r="48" spans="1:5" x14ac:dyDescent="0.25">
      <c r="A48" s="7" t="s">
        <v>79</v>
      </c>
      <c r="B48" s="6">
        <v>234</v>
      </c>
      <c r="C48" s="22">
        <v>0.30769999999999997</v>
      </c>
      <c r="D48" s="22">
        <v>0.60260000000000002</v>
      </c>
      <c r="E48" s="22">
        <v>8.9700000000000002E-2</v>
      </c>
    </row>
    <row r="49" spans="1:5" x14ac:dyDescent="0.25">
      <c r="A49" s="7" t="s">
        <v>80</v>
      </c>
      <c r="B49" s="6">
        <v>135</v>
      </c>
      <c r="C49" s="22">
        <v>0.28149999999999997</v>
      </c>
      <c r="D49" s="22">
        <v>0.64439999999999997</v>
      </c>
      <c r="E49" s="22">
        <v>7.4099999999999999E-2</v>
      </c>
    </row>
    <row r="50" spans="1:5" x14ac:dyDescent="0.25">
      <c r="A50" s="7" t="s">
        <v>81</v>
      </c>
      <c r="B50" s="6">
        <v>81</v>
      </c>
      <c r="C50" s="22">
        <v>0.35799999999999998</v>
      </c>
      <c r="D50" s="22">
        <v>0.54320000000000002</v>
      </c>
      <c r="E50" s="22">
        <v>9.8799999999999999E-2</v>
      </c>
    </row>
    <row r="51" spans="1:5" x14ac:dyDescent="0.25">
      <c r="A51" s="7" t="s">
        <v>82</v>
      </c>
      <c r="B51" s="6">
        <v>65</v>
      </c>
      <c r="C51" s="22">
        <v>0.41539999999999999</v>
      </c>
      <c r="D51" s="22">
        <v>0.50770000000000004</v>
      </c>
      <c r="E51" s="22">
        <v>7.6899999999999996E-2</v>
      </c>
    </row>
    <row r="52" spans="1:5" x14ac:dyDescent="0.25">
      <c r="A52" s="7" t="s">
        <v>83</v>
      </c>
      <c r="B52" s="6">
        <v>7</v>
      </c>
      <c r="C52" s="22">
        <v>0.28570000000000001</v>
      </c>
      <c r="D52" s="22">
        <v>0.57140000000000002</v>
      </c>
      <c r="E52" s="22">
        <v>0.1429</v>
      </c>
    </row>
    <row r="53" spans="1:5" x14ac:dyDescent="0.25">
      <c r="A53" s="7" t="s">
        <v>84</v>
      </c>
      <c r="B53" s="6" t="s">
        <v>38</v>
      </c>
      <c r="C53" s="22" t="s">
        <v>39</v>
      </c>
      <c r="D53" s="22" t="s">
        <v>39</v>
      </c>
      <c r="E53" s="22" t="s">
        <v>39</v>
      </c>
    </row>
    <row r="54" spans="1:5" x14ac:dyDescent="0.25">
      <c r="A54" s="7" t="s">
        <v>85</v>
      </c>
      <c r="B54" s="6" t="s">
        <v>38</v>
      </c>
      <c r="C54" s="22" t="s">
        <v>39</v>
      </c>
      <c r="D54" s="22" t="s">
        <v>39</v>
      </c>
      <c r="E54" s="22" t="s">
        <v>39</v>
      </c>
    </row>
    <row r="55" spans="1:5" x14ac:dyDescent="0.25">
      <c r="A55" s="7" t="s">
        <v>86</v>
      </c>
      <c r="B55" s="6">
        <v>4</v>
      </c>
      <c r="C55" s="22" t="s">
        <v>39</v>
      </c>
      <c r="D55" s="22" t="s">
        <v>39</v>
      </c>
      <c r="E55" s="22" t="s">
        <v>39</v>
      </c>
    </row>
    <row r="56" spans="1:5" x14ac:dyDescent="0.25">
      <c r="A56" s="7" t="s">
        <v>87</v>
      </c>
      <c r="B56" s="6">
        <v>43</v>
      </c>
      <c r="C56" s="22">
        <v>0.1628</v>
      </c>
      <c r="D56" s="22">
        <v>0.69769999999999999</v>
      </c>
      <c r="E56" s="22">
        <v>0.13950000000000001</v>
      </c>
    </row>
    <row r="57" spans="1:5" x14ac:dyDescent="0.25">
      <c r="A57" s="7" t="s">
        <v>88</v>
      </c>
      <c r="B57" s="6">
        <v>98</v>
      </c>
      <c r="C57" s="22">
        <v>0.25509999999999999</v>
      </c>
      <c r="D57" s="22">
        <v>0.67349999999999999</v>
      </c>
      <c r="E57" s="22">
        <v>7.1400000000000005E-2</v>
      </c>
    </row>
    <row r="58" spans="1:5" x14ac:dyDescent="0.25">
      <c r="A58" s="7" t="s">
        <v>89</v>
      </c>
      <c r="B58" s="6">
        <v>144</v>
      </c>
      <c r="C58" s="22">
        <v>0.27779999999999999</v>
      </c>
      <c r="D58" s="22">
        <v>0.61809999999999998</v>
      </c>
      <c r="E58" s="22">
        <v>0.1042</v>
      </c>
    </row>
    <row r="59" spans="1:5" x14ac:dyDescent="0.25">
      <c r="A59" s="7" t="s">
        <v>90</v>
      </c>
      <c r="B59" s="6">
        <v>180</v>
      </c>
      <c r="C59" s="22">
        <v>0.2722</v>
      </c>
      <c r="D59" s="22">
        <v>0.58330000000000004</v>
      </c>
      <c r="E59" s="22">
        <v>0.1444</v>
      </c>
    </row>
    <row r="60" spans="1:5" x14ac:dyDescent="0.25">
      <c r="A60" s="7" t="s">
        <v>91</v>
      </c>
      <c r="B60" s="6">
        <v>201</v>
      </c>
      <c r="C60" s="22">
        <v>0.3483</v>
      </c>
      <c r="D60" s="22">
        <v>0.57709999999999995</v>
      </c>
      <c r="E60" s="22">
        <v>7.46E-2</v>
      </c>
    </row>
    <row r="61" spans="1:5" x14ac:dyDescent="0.25">
      <c r="A61" s="7" t="s">
        <v>92</v>
      </c>
      <c r="B61" s="6">
        <v>110</v>
      </c>
      <c r="C61" s="22">
        <v>0.44550000000000001</v>
      </c>
      <c r="D61" s="22">
        <v>0.48180000000000001</v>
      </c>
      <c r="E61" s="22">
        <v>7.2700000000000001E-2</v>
      </c>
    </row>
    <row r="62" spans="1:5" x14ac:dyDescent="0.25">
      <c r="A62" s="7" t="s">
        <v>93</v>
      </c>
      <c r="B62" s="6">
        <v>7</v>
      </c>
      <c r="C62" s="22">
        <v>0.1429</v>
      </c>
      <c r="D62" s="22">
        <v>0.85709999999999997</v>
      </c>
      <c r="E62" s="22" t="s">
        <v>38</v>
      </c>
    </row>
    <row r="63" spans="1:5" x14ac:dyDescent="0.25">
      <c r="A63" s="7" t="s">
        <v>94</v>
      </c>
      <c r="B63" s="6">
        <v>382</v>
      </c>
      <c r="C63" s="22">
        <v>0.24349999999999999</v>
      </c>
      <c r="D63" s="22">
        <v>0.66490000000000005</v>
      </c>
      <c r="E63" s="22">
        <v>9.1600000000000001E-2</v>
      </c>
    </row>
    <row r="64" spans="1:5" x14ac:dyDescent="0.25">
      <c r="A64" s="7" t="s">
        <v>95</v>
      </c>
      <c r="B64" s="6">
        <v>395</v>
      </c>
      <c r="C64" s="22">
        <v>0.37469999999999998</v>
      </c>
      <c r="D64" s="22">
        <v>0.52659999999999996</v>
      </c>
      <c r="E64" s="22">
        <v>9.8699999999999996E-2</v>
      </c>
    </row>
    <row r="65" spans="1:5" x14ac:dyDescent="0.25">
      <c r="A65" s="7" t="s">
        <v>96</v>
      </c>
      <c r="B65" s="6">
        <v>6</v>
      </c>
      <c r="C65" s="22">
        <v>0.33329999999999999</v>
      </c>
      <c r="D65" s="22">
        <v>0.5</v>
      </c>
      <c r="E65" s="22">
        <v>0.16669999999999999</v>
      </c>
    </row>
    <row r="66" spans="1:5" x14ac:dyDescent="0.25">
      <c r="A66" s="7" t="s">
        <v>97</v>
      </c>
      <c r="B66" s="6">
        <v>484</v>
      </c>
      <c r="C66" s="22">
        <v>0.30580000000000002</v>
      </c>
      <c r="D66" s="22">
        <v>0.61570000000000003</v>
      </c>
      <c r="E66" s="22">
        <v>7.85E-2</v>
      </c>
    </row>
    <row r="67" spans="1:5" ht="30" x14ac:dyDescent="0.25">
      <c r="A67" s="7" t="s">
        <v>98</v>
      </c>
      <c r="B67" s="6">
        <v>139</v>
      </c>
      <c r="C67" s="22">
        <v>0.33090000000000003</v>
      </c>
      <c r="D67" s="22">
        <v>0.58989999999999998</v>
      </c>
      <c r="E67" s="22">
        <v>7.9100000000000004E-2</v>
      </c>
    </row>
    <row r="68" spans="1:5" ht="30" x14ac:dyDescent="0.25">
      <c r="A68" s="7" t="s">
        <v>99</v>
      </c>
      <c r="B68" s="6">
        <v>122</v>
      </c>
      <c r="C68" s="22">
        <v>0.3115</v>
      </c>
      <c r="D68" s="22">
        <v>0.56559999999999999</v>
      </c>
      <c r="E68" s="22">
        <v>0.123</v>
      </c>
    </row>
    <row r="69" spans="1:5" ht="30" x14ac:dyDescent="0.25">
      <c r="A69" s="7" t="s">
        <v>100</v>
      </c>
      <c r="B69" s="6">
        <v>34</v>
      </c>
      <c r="C69" s="22">
        <v>0.32350000000000001</v>
      </c>
      <c r="D69" s="22">
        <v>0.52939999999999998</v>
      </c>
      <c r="E69" s="22">
        <v>0.14710000000000001</v>
      </c>
    </row>
    <row r="70" spans="1:5" x14ac:dyDescent="0.25">
      <c r="A70" s="7" t="s">
        <v>101</v>
      </c>
      <c r="B70" s="6">
        <v>28</v>
      </c>
      <c r="C70" s="22">
        <v>0.28570000000000001</v>
      </c>
      <c r="D70" s="22">
        <v>0.64290000000000003</v>
      </c>
      <c r="E70" s="22">
        <v>7.1400000000000005E-2</v>
      </c>
    </row>
    <row r="71" spans="1:5" x14ac:dyDescent="0.25">
      <c r="A71" s="7" t="s">
        <v>102</v>
      </c>
      <c r="B71" s="6">
        <v>45</v>
      </c>
      <c r="C71" s="22">
        <v>0.2</v>
      </c>
      <c r="D71" s="22">
        <v>0.73329999999999995</v>
      </c>
      <c r="E71" s="22">
        <v>6.6699999999999995E-2</v>
      </c>
    </row>
    <row r="72" spans="1:5" x14ac:dyDescent="0.25">
      <c r="A72" s="7" t="s">
        <v>103</v>
      </c>
      <c r="B72" s="6">
        <v>46</v>
      </c>
      <c r="C72" s="22">
        <v>0.26090000000000002</v>
      </c>
      <c r="D72" s="22">
        <v>0.67390000000000005</v>
      </c>
      <c r="E72" s="22">
        <v>6.5199999999999994E-2</v>
      </c>
    </row>
    <row r="73" spans="1:5" x14ac:dyDescent="0.25">
      <c r="A73" s="7" t="s">
        <v>104</v>
      </c>
      <c r="B73" s="6">
        <v>65</v>
      </c>
      <c r="C73" s="22">
        <v>0.2923</v>
      </c>
      <c r="D73" s="22">
        <v>0.63080000000000003</v>
      </c>
      <c r="E73" s="22">
        <v>7.6899999999999996E-2</v>
      </c>
    </row>
    <row r="74" spans="1:5" x14ac:dyDescent="0.25">
      <c r="A74" s="7" t="s">
        <v>105</v>
      </c>
      <c r="B74" s="6">
        <v>576</v>
      </c>
      <c r="C74" s="22">
        <v>0.31940000000000002</v>
      </c>
      <c r="D74" s="22">
        <v>0.58330000000000004</v>
      </c>
      <c r="E74" s="22">
        <v>9.7199999999999995E-2</v>
      </c>
    </row>
    <row r="75" spans="1:5" x14ac:dyDescent="0.25">
      <c r="A75" s="7" t="s">
        <v>106</v>
      </c>
      <c r="B75" s="6">
        <v>14</v>
      </c>
      <c r="C75" s="22">
        <v>0.21429999999999999</v>
      </c>
      <c r="D75" s="22">
        <v>0.71430000000000005</v>
      </c>
      <c r="E75" s="22">
        <v>7.1400000000000005E-2</v>
      </c>
    </row>
    <row r="76" spans="1:5" x14ac:dyDescent="0.25">
      <c r="A76" s="7" t="s">
        <v>107</v>
      </c>
      <c r="B76" s="6">
        <v>56</v>
      </c>
      <c r="C76" s="22">
        <v>0.32140000000000002</v>
      </c>
      <c r="D76" s="22">
        <v>0.51790000000000003</v>
      </c>
      <c r="E76" s="22">
        <v>0.16070000000000001</v>
      </c>
    </row>
    <row r="77" spans="1:5" x14ac:dyDescent="0.25">
      <c r="A77" s="7" t="s">
        <v>108</v>
      </c>
      <c r="B77" s="6">
        <v>57</v>
      </c>
      <c r="C77" s="22">
        <v>0.193</v>
      </c>
      <c r="D77" s="22">
        <v>0.68420000000000003</v>
      </c>
      <c r="E77" s="22">
        <v>0.12280000000000001</v>
      </c>
    </row>
    <row r="78" spans="1:5" x14ac:dyDescent="0.25">
      <c r="A78" s="7" t="s">
        <v>109</v>
      </c>
      <c r="B78" s="6">
        <v>79</v>
      </c>
      <c r="C78" s="22">
        <v>0.41770000000000002</v>
      </c>
      <c r="D78" s="22">
        <v>0.53159999999999996</v>
      </c>
      <c r="E78" s="22">
        <v>5.0599999999999999E-2</v>
      </c>
    </row>
    <row r="79" spans="1:5" x14ac:dyDescent="0.25">
      <c r="A79" s="7" t="s">
        <v>110</v>
      </c>
      <c r="B79" s="6">
        <v>74</v>
      </c>
      <c r="C79" s="22">
        <v>0.29730000000000001</v>
      </c>
      <c r="D79" s="22">
        <v>0.55410000000000004</v>
      </c>
      <c r="E79" s="22">
        <v>0.14860000000000001</v>
      </c>
    </row>
    <row r="80" spans="1:5" x14ac:dyDescent="0.25">
      <c r="A80" s="7" t="s">
        <v>111</v>
      </c>
      <c r="B80" s="6">
        <v>64</v>
      </c>
      <c r="C80" s="22">
        <v>0.3281</v>
      </c>
      <c r="D80" s="22">
        <v>0.5625</v>
      </c>
      <c r="E80" s="22">
        <v>0.1094</v>
      </c>
    </row>
    <row r="81" spans="1:5" x14ac:dyDescent="0.25">
      <c r="A81" s="7" t="s">
        <v>112</v>
      </c>
      <c r="B81" s="6">
        <v>62</v>
      </c>
      <c r="C81" s="22">
        <v>0.4355</v>
      </c>
      <c r="D81" s="22">
        <v>0.4839</v>
      </c>
      <c r="E81" s="22">
        <v>8.0600000000000005E-2</v>
      </c>
    </row>
    <row r="82" spans="1:5" x14ac:dyDescent="0.25">
      <c r="A82" s="7" t="s">
        <v>113</v>
      </c>
      <c r="B82" s="6">
        <v>44</v>
      </c>
      <c r="C82" s="22">
        <v>0.2727</v>
      </c>
      <c r="D82" s="22">
        <v>0.65910000000000002</v>
      </c>
      <c r="E82" s="22">
        <v>6.8199999999999997E-2</v>
      </c>
    </row>
    <row r="83" spans="1:5" x14ac:dyDescent="0.25">
      <c r="A83" s="7" t="s">
        <v>114</v>
      </c>
      <c r="B83" s="6">
        <v>34</v>
      </c>
      <c r="C83" s="22">
        <v>0.32350000000000001</v>
      </c>
      <c r="D83" s="22">
        <v>0.52939999999999998</v>
      </c>
      <c r="E83" s="22">
        <v>0.14710000000000001</v>
      </c>
    </row>
    <row r="84" spans="1:5" x14ac:dyDescent="0.25">
      <c r="A84" s="7" t="s">
        <v>115</v>
      </c>
      <c r="B84" s="6">
        <v>28</v>
      </c>
      <c r="C84" s="22">
        <v>0.46429999999999999</v>
      </c>
      <c r="D84" s="22">
        <v>0.5</v>
      </c>
      <c r="E84" s="22">
        <v>3.5700000000000003E-2</v>
      </c>
    </row>
    <row r="85" spans="1:5" x14ac:dyDescent="0.25">
      <c r="A85" s="7" t="s">
        <v>116</v>
      </c>
      <c r="B85" s="6">
        <v>91</v>
      </c>
      <c r="C85" s="22">
        <v>0.35160000000000002</v>
      </c>
      <c r="D85" s="22">
        <v>0.62639999999999996</v>
      </c>
      <c r="E85" s="22">
        <v>2.1999999999999999E-2</v>
      </c>
    </row>
    <row r="86" spans="1:5" x14ac:dyDescent="0.25">
      <c r="A86" s="7" t="s">
        <v>117</v>
      </c>
      <c r="B86" s="6">
        <v>7</v>
      </c>
      <c r="C86" s="22" t="s">
        <v>38</v>
      </c>
      <c r="D86" s="22">
        <v>0.85709999999999997</v>
      </c>
      <c r="E86" s="22">
        <v>0.1429</v>
      </c>
    </row>
    <row r="87" spans="1:5" x14ac:dyDescent="0.25">
      <c r="A87" s="7" t="s">
        <v>118</v>
      </c>
      <c r="B87" s="6">
        <v>1</v>
      </c>
      <c r="C87" s="22" t="s">
        <v>39</v>
      </c>
      <c r="D87" s="22" t="s">
        <v>39</v>
      </c>
      <c r="E87" s="22" t="s">
        <v>39</v>
      </c>
    </row>
    <row r="88" spans="1:5" x14ac:dyDescent="0.25">
      <c r="A88" s="7" t="s">
        <v>119</v>
      </c>
      <c r="B88" s="6">
        <v>3</v>
      </c>
      <c r="C88" s="22" t="s">
        <v>39</v>
      </c>
      <c r="D88" s="22" t="s">
        <v>39</v>
      </c>
      <c r="E88" s="22" t="s">
        <v>39</v>
      </c>
    </row>
    <row r="89" spans="1:5" x14ac:dyDescent="0.25">
      <c r="A89" s="7" t="s">
        <v>120</v>
      </c>
      <c r="B89" s="6" t="s">
        <v>38</v>
      </c>
      <c r="C89" s="22" t="s">
        <v>39</v>
      </c>
      <c r="D89" s="22" t="s">
        <v>39</v>
      </c>
      <c r="E89" s="22" t="s">
        <v>39</v>
      </c>
    </row>
    <row r="90" spans="1:5" x14ac:dyDescent="0.25">
      <c r="A90" s="7" t="s">
        <v>121</v>
      </c>
      <c r="B90" s="6" t="s">
        <v>38</v>
      </c>
      <c r="C90" s="22" t="s">
        <v>39</v>
      </c>
      <c r="D90" s="22" t="s">
        <v>39</v>
      </c>
      <c r="E90" s="22" t="s">
        <v>39</v>
      </c>
    </row>
    <row r="91" spans="1:5" x14ac:dyDescent="0.25">
      <c r="A91" s="7" t="s">
        <v>122</v>
      </c>
      <c r="B91" s="6" t="s">
        <v>38</v>
      </c>
      <c r="C91" s="22" t="s">
        <v>39</v>
      </c>
      <c r="D91" s="22" t="s">
        <v>39</v>
      </c>
      <c r="E91" s="22" t="s">
        <v>39</v>
      </c>
    </row>
    <row r="92" spans="1:5" ht="30" x14ac:dyDescent="0.25">
      <c r="A92" s="7" t="s">
        <v>123</v>
      </c>
      <c r="B92" s="6">
        <v>1</v>
      </c>
      <c r="C92" s="22" t="s">
        <v>39</v>
      </c>
      <c r="D92" s="22" t="s">
        <v>39</v>
      </c>
      <c r="E92" s="22" t="s">
        <v>39</v>
      </c>
    </row>
    <row r="93" spans="1:5" ht="30" x14ac:dyDescent="0.25">
      <c r="A93" s="7" t="s">
        <v>124</v>
      </c>
      <c r="B93" s="6">
        <v>2</v>
      </c>
      <c r="C93" s="22" t="s">
        <v>39</v>
      </c>
      <c r="D93" s="22" t="s">
        <v>39</v>
      </c>
      <c r="E93" s="22" t="s">
        <v>39</v>
      </c>
    </row>
    <row r="94" spans="1:5" ht="30" x14ac:dyDescent="0.25">
      <c r="A94" s="7" t="s">
        <v>125</v>
      </c>
      <c r="B94" s="6" t="s">
        <v>38</v>
      </c>
      <c r="C94" s="22" t="s">
        <v>39</v>
      </c>
      <c r="D94" s="22" t="s">
        <v>39</v>
      </c>
      <c r="E94" s="22" t="s">
        <v>39</v>
      </c>
    </row>
    <row r="95" spans="1:5" ht="30" x14ac:dyDescent="0.25">
      <c r="A95" s="7" t="s">
        <v>126</v>
      </c>
      <c r="B95" s="6">
        <v>1</v>
      </c>
      <c r="C95" s="22" t="s">
        <v>39</v>
      </c>
      <c r="D95" s="22" t="s">
        <v>39</v>
      </c>
      <c r="E95" s="22" t="s">
        <v>39</v>
      </c>
    </row>
    <row r="96" spans="1:5" ht="30" x14ac:dyDescent="0.25">
      <c r="A96" s="7" t="s">
        <v>127</v>
      </c>
      <c r="B96" s="6">
        <v>1</v>
      </c>
      <c r="C96" s="22" t="s">
        <v>39</v>
      </c>
      <c r="D96" s="22" t="s">
        <v>39</v>
      </c>
      <c r="E96" s="22" t="s">
        <v>39</v>
      </c>
    </row>
    <row r="97" spans="1:5" ht="30" x14ac:dyDescent="0.25">
      <c r="A97" s="7" t="s">
        <v>128</v>
      </c>
      <c r="B97" s="6" t="s">
        <v>38</v>
      </c>
      <c r="C97" s="22" t="s">
        <v>39</v>
      </c>
      <c r="D97" s="22" t="s">
        <v>39</v>
      </c>
      <c r="E97" s="22" t="s">
        <v>39</v>
      </c>
    </row>
    <row r="98" spans="1:5" x14ac:dyDescent="0.25">
      <c r="A98" s="7" t="s">
        <v>129</v>
      </c>
      <c r="B98" s="6">
        <v>7</v>
      </c>
      <c r="C98" s="22">
        <v>0.1429</v>
      </c>
      <c r="D98" s="22">
        <v>0.42859999999999998</v>
      </c>
      <c r="E98" s="22">
        <v>0.42859999999999998</v>
      </c>
    </row>
    <row r="99" spans="1:5" ht="30" x14ac:dyDescent="0.25">
      <c r="A99" s="7" t="s">
        <v>130</v>
      </c>
      <c r="B99" s="6">
        <v>3</v>
      </c>
      <c r="C99" s="22" t="s">
        <v>39</v>
      </c>
      <c r="D99" s="22" t="s">
        <v>39</v>
      </c>
      <c r="E99" s="22" t="s">
        <v>39</v>
      </c>
    </row>
    <row r="100" spans="1:5" ht="30" x14ac:dyDescent="0.25">
      <c r="A100" s="7" t="s">
        <v>131</v>
      </c>
      <c r="B100" s="6">
        <v>1</v>
      </c>
      <c r="C100" s="22" t="s">
        <v>39</v>
      </c>
      <c r="D100" s="22" t="s">
        <v>39</v>
      </c>
      <c r="E100" s="22" t="s">
        <v>39</v>
      </c>
    </row>
    <row r="101" spans="1:5" ht="30" x14ac:dyDescent="0.25">
      <c r="A101" s="7" t="s">
        <v>132</v>
      </c>
      <c r="B101" s="6">
        <v>1</v>
      </c>
      <c r="C101" s="22" t="s">
        <v>39</v>
      </c>
      <c r="D101" s="22" t="s">
        <v>39</v>
      </c>
      <c r="E101" s="22" t="s">
        <v>39</v>
      </c>
    </row>
    <row r="102" spans="1:5" ht="30" x14ac:dyDescent="0.25">
      <c r="A102" s="7" t="s">
        <v>133</v>
      </c>
      <c r="B102" s="6">
        <v>2</v>
      </c>
      <c r="C102" s="22" t="s">
        <v>39</v>
      </c>
      <c r="D102" s="22" t="s">
        <v>39</v>
      </c>
      <c r="E102" s="22" t="s">
        <v>39</v>
      </c>
    </row>
    <row r="103" spans="1:5" x14ac:dyDescent="0.25">
      <c r="A103" s="7" t="s">
        <v>134</v>
      </c>
      <c r="B103" s="6">
        <v>766</v>
      </c>
      <c r="C103" s="22">
        <v>0.312</v>
      </c>
      <c r="D103" s="22">
        <v>0.59530000000000005</v>
      </c>
      <c r="E103" s="22">
        <v>9.2700000000000005E-2</v>
      </c>
    </row>
    <row r="104" spans="1:5" ht="30" x14ac:dyDescent="0.25">
      <c r="A104" s="7" t="s">
        <v>135</v>
      </c>
      <c r="B104" s="6">
        <v>640</v>
      </c>
      <c r="C104" s="22">
        <v>0.30940000000000001</v>
      </c>
      <c r="D104" s="22">
        <v>0.59840000000000004</v>
      </c>
      <c r="E104" s="22">
        <v>9.2200000000000004E-2</v>
      </c>
    </row>
    <row r="105" spans="1:5" x14ac:dyDescent="0.25">
      <c r="A105" s="7" t="s">
        <v>136</v>
      </c>
      <c r="B105" s="6">
        <v>1</v>
      </c>
      <c r="C105" s="22" t="s">
        <v>39</v>
      </c>
      <c r="D105" s="22" t="s">
        <v>39</v>
      </c>
      <c r="E105" s="22" t="s">
        <v>39</v>
      </c>
    </row>
    <row r="106" spans="1:5" x14ac:dyDescent="0.25">
      <c r="A106" s="7" t="s">
        <v>137</v>
      </c>
      <c r="B106" s="6">
        <v>7</v>
      </c>
      <c r="C106" s="22">
        <v>0.42859999999999998</v>
      </c>
      <c r="D106" s="22">
        <v>0.57140000000000002</v>
      </c>
      <c r="E106" s="22" t="s">
        <v>38</v>
      </c>
    </row>
    <row r="107" spans="1:5" x14ac:dyDescent="0.25">
      <c r="A107" s="7" t="s">
        <v>138</v>
      </c>
      <c r="B107" s="6">
        <v>13</v>
      </c>
      <c r="C107" s="22">
        <v>0.53849999999999998</v>
      </c>
      <c r="D107" s="22">
        <v>0.46150000000000002</v>
      </c>
      <c r="E107" s="22" t="s">
        <v>38</v>
      </c>
    </row>
    <row r="108" spans="1:5" x14ac:dyDescent="0.25">
      <c r="A108" s="7" t="s">
        <v>139</v>
      </c>
      <c r="B108" s="6">
        <v>14</v>
      </c>
      <c r="C108" s="22">
        <v>0.21429999999999999</v>
      </c>
      <c r="D108" s="22">
        <v>0.71430000000000005</v>
      </c>
      <c r="E108" s="22">
        <v>7.1400000000000005E-2</v>
      </c>
    </row>
    <row r="109" spans="1:5" x14ac:dyDescent="0.25">
      <c r="A109" s="7" t="s">
        <v>140</v>
      </c>
      <c r="B109" s="6">
        <v>1</v>
      </c>
      <c r="C109" s="22" t="s">
        <v>39</v>
      </c>
      <c r="D109" s="22" t="s">
        <v>39</v>
      </c>
      <c r="E109" s="22" t="s">
        <v>39</v>
      </c>
    </row>
    <row r="110" spans="1:5" ht="30" x14ac:dyDescent="0.25">
      <c r="A110" s="7" t="s">
        <v>141</v>
      </c>
      <c r="B110" s="6">
        <v>9</v>
      </c>
      <c r="C110" s="22">
        <v>0.1111</v>
      </c>
      <c r="D110" s="22">
        <v>0.77780000000000005</v>
      </c>
      <c r="E110" s="22">
        <v>0.1111</v>
      </c>
    </row>
    <row r="111" spans="1:5" ht="30" x14ac:dyDescent="0.25">
      <c r="A111" s="7" t="s">
        <v>142</v>
      </c>
      <c r="B111" s="6">
        <v>27</v>
      </c>
      <c r="C111" s="22">
        <v>0.44440000000000002</v>
      </c>
      <c r="D111" s="22">
        <v>0.51849999999999996</v>
      </c>
      <c r="E111" s="22">
        <v>3.6999999999999998E-2</v>
      </c>
    </row>
    <row r="112" spans="1:5" ht="30" x14ac:dyDescent="0.25">
      <c r="A112" s="7" t="s">
        <v>143</v>
      </c>
      <c r="B112" s="6">
        <v>62</v>
      </c>
      <c r="C112" s="22">
        <v>0.2903</v>
      </c>
      <c r="D112" s="22">
        <v>0.6452</v>
      </c>
      <c r="E112" s="22">
        <v>6.4500000000000002E-2</v>
      </c>
    </row>
    <row r="113" spans="1:5" x14ac:dyDescent="0.25">
      <c r="A113" s="7" t="s">
        <v>144</v>
      </c>
      <c r="B113" s="6">
        <v>43</v>
      </c>
      <c r="C113" s="22">
        <v>0.41860000000000003</v>
      </c>
      <c r="D113" s="22">
        <v>0.46510000000000001</v>
      </c>
      <c r="E113" s="22">
        <v>0.1163</v>
      </c>
    </row>
    <row r="114" spans="1:5" x14ac:dyDescent="0.25">
      <c r="A114" s="7" t="s">
        <v>145</v>
      </c>
      <c r="B114" s="6">
        <v>422</v>
      </c>
      <c r="C114" s="22">
        <v>0.3246</v>
      </c>
      <c r="D114" s="22">
        <v>0.5877</v>
      </c>
      <c r="E114" s="22">
        <v>8.77E-2</v>
      </c>
    </row>
    <row r="115" spans="1:5" ht="30" x14ac:dyDescent="0.25">
      <c r="A115" s="7" t="s">
        <v>146</v>
      </c>
      <c r="B115" s="6">
        <v>801</v>
      </c>
      <c r="C115" s="22">
        <v>0.30709999999999998</v>
      </c>
      <c r="D115" s="22">
        <v>0.58679999999999999</v>
      </c>
      <c r="E115" s="22">
        <v>0.1061</v>
      </c>
    </row>
    <row r="116" spans="1:5" x14ac:dyDescent="0.25">
      <c r="A116" s="7" t="s">
        <v>147</v>
      </c>
      <c r="B116" s="6">
        <v>350</v>
      </c>
      <c r="C116" s="22">
        <v>0.32290000000000002</v>
      </c>
      <c r="D116" s="22">
        <v>0.58860000000000001</v>
      </c>
      <c r="E116" s="22">
        <v>8.8599999999999998E-2</v>
      </c>
    </row>
    <row r="117" spans="1:5" ht="30" x14ac:dyDescent="0.25">
      <c r="A117" s="7" t="s">
        <v>148</v>
      </c>
      <c r="B117" s="6" t="s">
        <v>38</v>
      </c>
      <c r="C117" s="22" t="s">
        <v>39</v>
      </c>
      <c r="D117" s="22" t="s">
        <v>39</v>
      </c>
      <c r="E117" s="22" t="s">
        <v>39</v>
      </c>
    </row>
    <row r="118" spans="1:5" ht="30" x14ac:dyDescent="0.25">
      <c r="A118" s="7" t="s">
        <v>149</v>
      </c>
      <c r="B118" s="6">
        <v>391</v>
      </c>
      <c r="C118" s="22">
        <v>0.29670000000000002</v>
      </c>
      <c r="D118" s="22">
        <v>0.60609999999999997</v>
      </c>
      <c r="E118" s="22">
        <v>9.7199999999999995E-2</v>
      </c>
    </row>
    <row r="119" spans="1:5" ht="30" x14ac:dyDescent="0.25">
      <c r="A119" s="7" t="s">
        <v>150</v>
      </c>
      <c r="B119" s="6">
        <v>406</v>
      </c>
      <c r="C119" s="22">
        <v>0.29799999999999999</v>
      </c>
      <c r="D119" s="22">
        <v>0.57640000000000002</v>
      </c>
      <c r="E119" s="22">
        <v>0.12559999999999999</v>
      </c>
    </row>
    <row r="120" spans="1:5" x14ac:dyDescent="0.25">
      <c r="A120" s="7" t="s">
        <v>151</v>
      </c>
      <c r="B120" s="6">
        <v>31</v>
      </c>
      <c r="C120" s="22">
        <v>0.3871</v>
      </c>
      <c r="D120" s="22">
        <v>0.5484</v>
      </c>
      <c r="E120" s="22">
        <v>6.4500000000000002E-2</v>
      </c>
    </row>
    <row r="121" spans="1:5" x14ac:dyDescent="0.25">
      <c r="A121" s="7" t="s">
        <v>152</v>
      </c>
      <c r="B121" s="6">
        <v>798</v>
      </c>
      <c r="C121" s="22">
        <v>0.30580000000000002</v>
      </c>
      <c r="D121" s="22">
        <v>0.5877</v>
      </c>
      <c r="E121" s="22">
        <v>0.1065</v>
      </c>
    </row>
    <row r="122" spans="1:5" x14ac:dyDescent="0.25">
      <c r="A122" s="7" t="s">
        <v>153</v>
      </c>
      <c r="B122" s="6">
        <v>14</v>
      </c>
      <c r="C122" s="22">
        <v>0.5</v>
      </c>
      <c r="D122" s="22">
        <v>0.35709999999999997</v>
      </c>
      <c r="E122" s="22">
        <v>0.1429</v>
      </c>
    </row>
    <row r="123" spans="1:5" x14ac:dyDescent="0.25">
      <c r="A123" s="7" t="s">
        <v>154</v>
      </c>
      <c r="B123" s="6">
        <v>227</v>
      </c>
      <c r="C123" s="22">
        <v>0.3392</v>
      </c>
      <c r="D123" s="22">
        <v>0.57709999999999995</v>
      </c>
      <c r="E123" s="22">
        <v>8.3699999999999997E-2</v>
      </c>
    </row>
    <row r="124" spans="1:5" ht="30" x14ac:dyDescent="0.25">
      <c r="A124" s="7" t="s">
        <v>155</v>
      </c>
      <c r="B124" s="6">
        <v>611</v>
      </c>
      <c r="C124" s="22">
        <v>0.30609999999999998</v>
      </c>
      <c r="D124" s="22">
        <v>0.59250000000000003</v>
      </c>
      <c r="E124" s="22">
        <v>0.10150000000000001</v>
      </c>
    </row>
    <row r="125" spans="1:5" x14ac:dyDescent="0.25">
      <c r="A125" s="7" t="s">
        <v>156</v>
      </c>
      <c r="B125" s="6">
        <v>42</v>
      </c>
      <c r="C125" s="22">
        <v>0.35709999999999997</v>
      </c>
      <c r="D125" s="22">
        <v>0.45240000000000002</v>
      </c>
      <c r="E125" s="22">
        <v>0.1905</v>
      </c>
    </row>
    <row r="126" spans="1:5" x14ac:dyDescent="0.25">
      <c r="A126" s="7" t="s">
        <v>157</v>
      </c>
      <c r="B126" s="6">
        <v>31</v>
      </c>
      <c r="C126" s="22">
        <v>0.3871</v>
      </c>
      <c r="D126" s="22">
        <v>0.5484</v>
      </c>
      <c r="E126" s="22">
        <v>6.4500000000000002E-2</v>
      </c>
    </row>
    <row r="127" spans="1:5" x14ac:dyDescent="0.25">
      <c r="A127" s="7" t="s">
        <v>158</v>
      </c>
      <c r="B127" s="6">
        <v>159</v>
      </c>
      <c r="C127" s="22">
        <v>0.28299999999999997</v>
      </c>
      <c r="D127" s="22">
        <v>0.62260000000000004</v>
      </c>
      <c r="E127" s="22">
        <v>9.4299999999999995E-2</v>
      </c>
    </row>
    <row r="128" spans="1:5" x14ac:dyDescent="0.25">
      <c r="A128" s="7" t="s">
        <v>159</v>
      </c>
      <c r="B128" s="6">
        <v>718</v>
      </c>
      <c r="C128" s="22">
        <v>0.31890000000000002</v>
      </c>
      <c r="D128" s="22">
        <v>0.57799999999999996</v>
      </c>
      <c r="E128" s="22">
        <v>0.1031</v>
      </c>
    </row>
    <row r="129" spans="1:5" x14ac:dyDescent="0.25">
      <c r="A129" s="7" t="s">
        <v>160</v>
      </c>
      <c r="B129" s="6">
        <v>345</v>
      </c>
      <c r="C129" s="22">
        <v>0.31009999999999999</v>
      </c>
      <c r="D129" s="22">
        <v>0.56520000000000004</v>
      </c>
      <c r="E129" s="22">
        <v>0.1246</v>
      </c>
    </row>
    <row r="130" spans="1:5" x14ac:dyDescent="0.25">
      <c r="A130" s="7" t="s">
        <v>161</v>
      </c>
      <c r="B130" s="6">
        <v>353</v>
      </c>
      <c r="C130" s="22">
        <v>0.2918</v>
      </c>
      <c r="D130" s="22">
        <v>0.61470000000000002</v>
      </c>
      <c r="E130" s="22">
        <v>9.35E-2</v>
      </c>
    </row>
    <row r="131" spans="1:5" x14ac:dyDescent="0.25">
      <c r="A131" s="7" t="s">
        <v>162</v>
      </c>
      <c r="B131" s="6">
        <v>64</v>
      </c>
      <c r="C131" s="22">
        <v>0.3594</v>
      </c>
      <c r="D131" s="22">
        <v>0.54690000000000005</v>
      </c>
      <c r="E131" s="22">
        <v>9.3799999999999994E-2</v>
      </c>
    </row>
    <row r="132" spans="1:5" x14ac:dyDescent="0.25">
      <c r="A132" s="7" t="s">
        <v>163</v>
      </c>
      <c r="B132" s="6">
        <v>55</v>
      </c>
      <c r="C132" s="22">
        <v>0.34549999999999997</v>
      </c>
      <c r="D132" s="22">
        <v>0.56359999999999999</v>
      </c>
      <c r="E132" s="22">
        <v>9.0899999999999995E-2</v>
      </c>
    </row>
    <row r="133" spans="1:5" ht="30" x14ac:dyDescent="0.25">
      <c r="A133" s="7" t="s">
        <v>164</v>
      </c>
      <c r="B133" s="6">
        <v>23</v>
      </c>
      <c r="C133" s="22">
        <v>0.39129999999999998</v>
      </c>
      <c r="D133" s="22">
        <v>0.56520000000000004</v>
      </c>
      <c r="E133" s="22">
        <v>4.3499999999999997E-2</v>
      </c>
    </row>
    <row r="134" spans="1:5" ht="30" x14ac:dyDescent="0.25">
      <c r="A134" s="7" t="s">
        <v>165</v>
      </c>
      <c r="B134" s="6">
        <v>57</v>
      </c>
      <c r="C134" s="22">
        <v>0.24560000000000001</v>
      </c>
      <c r="D134" s="22">
        <v>0.61399999999999999</v>
      </c>
      <c r="E134" s="22">
        <v>0.1404</v>
      </c>
    </row>
    <row r="135" spans="1:5" x14ac:dyDescent="0.25">
      <c r="A135" s="7" t="s">
        <v>166</v>
      </c>
      <c r="B135" s="6">
        <v>30</v>
      </c>
      <c r="C135" s="22">
        <v>0.33329999999999999</v>
      </c>
      <c r="D135" s="22">
        <v>0.5</v>
      </c>
      <c r="E135" s="22">
        <v>0.16669999999999999</v>
      </c>
    </row>
    <row r="136" spans="1:5" x14ac:dyDescent="0.25">
      <c r="A136" s="7" t="s">
        <v>167</v>
      </c>
      <c r="B136" s="6">
        <v>47</v>
      </c>
      <c r="C136" s="22">
        <v>0.2979</v>
      </c>
      <c r="D136" s="22">
        <v>0.59570000000000001</v>
      </c>
      <c r="E136" s="22">
        <v>0.10639999999999999</v>
      </c>
    </row>
    <row r="137" spans="1:5" x14ac:dyDescent="0.25">
      <c r="A137" s="7" t="s">
        <v>168</v>
      </c>
      <c r="B137" s="6">
        <v>37</v>
      </c>
      <c r="C137" s="22">
        <v>0.32429999999999998</v>
      </c>
      <c r="D137" s="22">
        <v>0.59460000000000002</v>
      </c>
      <c r="E137" s="22">
        <v>8.1100000000000005E-2</v>
      </c>
    </row>
    <row r="138" spans="1:5" x14ac:dyDescent="0.25">
      <c r="A138" s="7" t="s">
        <v>169</v>
      </c>
      <c r="B138" s="6">
        <v>30</v>
      </c>
      <c r="C138" s="22">
        <v>0.36670000000000003</v>
      </c>
      <c r="D138" s="22">
        <v>0.5333</v>
      </c>
      <c r="E138" s="22">
        <v>0.1</v>
      </c>
    </row>
    <row r="139" spans="1:5" x14ac:dyDescent="0.25">
      <c r="A139" s="7" t="s">
        <v>170</v>
      </c>
      <c r="B139" s="6">
        <v>7</v>
      </c>
      <c r="C139" s="22">
        <v>0.1429</v>
      </c>
      <c r="D139" s="22">
        <v>0.85709999999999997</v>
      </c>
      <c r="E139" s="22" t="s">
        <v>38</v>
      </c>
    </row>
    <row r="140" spans="1:5" x14ac:dyDescent="0.25">
      <c r="A140" s="7" t="s">
        <v>171</v>
      </c>
      <c r="B140" s="6">
        <v>30</v>
      </c>
      <c r="C140" s="22">
        <v>0.26669999999999999</v>
      </c>
      <c r="D140" s="22">
        <v>0.6</v>
      </c>
      <c r="E140" s="22">
        <v>0.1333</v>
      </c>
    </row>
    <row r="141" spans="1:5" x14ac:dyDescent="0.25">
      <c r="A141" s="7" t="s">
        <v>172</v>
      </c>
      <c r="B141" s="6">
        <v>728</v>
      </c>
      <c r="C141" s="22">
        <v>0.31180000000000002</v>
      </c>
      <c r="D141" s="22">
        <v>0.57969999999999999</v>
      </c>
      <c r="E141" s="22">
        <v>0.1085</v>
      </c>
    </row>
    <row r="142" spans="1:5" x14ac:dyDescent="0.25">
      <c r="A142" s="7" t="s">
        <v>173</v>
      </c>
      <c r="B142" s="6">
        <v>21</v>
      </c>
      <c r="C142" s="22">
        <v>0.47620000000000001</v>
      </c>
      <c r="D142" s="22">
        <v>0.47620000000000001</v>
      </c>
      <c r="E142" s="22">
        <v>4.7600000000000003E-2</v>
      </c>
    </row>
    <row r="143" spans="1:5" ht="30" x14ac:dyDescent="0.25">
      <c r="A143" s="7" t="s">
        <v>174</v>
      </c>
      <c r="B143" s="6">
        <v>68</v>
      </c>
      <c r="C143" s="22">
        <v>0.27939999999999998</v>
      </c>
      <c r="D143" s="22">
        <v>0.57350000000000001</v>
      </c>
      <c r="E143" s="22">
        <v>0.14710000000000001</v>
      </c>
    </row>
    <row r="144" spans="1:5" ht="30" x14ac:dyDescent="0.25">
      <c r="A144" s="7" t="s">
        <v>175</v>
      </c>
      <c r="B144" s="6">
        <v>130</v>
      </c>
      <c r="C144" s="22">
        <v>0.26150000000000001</v>
      </c>
      <c r="D144" s="22">
        <v>0.63849999999999996</v>
      </c>
      <c r="E144" s="22">
        <v>0.1</v>
      </c>
    </row>
    <row r="145" spans="1:5" ht="30" x14ac:dyDescent="0.25">
      <c r="A145" s="7" t="s">
        <v>176</v>
      </c>
      <c r="B145" s="6">
        <v>389</v>
      </c>
      <c r="C145" s="22">
        <v>0.32129999999999997</v>
      </c>
      <c r="D145" s="22">
        <v>0.59130000000000005</v>
      </c>
      <c r="E145" s="22">
        <v>8.7400000000000005E-2</v>
      </c>
    </row>
    <row r="146" spans="1:5" ht="30" x14ac:dyDescent="0.25">
      <c r="A146" s="7" t="s">
        <v>177</v>
      </c>
      <c r="B146" s="6">
        <v>32</v>
      </c>
      <c r="C146" s="22">
        <v>0.34379999999999999</v>
      </c>
      <c r="D146" s="22">
        <v>0.59379999999999999</v>
      </c>
      <c r="E146" s="22">
        <v>6.25E-2</v>
      </c>
    </row>
    <row r="147" spans="1:5" ht="30" x14ac:dyDescent="0.25">
      <c r="A147" s="7" t="s">
        <v>178</v>
      </c>
      <c r="B147" s="6">
        <v>6</v>
      </c>
      <c r="C147" s="22">
        <v>0.16669999999999999</v>
      </c>
      <c r="D147" s="22">
        <v>0.5</v>
      </c>
      <c r="E147" s="22">
        <v>0.33329999999999999</v>
      </c>
    </row>
    <row r="148" spans="1:5" ht="30" x14ac:dyDescent="0.25">
      <c r="A148" s="7" t="s">
        <v>179</v>
      </c>
      <c r="B148" s="6">
        <v>24</v>
      </c>
      <c r="C148" s="22">
        <v>0.375</v>
      </c>
      <c r="D148" s="22">
        <v>0.58330000000000004</v>
      </c>
      <c r="E148" s="22">
        <v>4.1700000000000001E-2</v>
      </c>
    </row>
    <row r="149" spans="1:5" x14ac:dyDescent="0.25">
      <c r="A149" s="7" t="s">
        <v>180</v>
      </c>
      <c r="B149" s="6">
        <v>78</v>
      </c>
      <c r="C149" s="22">
        <v>0.24360000000000001</v>
      </c>
      <c r="D149" s="22">
        <v>0.62819999999999998</v>
      </c>
      <c r="E149" s="22">
        <v>0.12820000000000001</v>
      </c>
    </row>
    <row r="150" spans="1:5" ht="30" x14ac:dyDescent="0.25">
      <c r="A150" s="7" t="s">
        <v>181</v>
      </c>
      <c r="B150" s="6">
        <v>15</v>
      </c>
      <c r="C150" s="22">
        <v>0.33329999999999999</v>
      </c>
      <c r="D150" s="22">
        <v>0.6</v>
      </c>
      <c r="E150" s="22">
        <v>6.6699999999999995E-2</v>
      </c>
    </row>
    <row r="151" spans="1:5" x14ac:dyDescent="0.25">
      <c r="A151" s="7" t="s">
        <v>182</v>
      </c>
      <c r="B151" s="6">
        <v>43</v>
      </c>
      <c r="C151" s="22">
        <v>0.2326</v>
      </c>
      <c r="D151" s="22">
        <v>0.62790000000000001</v>
      </c>
      <c r="E151" s="22">
        <v>0.13950000000000001</v>
      </c>
    </row>
    <row r="152" spans="1:5" x14ac:dyDescent="0.25">
      <c r="A152" s="7" t="s">
        <v>183</v>
      </c>
      <c r="B152" s="6" t="s">
        <v>38</v>
      </c>
      <c r="C152" s="22" t="s">
        <v>39</v>
      </c>
      <c r="D152" s="22" t="s">
        <v>39</v>
      </c>
      <c r="E152" s="22" t="s">
        <v>39</v>
      </c>
    </row>
    <row r="153" spans="1:5" x14ac:dyDescent="0.25">
      <c r="A153" s="7" t="s">
        <v>184</v>
      </c>
      <c r="B153" s="6">
        <v>12</v>
      </c>
      <c r="C153" s="22">
        <v>0.25</v>
      </c>
      <c r="D153" s="22">
        <v>0.5</v>
      </c>
      <c r="E153" s="22">
        <v>0.25</v>
      </c>
    </row>
    <row r="154" spans="1:5" ht="30" x14ac:dyDescent="0.25">
      <c r="A154" s="7" t="s">
        <v>185</v>
      </c>
      <c r="B154" s="6">
        <v>1</v>
      </c>
      <c r="C154" s="22" t="s">
        <v>39</v>
      </c>
      <c r="D154" s="22" t="s">
        <v>39</v>
      </c>
      <c r="E154" s="22" t="s">
        <v>39</v>
      </c>
    </row>
    <row r="155" spans="1:5" ht="30" x14ac:dyDescent="0.25">
      <c r="A155" s="7" t="s">
        <v>186</v>
      </c>
      <c r="B155" s="6">
        <v>31</v>
      </c>
      <c r="C155" s="22">
        <v>0.3548</v>
      </c>
      <c r="D155" s="22">
        <v>0.4839</v>
      </c>
      <c r="E155" s="22">
        <v>0.1613</v>
      </c>
    </row>
  </sheetData>
  <hyperlinks>
    <hyperlink ref="A1" location="Contents!A1" display="Select here to return to the contents page" xr:uid="{3F5C84D2-1D31-47C7-B46A-E197429E5518}"/>
  </hyperlink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28A3D3-17F9-4263-A64F-7863EA2C9D41}">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5" width="20.77734375" style="18" customWidth="1"/>
    <col min="6" max="34" width="8.77734375" style="18"/>
    <col min="35" max="16384" width="8.77734375" style="2"/>
  </cols>
  <sheetData>
    <row r="1" spans="1:34" x14ac:dyDescent="0.25">
      <c r="A1" s="17" t="s">
        <v>217</v>
      </c>
    </row>
    <row r="2" spans="1:34" s="9" customFormat="1" ht="15.6" x14ac:dyDescent="0.3">
      <c r="A2" s="8" t="s">
        <v>0</v>
      </c>
      <c r="B2" s="11" t="s">
        <v>197</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62.4" x14ac:dyDescent="0.3">
      <c r="A4" s="3"/>
      <c r="B4" s="4" t="s">
        <v>1</v>
      </c>
      <c r="C4" s="20" t="s">
        <v>195</v>
      </c>
      <c r="D4" s="20" t="s">
        <v>196</v>
      </c>
      <c r="E4" s="20" t="s">
        <v>35</v>
      </c>
      <c r="F4" s="21"/>
      <c r="G4" s="21"/>
      <c r="H4" s="21"/>
      <c r="I4" s="21"/>
      <c r="J4" s="21"/>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867</v>
      </c>
      <c r="C5" s="22">
        <v>0.4798</v>
      </c>
      <c r="D5" s="22">
        <v>0.45910000000000001</v>
      </c>
      <c r="E5" s="22">
        <v>6.1100000000000002E-2</v>
      </c>
    </row>
    <row r="6" spans="1:34" x14ac:dyDescent="0.25">
      <c r="A6" s="7"/>
      <c r="B6" s="6" t="s">
        <v>38</v>
      </c>
      <c r="C6" s="22" t="s">
        <v>39</v>
      </c>
      <c r="D6" s="22" t="s">
        <v>39</v>
      </c>
      <c r="E6" s="22" t="s">
        <v>39</v>
      </c>
    </row>
    <row r="7" spans="1:34" x14ac:dyDescent="0.25">
      <c r="A7" s="7" t="s">
        <v>40</v>
      </c>
      <c r="B7" s="6" t="s">
        <v>38</v>
      </c>
      <c r="C7" s="22" t="s">
        <v>39</v>
      </c>
      <c r="D7" s="22" t="s">
        <v>39</v>
      </c>
      <c r="E7" s="22" t="s">
        <v>39</v>
      </c>
    </row>
    <row r="8" spans="1:34" x14ac:dyDescent="0.25">
      <c r="A8" s="7" t="s">
        <v>41</v>
      </c>
      <c r="B8" s="6">
        <v>5</v>
      </c>
      <c r="C8" s="22">
        <v>1</v>
      </c>
      <c r="D8" s="22" t="s">
        <v>38</v>
      </c>
      <c r="E8" s="22" t="s">
        <v>38</v>
      </c>
    </row>
    <row r="9" spans="1:34" x14ac:dyDescent="0.25">
      <c r="A9" s="7" t="s">
        <v>42</v>
      </c>
      <c r="B9" s="6" t="s">
        <v>38</v>
      </c>
      <c r="C9" s="22" t="s">
        <v>39</v>
      </c>
      <c r="D9" s="22" t="s">
        <v>39</v>
      </c>
      <c r="E9" s="22" t="s">
        <v>39</v>
      </c>
    </row>
    <row r="10" spans="1:34" x14ac:dyDescent="0.25">
      <c r="A10" s="7" t="s">
        <v>43</v>
      </c>
      <c r="B10" s="6" t="s">
        <v>38</v>
      </c>
      <c r="C10" s="22" t="s">
        <v>39</v>
      </c>
      <c r="D10" s="22" t="s">
        <v>39</v>
      </c>
      <c r="E10" s="22" t="s">
        <v>39</v>
      </c>
    </row>
    <row r="11" spans="1:34" x14ac:dyDescent="0.25">
      <c r="A11" s="7" t="s">
        <v>44</v>
      </c>
      <c r="B11" s="6" t="s">
        <v>38</v>
      </c>
      <c r="C11" s="22" t="s">
        <v>39</v>
      </c>
      <c r="D11" s="22" t="s">
        <v>39</v>
      </c>
      <c r="E11" s="22" t="s">
        <v>39</v>
      </c>
    </row>
    <row r="12" spans="1:34" ht="30" x14ac:dyDescent="0.25">
      <c r="A12" s="7" t="s">
        <v>45</v>
      </c>
      <c r="B12" s="6">
        <v>3</v>
      </c>
      <c r="C12" s="22" t="s">
        <v>39</v>
      </c>
      <c r="D12" s="22" t="s">
        <v>39</v>
      </c>
      <c r="E12" s="22" t="s">
        <v>39</v>
      </c>
    </row>
    <row r="13" spans="1:34" x14ac:dyDescent="0.25">
      <c r="A13" s="7" t="s">
        <v>46</v>
      </c>
      <c r="B13" s="6" t="s">
        <v>38</v>
      </c>
      <c r="C13" s="22" t="s">
        <v>39</v>
      </c>
      <c r="D13" s="22" t="s">
        <v>39</v>
      </c>
      <c r="E13" s="22" t="s">
        <v>39</v>
      </c>
    </row>
    <row r="14" spans="1:34" x14ac:dyDescent="0.25">
      <c r="A14" s="7" t="s">
        <v>47</v>
      </c>
      <c r="B14" s="6" t="s">
        <v>38</v>
      </c>
      <c r="C14" s="22" t="s">
        <v>39</v>
      </c>
      <c r="D14" s="22" t="s">
        <v>39</v>
      </c>
      <c r="E14" s="22" t="s">
        <v>39</v>
      </c>
    </row>
    <row r="15" spans="1:34" x14ac:dyDescent="0.25">
      <c r="A15" s="7"/>
      <c r="B15" s="6" t="s">
        <v>38</v>
      </c>
      <c r="C15" s="22" t="s">
        <v>39</v>
      </c>
      <c r="D15" s="22" t="s">
        <v>39</v>
      </c>
      <c r="E15" s="22" t="s">
        <v>39</v>
      </c>
    </row>
    <row r="16" spans="1:34" x14ac:dyDescent="0.25">
      <c r="A16" s="7" t="s">
        <v>48</v>
      </c>
      <c r="B16" s="6">
        <v>8</v>
      </c>
      <c r="C16" s="22">
        <v>0.375</v>
      </c>
      <c r="D16" s="22">
        <v>0.25</v>
      </c>
      <c r="E16" s="22">
        <v>0.375</v>
      </c>
    </row>
    <row r="17" spans="1:5" x14ac:dyDescent="0.25">
      <c r="A17" s="7"/>
      <c r="B17" s="6" t="s">
        <v>38</v>
      </c>
      <c r="C17" s="22" t="s">
        <v>39</v>
      </c>
      <c r="D17" s="22" t="s">
        <v>39</v>
      </c>
      <c r="E17" s="22" t="s">
        <v>39</v>
      </c>
    </row>
    <row r="18" spans="1:5" x14ac:dyDescent="0.25">
      <c r="A18" s="7" t="s">
        <v>49</v>
      </c>
      <c r="B18" s="6" t="s">
        <v>38</v>
      </c>
      <c r="C18" s="22" t="s">
        <v>39</v>
      </c>
      <c r="D18" s="22" t="s">
        <v>39</v>
      </c>
      <c r="E18" s="22" t="s">
        <v>39</v>
      </c>
    </row>
    <row r="19" spans="1:5" x14ac:dyDescent="0.25">
      <c r="A19" s="7" t="s">
        <v>50</v>
      </c>
      <c r="B19" s="6" t="s">
        <v>38</v>
      </c>
      <c r="C19" s="22" t="s">
        <v>39</v>
      </c>
      <c r="D19" s="22" t="s">
        <v>39</v>
      </c>
      <c r="E19" s="22" t="s">
        <v>39</v>
      </c>
    </row>
    <row r="20" spans="1:5" x14ac:dyDescent="0.25">
      <c r="A20" s="7" t="s">
        <v>51</v>
      </c>
      <c r="B20" s="6">
        <v>48</v>
      </c>
      <c r="C20" s="22">
        <v>0.52080000000000004</v>
      </c>
      <c r="D20" s="22">
        <v>0.4375</v>
      </c>
      <c r="E20" s="22">
        <v>4.1700000000000001E-2</v>
      </c>
    </row>
    <row r="21" spans="1:5" x14ac:dyDescent="0.25">
      <c r="A21" s="7" t="s">
        <v>52</v>
      </c>
      <c r="B21" s="6">
        <v>428</v>
      </c>
      <c r="C21" s="22">
        <v>0.48599999999999999</v>
      </c>
      <c r="D21" s="22">
        <v>0.45789999999999997</v>
      </c>
      <c r="E21" s="22">
        <v>5.6099999999999997E-2</v>
      </c>
    </row>
    <row r="22" spans="1:5" x14ac:dyDescent="0.25">
      <c r="A22" s="7" t="s">
        <v>53</v>
      </c>
      <c r="B22" s="6">
        <v>323</v>
      </c>
      <c r="C22" s="22">
        <v>0.42409999999999998</v>
      </c>
      <c r="D22" s="22">
        <v>0.51390000000000002</v>
      </c>
      <c r="E22" s="22">
        <v>6.1899999999999997E-2</v>
      </c>
    </row>
    <row r="23" spans="1:5" x14ac:dyDescent="0.25">
      <c r="A23" s="7" t="s">
        <v>54</v>
      </c>
      <c r="B23" s="6">
        <v>386</v>
      </c>
      <c r="C23" s="22">
        <v>0.4793</v>
      </c>
      <c r="D23" s="22">
        <v>0.45079999999999998</v>
      </c>
      <c r="E23" s="22">
        <v>6.9900000000000004E-2</v>
      </c>
    </row>
    <row r="24" spans="1:5" x14ac:dyDescent="0.25">
      <c r="A24" s="7" t="s">
        <v>55</v>
      </c>
      <c r="B24" s="6">
        <v>405</v>
      </c>
      <c r="C24" s="22">
        <v>0.44440000000000002</v>
      </c>
      <c r="D24" s="22">
        <v>0.50619999999999998</v>
      </c>
      <c r="E24" s="22">
        <v>4.9399999999999999E-2</v>
      </c>
    </row>
    <row r="25" spans="1:5" ht="30" x14ac:dyDescent="0.25">
      <c r="A25" s="7" t="s">
        <v>56</v>
      </c>
      <c r="B25" s="6">
        <v>160</v>
      </c>
      <c r="C25" s="22">
        <v>0.48130000000000001</v>
      </c>
      <c r="D25" s="22">
        <v>0.47499999999999998</v>
      </c>
      <c r="E25" s="22">
        <v>4.3799999999999999E-2</v>
      </c>
    </row>
    <row r="26" spans="1:5" ht="30" x14ac:dyDescent="0.25">
      <c r="A26" s="7" t="s">
        <v>57</v>
      </c>
      <c r="B26" s="6">
        <v>137</v>
      </c>
      <c r="C26" s="22">
        <v>0.47449999999999998</v>
      </c>
      <c r="D26" s="22">
        <v>0.45989999999999998</v>
      </c>
      <c r="E26" s="22">
        <v>6.5699999999999995E-2</v>
      </c>
    </row>
    <row r="27" spans="1:5" ht="30" x14ac:dyDescent="0.25">
      <c r="A27" s="7" t="s">
        <v>58</v>
      </c>
      <c r="B27" s="6">
        <v>55</v>
      </c>
      <c r="C27" s="22">
        <v>0.54549999999999998</v>
      </c>
      <c r="D27" s="22">
        <v>0.4</v>
      </c>
      <c r="E27" s="22">
        <v>5.45E-2</v>
      </c>
    </row>
    <row r="28" spans="1:5" ht="30" x14ac:dyDescent="0.25">
      <c r="A28" s="7" t="s">
        <v>59</v>
      </c>
      <c r="B28" s="6">
        <v>127</v>
      </c>
      <c r="C28" s="22">
        <v>0.53539999999999999</v>
      </c>
      <c r="D28" s="22">
        <v>0.3543</v>
      </c>
      <c r="E28" s="22">
        <v>0.11020000000000001</v>
      </c>
    </row>
    <row r="29" spans="1:5" ht="30" x14ac:dyDescent="0.25">
      <c r="A29" s="7" t="s">
        <v>60</v>
      </c>
      <c r="B29" s="6">
        <v>219</v>
      </c>
      <c r="C29" s="22">
        <v>0.48399999999999999</v>
      </c>
      <c r="D29" s="22">
        <v>0.48399999999999999</v>
      </c>
      <c r="E29" s="22">
        <v>3.2000000000000001E-2</v>
      </c>
    </row>
    <row r="30" spans="1:5" ht="30" x14ac:dyDescent="0.25">
      <c r="A30" s="7" t="s">
        <v>61</v>
      </c>
      <c r="B30" s="6">
        <v>262</v>
      </c>
      <c r="C30" s="22">
        <v>0.37790000000000001</v>
      </c>
      <c r="D30" s="22">
        <v>0.57250000000000001</v>
      </c>
      <c r="E30" s="22">
        <v>4.9599999999999998E-2</v>
      </c>
    </row>
    <row r="31" spans="1:5" x14ac:dyDescent="0.25">
      <c r="A31" s="7" t="s">
        <v>62</v>
      </c>
      <c r="B31" s="6">
        <v>67</v>
      </c>
      <c r="C31" s="22">
        <v>0.41789999999999999</v>
      </c>
      <c r="D31" s="22">
        <v>0.55220000000000002</v>
      </c>
      <c r="E31" s="22">
        <v>2.9899999999999999E-2</v>
      </c>
    </row>
    <row r="32" spans="1:5" x14ac:dyDescent="0.25">
      <c r="A32" s="7" t="s">
        <v>63</v>
      </c>
      <c r="B32" s="6">
        <v>71</v>
      </c>
      <c r="C32" s="22">
        <v>0.49299999999999999</v>
      </c>
      <c r="D32" s="22">
        <v>0.46479999999999999</v>
      </c>
      <c r="E32" s="22">
        <v>4.2299999999999997E-2</v>
      </c>
    </row>
    <row r="33" spans="1:5" x14ac:dyDescent="0.25">
      <c r="A33" s="7" t="s">
        <v>64</v>
      </c>
      <c r="B33" s="6">
        <v>99</v>
      </c>
      <c r="C33" s="22">
        <v>0.51519999999999999</v>
      </c>
      <c r="D33" s="22">
        <v>0.42420000000000002</v>
      </c>
      <c r="E33" s="22">
        <v>6.0600000000000001E-2</v>
      </c>
    </row>
    <row r="34" spans="1:5" x14ac:dyDescent="0.25">
      <c r="A34" s="7" t="s">
        <v>65</v>
      </c>
      <c r="B34" s="6">
        <v>74</v>
      </c>
      <c r="C34" s="22">
        <v>0.5</v>
      </c>
      <c r="D34" s="22">
        <v>0.43240000000000001</v>
      </c>
      <c r="E34" s="22">
        <v>6.7599999999999993E-2</v>
      </c>
    </row>
    <row r="35" spans="1:5" x14ac:dyDescent="0.25">
      <c r="A35" s="7" t="s">
        <v>66</v>
      </c>
      <c r="B35" s="6">
        <v>51</v>
      </c>
      <c r="C35" s="22">
        <v>0.50980000000000003</v>
      </c>
      <c r="D35" s="22">
        <v>0.45100000000000001</v>
      </c>
      <c r="E35" s="22">
        <v>3.9199999999999999E-2</v>
      </c>
    </row>
    <row r="36" spans="1:5" x14ac:dyDescent="0.25">
      <c r="A36" s="7" t="s">
        <v>67</v>
      </c>
      <c r="B36" s="6">
        <v>45</v>
      </c>
      <c r="C36" s="22">
        <v>0.37780000000000002</v>
      </c>
      <c r="D36" s="22">
        <v>0.6</v>
      </c>
      <c r="E36" s="22">
        <v>2.2200000000000001E-2</v>
      </c>
    </row>
    <row r="37" spans="1:5" x14ac:dyDescent="0.25">
      <c r="A37" s="7" t="s">
        <v>68</v>
      </c>
      <c r="B37" s="6">
        <v>38</v>
      </c>
      <c r="C37" s="22">
        <v>0.3947</v>
      </c>
      <c r="D37" s="22">
        <v>0.57889999999999997</v>
      </c>
      <c r="E37" s="22">
        <v>2.63E-2</v>
      </c>
    </row>
    <row r="38" spans="1:5" x14ac:dyDescent="0.25">
      <c r="A38" s="7" t="s">
        <v>69</v>
      </c>
      <c r="B38" s="6">
        <v>104</v>
      </c>
      <c r="C38" s="22">
        <v>0.42309999999999998</v>
      </c>
      <c r="D38" s="22">
        <v>0.5</v>
      </c>
      <c r="E38" s="22">
        <v>7.6899999999999996E-2</v>
      </c>
    </row>
    <row r="39" spans="1:5" x14ac:dyDescent="0.25">
      <c r="A39" s="7" t="s">
        <v>70</v>
      </c>
      <c r="B39" s="6">
        <v>30</v>
      </c>
      <c r="C39" s="22">
        <v>0.5</v>
      </c>
      <c r="D39" s="22">
        <v>0.4667</v>
      </c>
      <c r="E39" s="22">
        <v>3.3300000000000003E-2</v>
      </c>
    </row>
    <row r="40" spans="1:5" x14ac:dyDescent="0.25">
      <c r="A40" s="7" t="s">
        <v>71</v>
      </c>
      <c r="B40" s="6">
        <v>64</v>
      </c>
      <c r="C40" s="22">
        <v>0.53129999999999999</v>
      </c>
      <c r="D40" s="22">
        <v>0.3594</v>
      </c>
      <c r="E40" s="22">
        <v>0.1094</v>
      </c>
    </row>
    <row r="41" spans="1:5" x14ac:dyDescent="0.25">
      <c r="A41" s="7" t="s">
        <v>72</v>
      </c>
      <c r="B41" s="6">
        <v>130</v>
      </c>
      <c r="C41" s="22">
        <v>0.4385</v>
      </c>
      <c r="D41" s="22">
        <v>0.49230000000000002</v>
      </c>
      <c r="E41" s="22">
        <v>6.9199999999999998E-2</v>
      </c>
    </row>
    <row r="42" spans="1:5" x14ac:dyDescent="0.25">
      <c r="A42" s="7" t="s">
        <v>73</v>
      </c>
      <c r="B42" s="6">
        <v>133</v>
      </c>
      <c r="C42" s="22">
        <v>0.42859999999999998</v>
      </c>
      <c r="D42" s="22">
        <v>0.51129999999999998</v>
      </c>
      <c r="E42" s="22">
        <v>6.0199999999999997E-2</v>
      </c>
    </row>
    <row r="43" spans="1:5" x14ac:dyDescent="0.25">
      <c r="A43" s="7" t="s">
        <v>74</v>
      </c>
      <c r="B43" s="6">
        <v>426</v>
      </c>
      <c r="C43" s="22">
        <v>0.4531</v>
      </c>
      <c r="D43" s="22">
        <v>0.49059999999999998</v>
      </c>
      <c r="E43" s="22">
        <v>5.6300000000000003E-2</v>
      </c>
    </row>
    <row r="44" spans="1:5" x14ac:dyDescent="0.25">
      <c r="A44" s="7" t="s">
        <v>75</v>
      </c>
      <c r="B44" s="6">
        <v>22</v>
      </c>
      <c r="C44" s="22">
        <v>0.5</v>
      </c>
      <c r="D44" s="22">
        <v>0.45450000000000002</v>
      </c>
      <c r="E44" s="22">
        <v>4.5499999999999999E-2</v>
      </c>
    </row>
    <row r="45" spans="1:5" x14ac:dyDescent="0.25">
      <c r="A45" s="7" t="s">
        <v>76</v>
      </c>
      <c r="B45" s="6">
        <v>21</v>
      </c>
      <c r="C45" s="22">
        <v>0.47620000000000001</v>
      </c>
      <c r="D45" s="22">
        <v>0.47620000000000001</v>
      </c>
      <c r="E45" s="22">
        <v>4.7600000000000003E-2</v>
      </c>
    </row>
    <row r="46" spans="1:5" x14ac:dyDescent="0.25">
      <c r="A46" s="7" t="s">
        <v>77</v>
      </c>
      <c r="B46" s="6">
        <v>49</v>
      </c>
      <c r="C46" s="22">
        <v>0.51019999999999999</v>
      </c>
      <c r="D46" s="22">
        <v>0.46939999999999998</v>
      </c>
      <c r="E46" s="22">
        <v>2.0400000000000001E-2</v>
      </c>
    </row>
    <row r="47" spans="1:5" x14ac:dyDescent="0.25">
      <c r="A47" s="7" t="s">
        <v>78</v>
      </c>
      <c r="B47" s="6">
        <v>102</v>
      </c>
      <c r="C47" s="22">
        <v>0.57840000000000003</v>
      </c>
      <c r="D47" s="22">
        <v>0.40200000000000002</v>
      </c>
      <c r="E47" s="22">
        <v>1.9599999999999999E-2</v>
      </c>
    </row>
    <row r="48" spans="1:5" x14ac:dyDescent="0.25">
      <c r="A48" s="7" t="s">
        <v>79</v>
      </c>
      <c r="B48" s="6">
        <v>237</v>
      </c>
      <c r="C48" s="22">
        <v>0.49370000000000003</v>
      </c>
      <c r="D48" s="22">
        <v>0.42620000000000002</v>
      </c>
      <c r="E48" s="22">
        <v>8.0199999999999994E-2</v>
      </c>
    </row>
    <row r="49" spans="1:5" x14ac:dyDescent="0.25">
      <c r="A49" s="7" t="s">
        <v>80</v>
      </c>
      <c r="B49" s="6">
        <v>139</v>
      </c>
      <c r="C49" s="22">
        <v>0.50360000000000005</v>
      </c>
      <c r="D49" s="22">
        <v>0.45319999999999999</v>
      </c>
      <c r="E49" s="22">
        <v>4.3200000000000002E-2</v>
      </c>
    </row>
    <row r="50" spans="1:5" x14ac:dyDescent="0.25">
      <c r="A50" s="7" t="s">
        <v>81</v>
      </c>
      <c r="B50" s="6">
        <v>81</v>
      </c>
      <c r="C50" s="22">
        <v>0.37040000000000001</v>
      </c>
      <c r="D50" s="22">
        <v>0.56789999999999996</v>
      </c>
      <c r="E50" s="22">
        <v>6.1699999999999998E-2</v>
      </c>
    </row>
    <row r="51" spans="1:5" x14ac:dyDescent="0.25">
      <c r="A51" s="7" t="s">
        <v>82</v>
      </c>
      <c r="B51" s="6">
        <v>65</v>
      </c>
      <c r="C51" s="22">
        <v>0.43080000000000002</v>
      </c>
      <c r="D51" s="22">
        <v>0.52310000000000001</v>
      </c>
      <c r="E51" s="22">
        <v>4.6199999999999998E-2</v>
      </c>
    </row>
    <row r="52" spans="1:5" x14ac:dyDescent="0.25">
      <c r="A52" s="7" t="s">
        <v>83</v>
      </c>
      <c r="B52" s="6">
        <v>7</v>
      </c>
      <c r="C52" s="22">
        <v>0.28570000000000001</v>
      </c>
      <c r="D52" s="22">
        <v>0.57140000000000002</v>
      </c>
      <c r="E52" s="22">
        <v>0.1429</v>
      </c>
    </row>
    <row r="53" spans="1:5" x14ac:dyDescent="0.25">
      <c r="A53" s="7" t="s">
        <v>84</v>
      </c>
      <c r="B53" s="6" t="s">
        <v>38</v>
      </c>
      <c r="C53" s="22" t="s">
        <v>39</v>
      </c>
      <c r="D53" s="22" t="s">
        <v>39</v>
      </c>
      <c r="E53" s="22" t="s">
        <v>39</v>
      </c>
    </row>
    <row r="54" spans="1:5" x14ac:dyDescent="0.25">
      <c r="A54" s="7" t="s">
        <v>85</v>
      </c>
      <c r="B54" s="6" t="s">
        <v>38</v>
      </c>
      <c r="C54" s="22" t="s">
        <v>39</v>
      </c>
      <c r="D54" s="22" t="s">
        <v>39</v>
      </c>
      <c r="E54" s="22" t="s">
        <v>39</v>
      </c>
    </row>
    <row r="55" spans="1:5" x14ac:dyDescent="0.25">
      <c r="A55" s="7" t="s">
        <v>86</v>
      </c>
      <c r="B55" s="6">
        <v>4</v>
      </c>
      <c r="C55" s="22" t="s">
        <v>39</v>
      </c>
      <c r="D55" s="22" t="s">
        <v>39</v>
      </c>
      <c r="E55" s="22" t="s">
        <v>39</v>
      </c>
    </row>
    <row r="56" spans="1:5" x14ac:dyDescent="0.25">
      <c r="A56" s="7" t="s">
        <v>87</v>
      </c>
      <c r="B56" s="6">
        <v>44</v>
      </c>
      <c r="C56" s="22">
        <v>0.5</v>
      </c>
      <c r="D56" s="22">
        <v>0.45450000000000002</v>
      </c>
      <c r="E56" s="22">
        <v>4.5499999999999999E-2</v>
      </c>
    </row>
    <row r="57" spans="1:5" x14ac:dyDescent="0.25">
      <c r="A57" s="7" t="s">
        <v>88</v>
      </c>
      <c r="B57" s="6">
        <v>99</v>
      </c>
      <c r="C57" s="22">
        <v>0.47470000000000001</v>
      </c>
      <c r="D57" s="22">
        <v>0.49490000000000001</v>
      </c>
      <c r="E57" s="22">
        <v>3.0300000000000001E-2</v>
      </c>
    </row>
    <row r="58" spans="1:5" x14ac:dyDescent="0.25">
      <c r="A58" s="7" t="s">
        <v>89</v>
      </c>
      <c r="B58" s="6">
        <v>147</v>
      </c>
      <c r="C58" s="22">
        <v>0.53059999999999996</v>
      </c>
      <c r="D58" s="22">
        <v>0.40139999999999998</v>
      </c>
      <c r="E58" s="22">
        <v>6.8000000000000005E-2</v>
      </c>
    </row>
    <row r="59" spans="1:5" x14ac:dyDescent="0.25">
      <c r="A59" s="7" t="s">
        <v>90</v>
      </c>
      <c r="B59" s="6">
        <v>182</v>
      </c>
      <c r="C59" s="22">
        <v>0.45600000000000002</v>
      </c>
      <c r="D59" s="22">
        <v>0.48349999999999999</v>
      </c>
      <c r="E59" s="22">
        <v>6.0400000000000002E-2</v>
      </c>
    </row>
    <row r="60" spans="1:5" x14ac:dyDescent="0.25">
      <c r="A60" s="7" t="s">
        <v>91</v>
      </c>
      <c r="B60" s="6">
        <v>202</v>
      </c>
      <c r="C60" s="22">
        <v>0.42570000000000002</v>
      </c>
      <c r="D60" s="22">
        <v>0.495</v>
      </c>
      <c r="E60" s="22">
        <v>7.9200000000000007E-2</v>
      </c>
    </row>
    <row r="61" spans="1:5" x14ac:dyDescent="0.25">
      <c r="A61" s="7" t="s">
        <v>92</v>
      </c>
      <c r="B61" s="6">
        <v>113</v>
      </c>
      <c r="C61" s="22">
        <v>0.42480000000000001</v>
      </c>
      <c r="D61" s="22">
        <v>0.53979999999999995</v>
      </c>
      <c r="E61" s="22">
        <v>3.5400000000000001E-2</v>
      </c>
    </row>
    <row r="62" spans="1:5" x14ac:dyDescent="0.25">
      <c r="A62" s="7" t="s">
        <v>93</v>
      </c>
      <c r="B62" s="6">
        <v>8</v>
      </c>
      <c r="C62" s="22">
        <v>0.375</v>
      </c>
      <c r="D62" s="22">
        <v>0.625</v>
      </c>
      <c r="E62" s="22" t="s">
        <v>38</v>
      </c>
    </row>
    <row r="63" spans="1:5" x14ac:dyDescent="0.25">
      <c r="A63" s="7" t="s">
        <v>94</v>
      </c>
      <c r="B63" s="6">
        <v>386</v>
      </c>
      <c r="C63" s="22">
        <v>0.4793</v>
      </c>
      <c r="D63" s="22">
        <v>0.45079999999999998</v>
      </c>
      <c r="E63" s="22">
        <v>6.9900000000000004E-2</v>
      </c>
    </row>
    <row r="64" spans="1:5" x14ac:dyDescent="0.25">
      <c r="A64" s="7" t="s">
        <v>95</v>
      </c>
      <c r="B64" s="6">
        <v>405</v>
      </c>
      <c r="C64" s="22">
        <v>0.44440000000000002</v>
      </c>
      <c r="D64" s="22">
        <v>0.50619999999999998</v>
      </c>
      <c r="E64" s="22">
        <v>4.9399999999999999E-2</v>
      </c>
    </row>
    <row r="65" spans="1:5" x14ac:dyDescent="0.25">
      <c r="A65" s="7" t="s">
        <v>96</v>
      </c>
      <c r="B65" s="6">
        <v>6</v>
      </c>
      <c r="C65" s="22">
        <v>0.66669999999999996</v>
      </c>
      <c r="D65" s="22">
        <v>0.33329999999999999</v>
      </c>
      <c r="E65" s="22" t="s">
        <v>38</v>
      </c>
    </row>
    <row r="66" spans="1:5" x14ac:dyDescent="0.25">
      <c r="A66" s="7" t="s">
        <v>97</v>
      </c>
      <c r="B66" s="6">
        <v>491</v>
      </c>
      <c r="C66" s="22">
        <v>0.45419999999999999</v>
      </c>
      <c r="D66" s="22">
        <v>0.49080000000000001</v>
      </c>
      <c r="E66" s="22">
        <v>5.5E-2</v>
      </c>
    </row>
    <row r="67" spans="1:5" ht="30" x14ac:dyDescent="0.25">
      <c r="A67" s="7" t="s">
        <v>98</v>
      </c>
      <c r="B67" s="6">
        <v>141</v>
      </c>
      <c r="C67" s="22">
        <v>0.44679999999999997</v>
      </c>
      <c r="D67" s="22">
        <v>0.48230000000000001</v>
      </c>
      <c r="E67" s="22">
        <v>7.0900000000000005E-2</v>
      </c>
    </row>
    <row r="68" spans="1:5" ht="30" x14ac:dyDescent="0.25">
      <c r="A68" s="7" t="s">
        <v>99</v>
      </c>
      <c r="B68" s="6">
        <v>125</v>
      </c>
      <c r="C68" s="22">
        <v>0.48799999999999999</v>
      </c>
      <c r="D68" s="22">
        <v>0.45600000000000002</v>
      </c>
      <c r="E68" s="22">
        <v>5.6000000000000001E-2</v>
      </c>
    </row>
    <row r="69" spans="1:5" ht="30" x14ac:dyDescent="0.25">
      <c r="A69" s="7" t="s">
        <v>100</v>
      </c>
      <c r="B69" s="6">
        <v>35</v>
      </c>
      <c r="C69" s="22">
        <v>0.45710000000000001</v>
      </c>
      <c r="D69" s="22">
        <v>0.54290000000000005</v>
      </c>
      <c r="E69" s="22" t="s">
        <v>38</v>
      </c>
    </row>
    <row r="70" spans="1:5" x14ac:dyDescent="0.25">
      <c r="A70" s="7" t="s">
        <v>101</v>
      </c>
      <c r="B70" s="6">
        <v>29</v>
      </c>
      <c r="C70" s="22">
        <v>0.37930000000000003</v>
      </c>
      <c r="D70" s="22">
        <v>0.55169999999999997</v>
      </c>
      <c r="E70" s="22">
        <v>6.9000000000000006E-2</v>
      </c>
    </row>
    <row r="71" spans="1:5" x14ac:dyDescent="0.25">
      <c r="A71" s="7" t="s">
        <v>102</v>
      </c>
      <c r="B71" s="6">
        <v>45</v>
      </c>
      <c r="C71" s="22">
        <v>0.35560000000000003</v>
      </c>
      <c r="D71" s="22">
        <v>0.57779999999999998</v>
      </c>
      <c r="E71" s="22">
        <v>6.6699999999999995E-2</v>
      </c>
    </row>
    <row r="72" spans="1:5" x14ac:dyDescent="0.25">
      <c r="A72" s="7" t="s">
        <v>103</v>
      </c>
      <c r="B72" s="6">
        <v>46</v>
      </c>
      <c r="C72" s="22">
        <v>0.4783</v>
      </c>
      <c r="D72" s="22">
        <v>0.45650000000000002</v>
      </c>
      <c r="E72" s="22">
        <v>6.5199999999999994E-2</v>
      </c>
    </row>
    <row r="73" spans="1:5" x14ac:dyDescent="0.25">
      <c r="A73" s="7" t="s">
        <v>104</v>
      </c>
      <c r="B73" s="6">
        <v>65</v>
      </c>
      <c r="C73" s="22">
        <v>0.52310000000000001</v>
      </c>
      <c r="D73" s="22">
        <v>0.43080000000000002</v>
      </c>
      <c r="E73" s="22">
        <v>4.6199999999999998E-2</v>
      </c>
    </row>
    <row r="74" spans="1:5" x14ac:dyDescent="0.25">
      <c r="A74" s="7" t="s">
        <v>105</v>
      </c>
      <c r="B74" s="6">
        <v>587</v>
      </c>
      <c r="C74" s="22">
        <v>0.44629999999999997</v>
      </c>
      <c r="D74" s="22">
        <v>0.49909999999999999</v>
      </c>
      <c r="E74" s="22">
        <v>5.45E-2</v>
      </c>
    </row>
    <row r="75" spans="1:5" x14ac:dyDescent="0.25">
      <c r="A75" s="7" t="s">
        <v>106</v>
      </c>
      <c r="B75" s="6">
        <v>14</v>
      </c>
      <c r="C75" s="22">
        <v>0.57140000000000002</v>
      </c>
      <c r="D75" s="22">
        <v>0.28570000000000001</v>
      </c>
      <c r="E75" s="22">
        <v>0.1429</v>
      </c>
    </row>
    <row r="76" spans="1:5" x14ac:dyDescent="0.25">
      <c r="A76" s="7" t="s">
        <v>107</v>
      </c>
      <c r="B76" s="6">
        <v>56</v>
      </c>
      <c r="C76" s="22">
        <v>0.55359999999999998</v>
      </c>
      <c r="D76" s="22">
        <v>0.35709999999999997</v>
      </c>
      <c r="E76" s="22">
        <v>8.9300000000000004E-2</v>
      </c>
    </row>
    <row r="77" spans="1:5" x14ac:dyDescent="0.25">
      <c r="A77" s="7" t="s">
        <v>108</v>
      </c>
      <c r="B77" s="6">
        <v>57</v>
      </c>
      <c r="C77" s="22">
        <v>0.50880000000000003</v>
      </c>
      <c r="D77" s="22">
        <v>0.36840000000000001</v>
      </c>
      <c r="E77" s="22">
        <v>0.12280000000000001</v>
      </c>
    </row>
    <row r="78" spans="1:5" x14ac:dyDescent="0.25">
      <c r="A78" s="7" t="s">
        <v>109</v>
      </c>
      <c r="B78" s="6">
        <v>80</v>
      </c>
      <c r="C78" s="22">
        <v>0.45</v>
      </c>
      <c r="D78" s="22">
        <v>0.5</v>
      </c>
      <c r="E78" s="22">
        <v>0.05</v>
      </c>
    </row>
    <row r="79" spans="1:5" x14ac:dyDescent="0.25">
      <c r="A79" s="7" t="s">
        <v>110</v>
      </c>
      <c r="B79" s="6">
        <v>74</v>
      </c>
      <c r="C79" s="22">
        <v>0.54049999999999998</v>
      </c>
      <c r="D79" s="22">
        <v>0.43240000000000001</v>
      </c>
      <c r="E79" s="22">
        <v>2.7E-2</v>
      </c>
    </row>
    <row r="80" spans="1:5" x14ac:dyDescent="0.25">
      <c r="A80" s="7" t="s">
        <v>111</v>
      </c>
      <c r="B80" s="6">
        <v>65</v>
      </c>
      <c r="C80" s="22">
        <v>0.46150000000000002</v>
      </c>
      <c r="D80" s="22">
        <v>0.52310000000000001</v>
      </c>
      <c r="E80" s="22">
        <v>1.54E-2</v>
      </c>
    </row>
    <row r="81" spans="1:5" x14ac:dyDescent="0.25">
      <c r="A81" s="7" t="s">
        <v>112</v>
      </c>
      <c r="B81" s="6">
        <v>62</v>
      </c>
      <c r="C81" s="22">
        <v>0.371</v>
      </c>
      <c r="D81" s="22">
        <v>0.5968</v>
      </c>
      <c r="E81" s="22">
        <v>3.2300000000000002E-2</v>
      </c>
    </row>
    <row r="82" spans="1:5" x14ac:dyDescent="0.25">
      <c r="A82" s="7" t="s">
        <v>113</v>
      </c>
      <c r="B82" s="6">
        <v>44</v>
      </c>
      <c r="C82" s="22">
        <v>0.40910000000000002</v>
      </c>
      <c r="D82" s="22">
        <v>0.52270000000000005</v>
      </c>
      <c r="E82" s="22">
        <v>6.8199999999999997E-2</v>
      </c>
    </row>
    <row r="83" spans="1:5" x14ac:dyDescent="0.25">
      <c r="A83" s="7" t="s">
        <v>114</v>
      </c>
      <c r="B83" s="6">
        <v>35</v>
      </c>
      <c r="C83" s="22">
        <v>0.45710000000000001</v>
      </c>
      <c r="D83" s="22">
        <v>0.4</v>
      </c>
      <c r="E83" s="22">
        <v>0.1429</v>
      </c>
    </row>
    <row r="84" spans="1:5" x14ac:dyDescent="0.25">
      <c r="A84" s="7" t="s">
        <v>115</v>
      </c>
      <c r="B84" s="6">
        <v>29</v>
      </c>
      <c r="C84" s="22">
        <v>0.4138</v>
      </c>
      <c r="D84" s="22">
        <v>0.58620000000000005</v>
      </c>
      <c r="E84" s="22" t="s">
        <v>38</v>
      </c>
    </row>
    <row r="85" spans="1:5" x14ac:dyDescent="0.25">
      <c r="A85" s="7" t="s">
        <v>116</v>
      </c>
      <c r="B85" s="6">
        <v>92</v>
      </c>
      <c r="C85" s="22">
        <v>0.3261</v>
      </c>
      <c r="D85" s="22">
        <v>0.64129999999999998</v>
      </c>
      <c r="E85" s="22">
        <v>3.2599999999999997E-2</v>
      </c>
    </row>
    <row r="86" spans="1:5" x14ac:dyDescent="0.25">
      <c r="A86" s="7" t="s">
        <v>117</v>
      </c>
      <c r="B86" s="6">
        <v>9</v>
      </c>
      <c r="C86" s="22">
        <v>0.55559999999999998</v>
      </c>
      <c r="D86" s="22">
        <v>0.33329999999999999</v>
      </c>
      <c r="E86" s="22">
        <v>0.1111</v>
      </c>
    </row>
    <row r="87" spans="1:5" x14ac:dyDescent="0.25">
      <c r="A87" s="7" t="s">
        <v>118</v>
      </c>
      <c r="B87" s="6">
        <v>1</v>
      </c>
      <c r="C87" s="22" t="s">
        <v>39</v>
      </c>
      <c r="D87" s="22" t="s">
        <v>39</v>
      </c>
      <c r="E87" s="22" t="s">
        <v>39</v>
      </c>
    </row>
    <row r="88" spans="1:5" x14ac:dyDescent="0.25">
      <c r="A88" s="7" t="s">
        <v>119</v>
      </c>
      <c r="B88" s="6">
        <v>3</v>
      </c>
      <c r="C88" s="22" t="s">
        <v>39</v>
      </c>
      <c r="D88" s="22" t="s">
        <v>39</v>
      </c>
      <c r="E88" s="22" t="s">
        <v>39</v>
      </c>
    </row>
    <row r="89" spans="1:5" x14ac:dyDescent="0.25">
      <c r="A89" s="7" t="s">
        <v>120</v>
      </c>
      <c r="B89" s="6" t="s">
        <v>38</v>
      </c>
      <c r="C89" s="22" t="s">
        <v>39</v>
      </c>
      <c r="D89" s="22" t="s">
        <v>39</v>
      </c>
      <c r="E89" s="22" t="s">
        <v>39</v>
      </c>
    </row>
    <row r="90" spans="1:5" x14ac:dyDescent="0.25">
      <c r="A90" s="7" t="s">
        <v>121</v>
      </c>
      <c r="B90" s="6" t="s">
        <v>38</v>
      </c>
      <c r="C90" s="22" t="s">
        <v>39</v>
      </c>
      <c r="D90" s="22" t="s">
        <v>39</v>
      </c>
      <c r="E90" s="22" t="s">
        <v>39</v>
      </c>
    </row>
    <row r="91" spans="1:5" x14ac:dyDescent="0.25">
      <c r="A91" s="7" t="s">
        <v>122</v>
      </c>
      <c r="B91" s="6" t="s">
        <v>38</v>
      </c>
      <c r="C91" s="22" t="s">
        <v>39</v>
      </c>
      <c r="D91" s="22" t="s">
        <v>39</v>
      </c>
      <c r="E91" s="22" t="s">
        <v>39</v>
      </c>
    </row>
    <row r="92" spans="1:5" ht="30" x14ac:dyDescent="0.25">
      <c r="A92" s="7" t="s">
        <v>123</v>
      </c>
      <c r="B92" s="6">
        <v>2</v>
      </c>
      <c r="C92" s="22" t="s">
        <v>39</v>
      </c>
      <c r="D92" s="22" t="s">
        <v>39</v>
      </c>
      <c r="E92" s="22" t="s">
        <v>39</v>
      </c>
    </row>
    <row r="93" spans="1:5" ht="30" x14ac:dyDescent="0.25">
      <c r="A93" s="7" t="s">
        <v>124</v>
      </c>
      <c r="B93" s="6">
        <v>2</v>
      </c>
      <c r="C93" s="22" t="s">
        <v>39</v>
      </c>
      <c r="D93" s="22" t="s">
        <v>39</v>
      </c>
      <c r="E93" s="22" t="s">
        <v>39</v>
      </c>
    </row>
    <row r="94" spans="1:5" ht="30" x14ac:dyDescent="0.25">
      <c r="A94" s="7" t="s">
        <v>125</v>
      </c>
      <c r="B94" s="6" t="s">
        <v>38</v>
      </c>
      <c r="C94" s="22" t="s">
        <v>39</v>
      </c>
      <c r="D94" s="22" t="s">
        <v>39</v>
      </c>
      <c r="E94" s="22" t="s">
        <v>39</v>
      </c>
    </row>
    <row r="95" spans="1:5" ht="30" x14ac:dyDescent="0.25">
      <c r="A95" s="7" t="s">
        <v>126</v>
      </c>
      <c r="B95" s="6">
        <v>1</v>
      </c>
      <c r="C95" s="22" t="s">
        <v>39</v>
      </c>
      <c r="D95" s="22" t="s">
        <v>39</v>
      </c>
      <c r="E95" s="22" t="s">
        <v>39</v>
      </c>
    </row>
    <row r="96" spans="1:5" ht="30" x14ac:dyDescent="0.25">
      <c r="A96" s="7" t="s">
        <v>127</v>
      </c>
      <c r="B96" s="6">
        <v>1</v>
      </c>
      <c r="C96" s="22" t="s">
        <v>39</v>
      </c>
      <c r="D96" s="22" t="s">
        <v>39</v>
      </c>
      <c r="E96" s="22" t="s">
        <v>39</v>
      </c>
    </row>
    <row r="97" spans="1:5" ht="30" x14ac:dyDescent="0.25">
      <c r="A97" s="7" t="s">
        <v>128</v>
      </c>
      <c r="B97" s="6" t="s">
        <v>38</v>
      </c>
      <c r="C97" s="22" t="s">
        <v>39</v>
      </c>
      <c r="D97" s="22" t="s">
        <v>39</v>
      </c>
      <c r="E97" s="22" t="s">
        <v>39</v>
      </c>
    </row>
    <row r="98" spans="1:5" x14ac:dyDescent="0.25">
      <c r="A98" s="7" t="s">
        <v>129</v>
      </c>
      <c r="B98" s="6">
        <v>7</v>
      </c>
      <c r="C98" s="22">
        <v>0.71430000000000005</v>
      </c>
      <c r="D98" s="22">
        <v>0.28570000000000001</v>
      </c>
      <c r="E98" s="22" t="s">
        <v>38</v>
      </c>
    </row>
    <row r="99" spans="1:5" ht="30" x14ac:dyDescent="0.25">
      <c r="A99" s="7" t="s">
        <v>130</v>
      </c>
      <c r="B99" s="6">
        <v>3</v>
      </c>
      <c r="C99" s="22" t="s">
        <v>39</v>
      </c>
      <c r="D99" s="22" t="s">
        <v>39</v>
      </c>
      <c r="E99" s="22" t="s">
        <v>39</v>
      </c>
    </row>
    <row r="100" spans="1:5" ht="30" x14ac:dyDescent="0.25">
      <c r="A100" s="7" t="s">
        <v>131</v>
      </c>
      <c r="B100" s="6">
        <v>1</v>
      </c>
      <c r="C100" s="22" t="s">
        <v>39</v>
      </c>
      <c r="D100" s="22" t="s">
        <v>39</v>
      </c>
      <c r="E100" s="22" t="s">
        <v>39</v>
      </c>
    </row>
    <row r="101" spans="1:5" ht="30" x14ac:dyDescent="0.25">
      <c r="A101" s="7" t="s">
        <v>132</v>
      </c>
      <c r="B101" s="6">
        <v>1</v>
      </c>
      <c r="C101" s="22" t="s">
        <v>39</v>
      </c>
      <c r="D101" s="22" t="s">
        <v>39</v>
      </c>
      <c r="E101" s="22" t="s">
        <v>39</v>
      </c>
    </row>
    <row r="102" spans="1:5" ht="30" x14ac:dyDescent="0.25">
      <c r="A102" s="7" t="s">
        <v>133</v>
      </c>
      <c r="B102" s="6">
        <v>2</v>
      </c>
      <c r="C102" s="22" t="s">
        <v>39</v>
      </c>
      <c r="D102" s="22" t="s">
        <v>39</v>
      </c>
      <c r="E102" s="22" t="s">
        <v>39</v>
      </c>
    </row>
    <row r="103" spans="1:5" x14ac:dyDescent="0.25">
      <c r="A103" s="7" t="s">
        <v>134</v>
      </c>
      <c r="B103" s="6">
        <v>775</v>
      </c>
      <c r="C103" s="22">
        <v>0.45939999999999998</v>
      </c>
      <c r="D103" s="22">
        <v>0.48</v>
      </c>
      <c r="E103" s="22">
        <v>6.0600000000000001E-2</v>
      </c>
    </row>
    <row r="104" spans="1:5" ht="30" x14ac:dyDescent="0.25">
      <c r="A104" s="7" t="s">
        <v>135</v>
      </c>
      <c r="B104" s="6">
        <v>647</v>
      </c>
      <c r="C104" s="22">
        <v>0.46829999999999999</v>
      </c>
      <c r="D104" s="22">
        <v>0.46679999999999999</v>
      </c>
      <c r="E104" s="22">
        <v>6.4899999999999999E-2</v>
      </c>
    </row>
    <row r="105" spans="1:5" x14ac:dyDescent="0.25">
      <c r="A105" s="7" t="s">
        <v>136</v>
      </c>
      <c r="B105" s="6">
        <v>1</v>
      </c>
      <c r="C105" s="22" t="s">
        <v>39</v>
      </c>
      <c r="D105" s="22" t="s">
        <v>39</v>
      </c>
      <c r="E105" s="22" t="s">
        <v>39</v>
      </c>
    </row>
    <row r="106" spans="1:5" x14ac:dyDescent="0.25">
      <c r="A106" s="7" t="s">
        <v>137</v>
      </c>
      <c r="B106" s="6">
        <v>7</v>
      </c>
      <c r="C106" s="22">
        <v>0.57140000000000002</v>
      </c>
      <c r="D106" s="22">
        <v>0.42859999999999998</v>
      </c>
      <c r="E106" s="22" t="s">
        <v>38</v>
      </c>
    </row>
    <row r="107" spans="1:5" x14ac:dyDescent="0.25">
      <c r="A107" s="7" t="s">
        <v>138</v>
      </c>
      <c r="B107" s="6">
        <v>15</v>
      </c>
      <c r="C107" s="22">
        <v>0.33329999999999999</v>
      </c>
      <c r="D107" s="22">
        <v>0.66669999999999996</v>
      </c>
      <c r="E107" s="22" t="s">
        <v>38</v>
      </c>
    </row>
    <row r="108" spans="1:5" x14ac:dyDescent="0.25">
      <c r="A108" s="7" t="s">
        <v>139</v>
      </c>
      <c r="B108" s="6">
        <v>14</v>
      </c>
      <c r="C108" s="22">
        <v>0.64290000000000003</v>
      </c>
      <c r="D108" s="22">
        <v>0.28570000000000001</v>
      </c>
      <c r="E108" s="22">
        <v>7.1400000000000005E-2</v>
      </c>
    </row>
    <row r="109" spans="1:5" x14ac:dyDescent="0.25">
      <c r="A109" s="7" t="s">
        <v>140</v>
      </c>
      <c r="B109" s="6">
        <v>1</v>
      </c>
      <c r="C109" s="22" t="s">
        <v>39</v>
      </c>
      <c r="D109" s="22" t="s">
        <v>39</v>
      </c>
      <c r="E109" s="22" t="s">
        <v>39</v>
      </c>
    </row>
    <row r="110" spans="1:5" ht="30" x14ac:dyDescent="0.25">
      <c r="A110" s="7" t="s">
        <v>141</v>
      </c>
      <c r="B110" s="6">
        <v>9</v>
      </c>
      <c r="C110" s="22">
        <v>0.55559999999999998</v>
      </c>
      <c r="D110" s="22">
        <v>0.44440000000000002</v>
      </c>
      <c r="E110" s="22" t="s">
        <v>38</v>
      </c>
    </row>
    <row r="111" spans="1:5" ht="30" x14ac:dyDescent="0.25">
      <c r="A111" s="7" t="s">
        <v>142</v>
      </c>
      <c r="B111" s="6">
        <v>28</v>
      </c>
      <c r="C111" s="22">
        <v>0.60709999999999997</v>
      </c>
      <c r="D111" s="22">
        <v>0.35709999999999997</v>
      </c>
      <c r="E111" s="22">
        <v>3.5700000000000003E-2</v>
      </c>
    </row>
    <row r="112" spans="1:5" ht="30" x14ac:dyDescent="0.25">
      <c r="A112" s="7" t="s">
        <v>143</v>
      </c>
      <c r="B112" s="6">
        <v>62</v>
      </c>
      <c r="C112" s="22">
        <v>0.4194</v>
      </c>
      <c r="D112" s="22">
        <v>0.5161</v>
      </c>
      <c r="E112" s="22">
        <v>6.4500000000000002E-2</v>
      </c>
    </row>
    <row r="113" spans="1:5" x14ac:dyDescent="0.25">
      <c r="A113" s="7" t="s">
        <v>144</v>
      </c>
      <c r="B113" s="6">
        <v>43</v>
      </c>
      <c r="C113" s="22">
        <v>0.3256</v>
      </c>
      <c r="D113" s="22">
        <v>0.60470000000000002</v>
      </c>
      <c r="E113" s="22">
        <v>6.9800000000000001E-2</v>
      </c>
    </row>
    <row r="114" spans="1:5" x14ac:dyDescent="0.25">
      <c r="A114" s="7" t="s">
        <v>145</v>
      </c>
      <c r="B114" s="6">
        <v>426</v>
      </c>
      <c r="C114" s="22">
        <v>0.4531</v>
      </c>
      <c r="D114" s="22">
        <v>0.49059999999999998</v>
      </c>
      <c r="E114" s="22">
        <v>5.6300000000000003E-2</v>
      </c>
    </row>
    <row r="115" spans="1:5" ht="30" x14ac:dyDescent="0.25">
      <c r="A115" s="7" t="s">
        <v>146</v>
      </c>
      <c r="B115" s="6">
        <v>817</v>
      </c>
      <c r="C115" s="22">
        <v>0.47370000000000001</v>
      </c>
      <c r="D115" s="22">
        <v>0.46629999999999999</v>
      </c>
      <c r="E115" s="22">
        <v>0.06</v>
      </c>
    </row>
    <row r="116" spans="1:5" x14ac:dyDescent="0.25">
      <c r="A116" s="7" t="s">
        <v>147</v>
      </c>
      <c r="B116" s="6">
        <v>355</v>
      </c>
      <c r="C116" s="22">
        <v>0.50139999999999996</v>
      </c>
      <c r="D116" s="22">
        <v>0.43659999999999999</v>
      </c>
      <c r="E116" s="22">
        <v>6.2E-2</v>
      </c>
    </row>
    <row r="117" spans="1:5" ht="30" x14ac:dyDescent="0.25">
      <c r="A117" s="7" t="s">
        <v>148</v>
      </c>
      <c r="B117" s="6" t="s">
        <v>38</v>
      </c>
      <c r="C117" s="22" t="s">
        <v>39</v>
      </c>
      <c r="D117" s="22" t="s">
        <v>39</v>
      </c>
      <c r="E117" s="22" t="s">
        <v>39</v>
      </c>
    </row>
    <row r="118" spans="1:5" ht="30" x14ac:dyDescent="0.25">
      <c r="A118" s="7" t="s">
        <v>149</v>
      </c>
      <c r="B118" s="6">
        <v>395</v>
      </c>
      <c r="C118" s="22">
        <v>0.47849999999999998</v>
      </c>
      <c r="D118" s="22">
        <v>0.46839999999999998</v>
      </c>
      <c r="E118" s="22">
        <v>5.3199999999999997E-2</v>
      </c>
    </row>
    <row r="119" spans="1:5" ht="30" x14ac:dyDescent="0.25">
      <c r="A119" s="7" t="s">
        <v>150</v>
      </c>
      <c r="B119" s="6">
        <v>413</v>
      </c>
      <c r="C119" s="22">
        <v>0.51570000000000005</v>
      </c>
      <c r="D119" s="22">
        <v>0.42370000000000002</v>
      </c>
      <c r="E119" s="22">
        <v>6.0499999999999998E-2</v>
      </c>
    </row>
    <row r="120" spans="1:5" x14ac:dyDescent="0.25">
      <c r="A120" s="7" t="s">
        <v>151</v>
      </c>
      <c r="B120" s="6">
        <v>31</v>
      </c>
      <c r="C120" s="22">
        <v>0.3548</v>
      </c>
      <c r="D120" s="22">
        <v>0.6452</v>
      </c>
      <c r="E120" s="22" t="s">
        <v>38</v>
      </c>
    </row>
    <row r="121" spans="1:5" x14ac:dyDescent="0.25">
      <c r="A121" s="7" t="s">
        <v>152</v>
      </c>
      <c r="B121" s="6">
        <v>814</v>
      </c>
      <c r="C121" s="22">
        <v>0.47420000000000001</v>
      </c>
      <c r="D121" s="22">
        <v>0.46679999999999999</v>
      </c>
      <c r="E121" s="22">
        <v>5.8999999999999997E-2</v>
      </c>
    </row>
    <row r="122" spans="1:5" x14ac:dyDescent="0.25">
      <c r="A122" s="7" t="s">
        <v>153</v>
      </c>
      <c r="B122" s="6">
        <v>15</v>
      </c>
      <c r="C122" s="22">
        <v>0.4</v>
      </c>
      <c r="D122" s="22">
        <v>0.5333</v>
      </c>
      <c r="E122" s="22">
        <v>6.6699999999999995E-2</v>
      </c>
    </row>
    <row r="123" spans="1:5" x14ac:dyDescent="0.25">
      <c r="A123" s="7" t="s">
        <v>154</v>
      </c>
      <c r="B123" s="6">
        <v>231</v>
      </c>
      <c r="C123" s="22">
        <v>0.49349999999999999</v>
      </c>
      <c r="D123" s="22">
        <v>0.45019999999999999</v>
      </c>
      <c r="E123" s="22">
        <v>5.6300000000000003E-2</v>
      </c>
    </row>
    <row r="124" spans="1:5" ht="30" x14ac:dyDescent="0.25">
      <c r="A124" s="7" t="s">
        <v>155</v>
      </c>
      <c r="B124" s="6">
        <v>617</v>
      </c>
      <c r="C124" s="22">
        <v>0.4587</v>
      </c>
      <c r="D124" s="22">
        <v>0.47649999999999998</v>
      </c>
      <c r="E124" s="22">
        <v>6.4799999999999996E-2</v>
      </c>
    </row>
    <row r="125" spans="1:5" x14ac:dyDescent="0.25">
      <c r="A125" s="7" t="s">
        <v>156</v>
      </c>
      <c r="B125" s="6">
        <v>43</v>
      </c>
      <c r="C125" s="22">
        <v>0.4884</v>
      </c>
      <c r="D125" s="22">
        <v>0.4884</v>
      </c>
      <c r="E125" s="22">
        <v>2.3300000000000001E-2</v>
      </c>
    </row>
    <row r="126" spans="1:5" x14ac:dyDescent="0.25">
      <c r="A126" s="7" t="s">
        <v>157</v>
      </c>
      <c r="B126" s="6">
        <v>31</v>
      </c>
      <c r="C126" s="22">
        <v>0.3548</v>
      </c>
      <c r="D126" s="22">
        <v>0.6452</v>
      </c>
      <c r="E126" s="22" t="s">
        <v>38</v>
      </c>
    </row>
    <row r="127" spans="1:5" x14ac:dyDescent="0.25">
      <c r="A127" s="7" t="s">
        <v>158</v>
      </c>
      <c r="B127" s="6">
        <v>160</v>
      </c>
      <c r="C127" s="22">
        <v>0.48749999999999999</v>
      </c>
      <c r="D127" s="22">
        <v>0.45</v>
      </c>
      <c r="E127" s="22">
        <v>6.25E-2</v>
      </c>
    </row>
    <row r="128" spans="1:5" x14ac:dyDescent="0.25">
      <c r="A128" s="7" t="s">
        <v>159</v>
      </c>
      <c r="B128" s="6">
        <v>733</v>
      </c>
      <c r="C128" s="22">
        <v>0.45700000000000002</v>
      </c>
      <c r="D128" s="22">
        <v>0.4829</v>
      </c>
      <c r="E128" s="22">
        <v>0.06</v>
      </c>
    </row>
    <row r="129" spans="1:5" x14ac:dyDescent="0.25">
      <c r="A129" s="7" t="s">
        <v>160</v>
      </c>
      <c r="B129" s="6">
        <v>350</v>
      </c>
      <c r="C129" s="22">
        <v>0.51139999999999997</v>
      </c>
      <c r="D129" s="22">
        <v>0.43140000000000001</v>
      </c>
      <c r="E129" s="22">
        <v>5.7099999999999998E-2</v>
      </c>
    </row>
    <row r="130" spans="1:5" x14ac:dyDescent="0.25">
      <c r="A130" s="7" t="s">
        <v>161</v>
      </c>
      <c r="B130" s="6">
        <v>357</v>
      </c>
      <c r="C130" s="22">
        <v>0.47060000000000002</v>
      </c>
      <c r="D130" s="22">
        <v>0.47339999999999999</v>
      </c>
      <c r="E130" s="22">
        <v>5.6000000000000001E-2</v>
      </c>
    </row>
    <row r="131" spans="1:5" x14ac:dyDescent="0.25">
      <c r="A131" s="7" t="s">
        <v>162</v>
      </c>
      <c r="B131" s="6">
        <v>66</v>
      </c>
      <c r="C131" s="22">
        <v>0.42420000000000002</v>
      </c>
      <c r="D131" s="22">
        <v>0.46970000000000001</v>
      </c>
      <c r="E131" s="22">
        <v>0.1061</v>
      </c>
    </row>
    <row r="132" spans="1:5" x14ac:dyDescent="0.25">
      <c r="A132" s="7" t="s">
        <v>163</v>
      </c>
      <c r="B132" s="6">
        <v>55</v>
      </c>
      <c r="C132" s="22">
        <v>0.56359999999999999</v>
      </c>
      <c r="D132" s="22">
        <v>0.41820000000000002</v>
      </c>
      <c r="E132" s="22">
        <v>1.8200000000000001E-2</v>
      </c>
    </row>
    <row r="133" spans="1:5" ht="30" x14ac:dyDescent="0.25">
      <c r="A133" s="7" t="s">
        <v>164</v>
      </c>
      <c r="B133" s="6">
        <v>23</v>
      </c>
      <c r="C133" s="22">
        <v>0.6522</v>
      </c>
      <c r="D133" s="22">
        <v>0.21740000000000001</v>
      </c>
      <c r="E133" s="22">
        <v>0.13039999999999999</v>
      </c>
    </row>
    <row r="134" spans="1:5" ht="30" x14ac:dyDescent="0.25">
      <c r="A134" s="7" t="s">
        <v>165</v>
      </c>
      <c r="B134" s="6">
        <v>57</v>
      </c>
      <c r="C134" s="22">
        <v>0.49120000000000003</v>
      </c>
      <c r="D134" s="22">
        <v>0.42109999999999997</v>
      </c>
      <c r="E134" s="22">
        <v>8.77E-2</v>
      </c>
    </row>
    <row r="135" spans="1:5" x14ac:dyDescent="0.25">
      <c r="A135" s="7" t="s">
        <v>166</v>
      </c>
      <c r="B135" s="6">
        <v>30</v>
      </c>
      <c r="C135" s="22">
        <v>0.4</v>
      </c>
      <c r="D135" s="22">
        <v>0.5333</v>
      </c>
      <c r="E135" s="22">
        <v>6.6699999999999995E-2</v>
      </c>
    </row>
    <row r="136" spans="1:5" x14ac:dyDescent="0.25">
      <c r="A136" s="7" t="s">
        <v>167</v>
      </c>
      <c r="B136" s="6">
        <v>47</v>
      </c>
      <c r="C136" s="22">
        <v>0.57450000000000001</v>
      </c>
      <c r="D136" s="22">
        <v>0.31909999999999999</v>
      </c>
      <c r="E136" s="22">
        <v>0.10639999999999999</v>
      </c>
    </row>
    <row r="137" spans="1:5" x14ac:dyDescent="0.25">
      <c r="A137" s="7" t="s">
        <v>168</v>
      </c>
      <c r="B137" s="6">
        <v>37</v>
      </c>
      <c r="C137" s="22">
        <v>0.35139999999999999</v>
      </c>
      <c r="D137" s="22">
        <v>0.48649999999999999</v>
      </c>
      <c r="E137" s="22">
        <v>0.16220000000000001</v>
      </c>
    </row>
    <row r="138" spans="1:5" x14ac:dyDescent="0.25">
      <c r="A138" s="7" t="s">
        <v>169</v>
      </c>
      <c r="B138" s="6">
        <v>30</v>
      </c>
      <c r="C138" s="22">
        <v>0.56669999999999998</v>
      </c>
      <c r="D138" s="22">
        <v>0.36670000000000003</v>
      </c>
      <c r="E138" s="22">
        <v>6.6699999999999995E-2</v>
      </c>
    </row>
    <row r="139" spans="1:5" x14ac:dyDescent="0.25">
      <c r="A139" s="7" t="s">
        <v>170</v>
      </c>
      <c r="B139" s="6">
        <v>7</v>
      </c>
      <c r="C139" s="22">
        <v>0.57140000000000002</v>
      </c>
      <c r="D139" s="22">
        <v>0.28570000000000001</v>
      </c>
      <c r="E139" s="22">
        <v>0.1429</v>
      </c>
    </row>
    <row r="140" spans="1:5" x14ac:dyDescent="0.25">
      <c r="A140" s="7" t="s">
        <v>171</v>
      </c>
      <c r="B140" s="6">
        <v>30</v>
      </c>
      <c r="C140" s="22">
        <v>0.5</v>
      </c>
      <c r="D140" s="22">
        <v>0.5</v>
      </c>
      <c r="E140" s="22" t="s">
        <v>38</v>
      </c>
    </row>
    <row r="141" spans="1:5" x14ac:dyDescent="0.25">
      <c r="A141" s="7" t="s">
        <v>172</v>
      </c>
      <c r="B141" s="6">
        <v>742</v>
      </c>
      <c r="C141" s="22">
        <v>0.47170000000000001</v>
      </c>
      <c r="D141" s="22">
        <v>0.46899999999999997</v>
      </c>
      <c r="E141" s="22">
        <v>5.9299999999999999E-2</v>
      </c>
    </row>
    <row r="142" spans="1:5" x14ac:dyDescent="0.25">
      <c r="A142" s="7" t="s">
        <v>173</v>
      </c>
      <c r="B142" s="6">
        <v>22</v>
      </c>
      <c r="C142" s="22">
        <v>0.40910000000000002</v>
      </c>
      <c r="D142" s="22">
        <v>0.54549999999999998</v>
      </c>
      <c r="E142" s="22">
        <v>4.5499999999999999E-2</v>
      </c>
    </row>
    <row r="143" spans="1:5" ht="30" x14ac:dyDescent="0.25">
      <c r="A143" s="7" t="s">
        <v>174</v>
      </c>
      <c r="B143" s="6">
        <v>70</v>
      </c>
      <c r="C143" s="22">
        <v>0.48570000000000002</v>
      </c>
      <c r="D143" s="22">
        <v>0.4</v>
      </c>
      <c r="E143" s="22">
        <v>0.1143</v>
      </c>
    </row>
    <row r="144" spans="1:5" ht="30" x14ac:dyDescent="0.25">
      <c r="A144" s="7" t="s">
        <v>175</v>
      </c>
      <c r="B144" s="6">
        <v>131</v>
      </c>
      <c r="C144" s="22">
        <v>0.55730000000000002</v>
      </c>
      <c r="D144" s="22">
        <v>0.38169999999999998</v>
      </c>
      <c r="E144" s="22">
        <v>6.1100000000000002E-2</v>
      </c>
    </row>
    <row r="145" spans="1:5" ht="30" x14ac:dyDescent="0.25">
      <c r="A145" s="7" t="s">
        <v>176</v>
      </c>
      <c r="B145" s="6">
        <v>397</v>
      </c>
      <c r="C145" s="22">
        <v>0.43580000000000002</v>
      </c>
      <c r="D145" s="22">
        <v>0.50129999999999997</v>
      </c>
      <c r="E145" s="22">
        <v>6.3E-2</v>
      </c>
    </row>
    <row r="146" spans="1:5" ht="30" x14ac:dyDescent="0.25">
      <c r="A146" s="7" t="s">
        <v>177</v>
      </c>
      <c r="B146" s="6">
        <v>32</v>
      </c>
      <c r="C146" s="22">
        <v>0.4375</v>
      </c>
      <c r="D146" s="22">
        <v>0.53129999999999999</v>
      </c>
      <c r="E146" s="22">
        <v>3.1300000000000001E-2</v>
      </c>
    </row>
    <row r="147" spans="1:5" ht="30" x14ac:dyDescent="0.25">
      <c r="A147" s="7" t="s">
        <v>178</v>
      </c>
      <c r="B147" s="6">
        <v>6</v>
      </c>
      <c r="C147" s="22">
        <v>0.16669999999999999</v>
      </c>
      <c r="D147" s="22">
        <v>0.83330000000000004</v>
      </c>
      <c r="E147" s="22" t="s">
        <v>38</v>
      </c>
    </row>
    <row r="148" spans="1:5" ht="30" x14ac:dyDescent="0.25">
      <c r="A148" s="7" t="s">
        <v>179</v>
      </c>
      <c r="B148" s="6">
        <v>24</v>
      </c>
      <c r="C148" s="22">
        <v>0.375</v>
      </c>
      <c r="D148" s="22">
        <v>0.625</v>
      </c>
      <c r="E148" s="22" t="s">
        <v>38</v>
      </c>
    </row>
    <row r="149" spans="1:5" x14ac:dyDescent="0.25">
      <c r="A149" s="7" t="s">
        <v>180</v>
      </c>
      <c r="B149" s="6">
        <v>79</v>
      </c>
      <c r="C149" s="22">
        <v>0.48099999999999998</v>
      </c>
      <c r="D149" s="22">
        <v>0.45569999999999999</v>
      </c>
      <c r="E149" s="22">
        <v>6.3299999999999995E-2</v>
      </c>
    </row>
    <row r="150" spans="1:5" ht="30" x14ac:dyDescent="0.25">
      <c r="A150" s="7" t="s">
        <v>181</v>
      </c>
      <c r="B150" s="6">
        <v>15</v>
      </c>
      <c r="C150" s="22">
        <v>0.73329999999999995</v>
      </c>
      <c r="D150" s="22">
        <v>0.1333</v>
      </c>
      <c r="E150" s="22">
        <v>0.1333</v>
      </c>
    </row>
    <row r="151" spans="1:5" x14ac:dyDescent="0.25">
      <c r="A151" s="7" t="s">
        <v>182</v>
      </c>
      <c r="B151" s="6">
        <v>44</v>
      </c>
      <c r="C151" s="22">
        <v>0.59089999999999998</v>
      </c>
      <c r="D151" s="22">
        <v>0.36359999999999998</v>
      </c>
      <c r="E151" s="22">
        <v>4.5499999999999999E-2</v>
      </c>
    </row>
    <row r="152" spans="1:5" x14ac:dyDescent="0.25">
      <c r="A152" s="7" t="s">
        <v>183</v>
      </c>
      <c r="B152" s="6" t="s">
        <v>38</v>
      </c>
      <c r="C152" s="22" t="s">
        <v>39</v>
      </c>
      <c r="D152" s="22" t="s">
        <v>39</v>
      </c>
      <c r="E152" s="22" t="s">
        <v>39</v>
      </c>
    </row>
    <row r="153" spans="1:5" x14ac:dyDescent="0.25">
      <c r="A153" s="7" t="s">
        <v>184</v>
      </c>
      <c r="B153" s="6">
        <v>12</v>
      </c>
      <c r="C153" s="22">
        <v>0.25</v>
      </c>
      <c r="D153" s="22">
        <v>0.66669999999999996</v>
      </c>
      <c r="E153" s="22">
        <v>8.3299999999999999E-2</v>
      </c>
    </row>
    <row r="154" spans="1:5" ht="30" x14ac:dyDescent="0.25">
      <c r="A154" s="7" t="s">
        <v>185</v>
      </c>
      <c r="B154" s="6">
        <v>1</v>
      </c>
      <c r="C154" s="22" t="s">
        <v>39</v>
      </c>
      <c r="D154" s="22" t="s">
        <v>39</v>
      </c>
      <c r="E154" s="22" t="s">
        <v>39</v>
      </c>
    </row>
    <row r="155" spans="1:5" ht="30" x14ac:dyDescent="0.25">
      <c r="A155" s="7" t="s">
        <v>186</v>
      </c>
      <c r="B155" s="6">
        <v>31</v>
      </c>
      <c r="C155" s="22">
        <v>0.5806</v>
      </c>
      <c r="D155" s="22">
        <v>0.4194</v>
      </c>
      <c r="E155" s="22" t="s">
        <v>38</v>
      </c>
    </row>
  </sheetData>
  <hyperlinks>
    <hyperlink ref="A1" location="Contents!A1" display="Select here to return to the contents page" xr:uid="{5C732892-F862-4F84-A569-DBEDF225D5CB}"/>
  </hyperlink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31F865-B5FE-4A14-B7FA-3802DD4B1138}">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5" width="20.77734375" style="18" customWidth="1"/>
    <col min="6" max="34" width="8.77734375" style="18"/>
    <col min="35" max="16384" width="8.77734375" style="2"/>
  </cols>
  <sheetData>
    <row r="1" spans="1:34" x14ac:dyDescent="0.25">
      <c r="A1" s="17" t="s">
        <v>217</v>
      </c>
    </row>
    <row r="2" spans="1:34" s="9" customFormat="1" ht="15.6" x14ac:dyDescent="0.3">
      <c r="A2" s="8" t="s">
        <v>0</v>
      </c>
      <c r="B2" s="11" t="s">
        <v>18</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140.4" x14ac:dyDescent="0.3">
      <c r="A4" s="3"/>
      <c r="B4" s="4" t="s">
        <v>1</v>
      </c>
      <c r="C4" s="20" t="s">
        <v>198</v>
      </c>
      <c r="D4" s="20" t="s">
        <v>199</v>
      </c>
      <c r="E4" s="20" t="s">
        <v>35</v>
      </c>
      <c r="F4" s="21"/>
      <c r="G4" s="21"/>
      <c r="H4" s="21"/>
      <c r="I4" s="21"/>
      <c r="J4" s="21"/>
      <c r="K4" s="21"/>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864</v>
      </c>
      <c r="C5" s="22">
        <v>0.19789999999999999</v>
      </c>
      <c r="D5" s="22">
        <v>0.74770000000000003</v>
      </c>
      <c r="E5" s="22">
        <v>5.4399999999999997E-2</v>
      </c>
    </row>
    <row r="6" spans="1:34" x14ac:dyDescent="0.25">
      <c r="A6" s="7"/>
      <c r="B6" s="6" t="s">
        <v>38</v>
      </c>
      <c r="C6" s="22" t="s">
        <v>39</v>
      </c>
      <c r="D6" s="22" t="s">
        <v>39</v>
      </c>
      <c r="E6" s="22" t="s">
        <v>39</v>
      </c>
    </row>
    <row r="7" spans="1:34" x14ac:dyDescent="0.25">
      <c r="A7" s="7" t="s">
        <v>40</v>
      </c>
      <c r="B7" s="6" t="s">
        <v>38</v>
      </c>
      <c r="C7" s="22" t="s">
        <v>39</v>
      </c>
      <c r="D7" s="22" t="s">
        <v>39</v>
      </c>
      <c r="E7" s="22" t="s">
        <v>39</v>
      </c>
    </row>
    <row r="8" spans="1:34" x14ac:dyDescent="0.25">
      <c r="A8" s="7" t="s">
        <v>41</v>
      </c>
      <c r="B8" s="6">
        <v>5</v>
      </c>
      <c r="C8" s="22">
        <v>0.2</v>
      </c>
      <c r="D8" s="22">
        <v>0.6</v>
      </c>
      <c r="E8" s="22">
        <v>0.2</v>
      </c>
    </row>
    <row r="9" spans="1:34" x14ac:dyDescent="0.25">
      <c r="A9" s="7" t="s">
        <v>42</v>
      </c>
      <c r="B9" s="6" t="s">
        <v>38</v>
      </c>
      <c r="C9" s="22" t="s">
        <v>39</v>
      </c>
      <c r="D9" s="22" t="s">
        <v>39</v>
      </c>
      <c r="E9" s="22" t="s">
        <v>39</v>
      </c>
    </row>
    <row r="10" spans="1:34" x14ac:dyDescent="0.25">
      <c r="A10" s="7" t="s">
        <v>43</v>
      </c>
      <c r="B10" s="6" t="s">
        <v>38</v>
      </c>
      <c r="C10" s="22" t="s">
        <v>39</v>
      </c>
      <c r="D10" s="22" t="s">
        <v>39</v>
      </c>
      <c r="E10" s="22" t="s">
        <v>39</v>
      </c>
    </row>
    <row r="11" spans="1:34" x14ac:dyDescent="0.25">
      <c r="A11" s="7" t="s">
        <v>44</v>
      </c>
      <c r="B11" s="6" t="s">
        <v>38</v>
      </c>
      <c r="C11" s="22" t="s">
        <v>39</v>
      </c>
      <c r="D11" s="22" t="s">
        <v>39</v>
      </c>
      <c r="E11" s="22" t="s">
        <v>39</v>
      </c>
    </row>
    <row r="12" spans="1:34" ht="30" x14ac:dyDescent="0.25">
      <c r="A12" s="7" t="s">
        <v>45</v>
      </c>
      <c r="B12" s="6">
        <v>3</v>
      </c>
      <c r="C12" s="22" t="s">
        <v>39</v>
      </c>
      <c r="D12" s="22" t="s">
        <v>39</v>
      </c>
      <c r="E12" s="22" t="s">
        <v>39</v>
      </c>
    </row>
    <row r="13" spans="1:34" x14ac:dyDescent="0.25">
      <c r="A13" s="7" t="s">
        <v>46</v>
      </c>
      <c r="B13" s="6" t="s">
        <v>38</v>
      </c>
      <c r="C13" s="22" t="s">
        <v>39</v>
      </c>
      <c r="D13" s="22" t="s">
        <v>39</v>
      </c>
      <c r="E13" s="22" t="s">
        <v>39</v>
      </c>
    </row>
    <row r="14" spans="1:34" x14ac:dyDescent="0.25">
      <c r="A14" s="7" t="s">
        <v>47</v>
      </c>
      <c r="B14" s="6" t="s">
        <v>38</v>
      </c>
      <c r="C14" s="22" t="s">
        <v>39</v>
      </c>
      <c r="D14" s="22" t="s">
        <v>39</v>
      </c>
      <c r="E14" s="22" t="s">
        <v>39</v>
      </c>
    </row>
    <row r="15" spans="1:34" x14ac:dyDescent="0.25">
      <c r="A15" s="7"/>
      <c r="B15" s="6" t="s">
        <v>38</v>
      </c>
      <c r="C15" s="22" t="s">
        <v>39</v>
      </c>
      <c r="D15" s="22" t="s">
        <v>39</v>
      </c>
      <c r="E15" s="22" t="s">
        <v>39</v>
      </c>
    </row>
    <row r="16" spans="1:34" x14ac:dyDescent="0.25">
      <c r="A16" s="7" t="s">
        <v>48</v>
      </c>
      <c r="B16" s="6">
        <v>8</v>
      </c>
      <c r="C16" s="22">
        <v>0.25</v>
      </c>
      <c r="D16" s="22">
        <v>0.5</v>
      </c>
      <c r="E16" s="22">
        <v>0.25</v>
      </c>
    </row>
    <row r="17" spans="1:5" x14ac:dyDescent="0.25">
      <c r="A17" s="7"/>
      <c r="B17" s="6" t="s">
        <v>38</v>
      </c>
      <c r="C17" s="22" t="s">
        <v>39</v>
      </c>
      <c r="D17" s="22" t="s">
        <v>39</v>
      </c>
      <c r="E17" s="22" t="s">
        <v>39</v>
      </c>
    </row>
    <row r="18" spans="1:5" x14ac:dyDescent="0.25">
      <c r="A18" s="7" t="s">
        <v>49</v>
      </c>
      <c r="B18" s="6" t="s">
        <v>38</v>
      </c>
      <c r="C18" s="22" t="s">
        <v>39</v>
      </c>
      <c r="D18" s="22" t="s">
        <v>39</v>
      </c>
      <c r="E18" s="22" t="s">
        <v>39</v>
      </c>
    </row>
    <row r="19" spans="1:5" x14ac:dyDescent="0.25">
      <c r="A19" s="7" t="s">
        <v>50</v>
      </c>
      <c r="B19" s="6" t="s">
        <v>38</v>
      </c>
      <c r="C19" s="22" t="s">
        <v>39</v>
      </c>
      <c r="D19" s="22" t="s">
        <v>39</v>
      </c>
      <c r="E19" s="22" t="s">
        <v>39</v>
      </c>
    </row>
    <row r="20" spans="1:5" x14ac:dyDescent="0.25">
      <c r="A20" s="7" t="s">
        <v>51</v>
      </c>
      <c r="B20" s="6">
        <v>47</v>
      </c>
      <c r="C20" s="22">
        <v>0.23400000000000001</v>
      </c>
      <c r="D20" s="22">
        <v>0.76600000000000001</v>
      </c>
      <c r="E20" s="22" t="s">
        <v>38</v>
      </c>
    </row>
    <row r="21" spans="1:5" x14ac:dyDescent="0.25">
      <c r="A21" s="7" t="s">
        <v>52</v>
      </c>
      <c r="B21" s="6">
        <v>428</v>
      </c>
      <c r="C21" s="22">
        <v>0.20330000000000001</v>
      </c>
      <c r="D21" s="22">
        <v>0.75470000000000004</v>
      </c>
      <c r="E21" s="22">
        <v>4.2099999999999999E-2</v>
      </c>
    </row>
    <row r="22" spans="1:5" x14ac:dyDescent="0.25">
      <c r="A22" s="7" t="s">
        <v>53</v>
      </c>
      <c r="B22" s="6">
        <v>321</v>
      </c>
      <c r="C22" s="22">
        <v>0.17760000000000001</v>
      </c>
      <c r="D22" s="22">
        <v>0.76319999999999999</v>
      </c>
      <c r="E22" s="22">
        <v>5.9200000000000003E-2</v>
      </c>
    </row>
    <row r="23" spans="1:5" x14ac:dyDescent="0.25">
      <c r="A23" s="7" t="s">
        <v>54</v>
      </c>
      <c r="B23" s="6">
        <v>383</v>
      </c>
      <c r="C23" s="22">
        <v>0.188</v>
      </c>
      <c r="D23" s="22">
        <v>0.75460000000000005</v>
      </c>
      <c r="E23" s="22">
        <v>5.74E-2</v>
      </c>
    </row>
    <row r="24" spans="1:5" x14ac:dyDescent="0.25">
      <c r="A24" s="7" t="s">
        <v>55</v>
      </c>
      <c r="B24" s="6">
        <v>405</v>
      </c>
      <c r="C24" s="22">
        <v>0.20250000000000001</v>
      </c>
      <c r="D24" s="22">
        <v>0.76049999999999995</v>
      </c>
      <c r="E24" s="22">
        <v>3.6999999999999998E-2</v>
      </c>
    </row>
    <row r="25" spans="1:5" ht="30" x14ac:dyDescent="0.25">
      <c r="A25" s="7" t="s">
        <v>56</v>
      </c>
      <c r="B25" s="6">
        <v>158</v>
      </c>
      <c r="C25" s="22">
        <v>0.15190000000000001</v>
      </c>
      <c r="D25" s="22">
        <v>0.81010000000000004</v>
      </c>
      <c r="E25" s="22">
        <v>3.7999999999999999E-2</v>
      </c>
    </row>
    <row r="26" spans="1:5" ht="30" x14ac:dyDescent="0.25">
      <c r="A26" s="7" t="s">
        <v>57</v>
      </c>
      <c r="B26" s="6">
        <v>136</v>
      </c>
      <c r="C26" s="22">
        <v>0.22059999999999999</v>
      </c>
      <c r="D26" s="22">
        <v>0.76470000000000005</v>
      </c>
      <c r="E26" s="22">
        <v>1.47E-2</v>
      </c>
    </row>
    <row r="27" spans="1:5" ht="30" x14ac:dyDescent="0.25">
      <c r="A27" s="7" t="s">
        <v>58</v>
      </c>
      <c r="B27" s="6">
        <v>55</v>
      </c>
      <c r="C27" s="22">
        <v>0.29089999999999999</v>
      </c>
      <c r="D27" s="22">
        <v>0.70909999999999995</v>
      </c>
      <c r="E27" s="22" t="s">
        <v>38</v>
      </c>
    </row>
    <row r="28" spans="1:5" ht="30" x14ac:dyDescent="0.25">
      <c r="A28" s="7" t="s">
        <v>59</v>
      </c>
      <c r="B28" s="6">
        <v>127</v>
      </c>
      <c r="C28" s="22">
        <v>0.2205</v>
      </c>
      <c r="D28" s="22">
        <v>0.71650000000000003</v>
      </c>
      <c r="E28" s="22">
        <v>6.3E-2</v>
      </c>
    </row>
    <row r="29" spans="1:5" ht="30" x14ac:dyDescent="0.25">
      <c r="A29" s="7" t="s">
        <v>60</v>
      </c>
      <c r="B29" s="6">
        <v>216</v>
      </c>
      <c r="C29" s="22">
        <v>0.20830000000000001</v>
      </c>
      <c r="D29" s="22">
        <v>0.74539999999999995</v>
      </c>
      <c r="E29" s="22">
        <v>4.6300000000000001E-2</v>
      </c>
    </row>
    <row r="30" spans="1:5" ht="30" x14ac:dyDescent="0.25">
      <c r="A30" s="7" t="s">
        <v>61</v>
      </c>
      <c r="B30" s="6">
        <v>262</v>
      </c>
      <c r="C30" s="22">
        <v>0.187</v>
      </c>
      <c r="D30" s="22">
        <v>0.78239999999999998</v>
      </c>
      <c r="E30" s="22">
        <v>3.0499999999999999E-2</v>
      </c>
    </row>
    <row r="31" spans="1:5" x14ac:dyDescent="0.25">
      <c r="A31" s="7" t="s">
        <v>62</v>
      </c>
      <c r="B31" s="6">
        <v>66</v>
      </c>
      <c r="C31" s="22">
        <v>0.21210000000000001</v>
      </c>
      <c r="D31" s="22">
        <v>0.77270000000000005</v>
      </c>
      <c r="E31" s="22">
        <v>1.52E-2</v>
      </c>
    </row>
    <row r="32" spans="1:5" x14ac:dyDescent="0.25">
      <c r="A32" s="7" t="s">
        <v>63</v>
      </c>
      <c r="B32" s="6">
        <v>69</v>
      </c>
      <c r="C32" s="22">
        <v>0.26090000000000002</v>
      </c>
      <c r="D32" s="22">
        <v>0.68120000000000003</v>
      </c>
      <c r="E32" s="22">
        <v>5.8000000000000003E-2</v>
      </c>
    </row>
    <row r="33" spans="1:5" x14ac:dyDescent="0.25">
      <c r="A33" s="7" t="s">
        <v>64</v>
      </c>
      <c r="B33" s="6">
        <v>99</v>
      </c>
      <c r="C33" s="22">
        <v>0.19189999999999999</v>
      </c>
      <c r="D33" s="22">
        <v>0.75760000000000005</v>
      </c>
      <c r="E33" s="22">
        <v>5.0500000000000003E-2</v>
      </c>
    </row>
    <row r="34" spans="1:5" x14ac:dyDescent="0.25">
      <c r="A34" s="7" t="s">
        <v>65</v>
      </c>
      <c r="B34" s="6">
        <v>75</v>
      </c>
      <c r="C34" s="22">
        <v>0.1867</v>
      </c>
      <c r="D34" s="22">
        <v>0.76</v>
      </c>
      <c r="E34" s="22">
        <v>5.33E-2</v>
      </c>
    </row>
    <row r="35" spans="1:5" x14ac:dyDescent="0.25">
      <c r="A35" s="7" t="s">
        <v>66</v>
      </c>
      <c r="B35" s="6">
        <v>51</v>
      </c>
      <c r="C35" s="22">
        <v>0.15690000000000001</v>
      </c>
      <c r="D35" s="22">
        <v>0.80389999999999995</v>
      </c>
      <c r="E35" s="22">
        <v>3.9199999999999999E-2</v>
      </c>
    </row>
    <row r="36" spans="1:5" x14ac:dyDescent="0.25">
      <c r="A36" s="7" t="s">
        <v>67</v>
      </c>
      <c r="B36" s="6">
        <v>45</v>
      </c>
      <c r="C36" s="22">
        <v>0.15559999999999999</v>
      </c>
      <c r="D36" s="22">
        <v>0.82220000000000004</v>
      </c>
      <c r="E36" s="22">
        <v>2.2200000000000001E-2</v>
      </c>
    </row>
    <row r="37" spans="1:5" x14ac:dyDescent="0.25">
      <c r="A37" s="7" t="s">
        <v>68</v>
      </c>
      <c r="B37" s="6">
        <v>38</v>
      </c>
      <c r="C37" s="22">
        <v>0.21049999999999999</v>
      </c>
      <c r="D37" s="22">
        <v>0.78949999999999998</v>
      </c>
      <c r="E37" s="22" t="s">
        <v>38</v>
      </c>
    </row>
    <row r="38" spans="1:5" x14ac:dyDescent="0.25">
      <c r="A38" s="7" t="s">
        <v>69</v>
      </c>
      <c r="B38" s="6">
        <v>104</v>
      </c>
      <c r="C38" s="22">
        <v>0.16350000000000001</v>
      </c>
      <c r="D38" s="22">
        <v>0.75960000000000005</v>
      </c>
      <c r="E38" s="22">
        <v>7.6899999999999996E-2</v>
      </c>
    </row>
    <row r="39" spans="1:5" x14ac:dyDescent="0.25">
      <c r="A39" s="7" t="s">
        <v>70</v>
      </c>
      <c r="B39" s="6">
        <v>30</v>
      </c>
      <c r="C39" s="22">
        <v>0.2</v>
      </c>
      <c r="D39" s="22">
        <v>0.73329999999999995</v>
      </c>
      <c r="E39" s="22">
        <v>6.6699999999999995E-2</v>
      </c>
    </row>
    <row r="40" spans="1:5" x14ac:dyDescent="0.25">
      <c r="A40" s="7" t="s">
        <v>71</v>
      </c>
      <c r="B40" s="6">
        <v>64</v>
      </c>
      <c r="C40" s="22">
        <v>0.25</v>
      </c>
      <c r="D40" s="22">
        <v>0.73440000000000005</v>
      </c>
      <c r="E40" s="22">
        <v>1.5599999999999999E-2</v>
      </c>
    </row>
    <row r="41" spans="1:5" x14ac:dyDescent="0.25">
      <c r="A41" s="7" t="s">
        <v>72</v>
      </c>
      <c r="B41" s="6">
        <v>129</v>
      </c>
      <c r="C41" s="22">
        <v>0.186</v>
      </c>
      <c r="D41" s="22">
        <v>0.73640000000000005</v>
      </c>
      <c r="E41" s="22">
        <v>7.7499999999999999E-2</v>
      </c>
    </row>
    <row r="42" spans="1:5" x14ac:dyDescent="0.25">
      <c r="A42" s="7" t="s">
        <v>73</v>
      </c>
      <c r="B42" s="6">
        <v>133</v>
      </c>
      <c r="C42" s="22">
        <v>0.24060000000000001</v>
      </c>
      <c r="D42" s="22">
        <v>0.72929999999999995</v>
      </c>
      <c r="E42" s="22">
        <v>3.0099999999999998E-2</v>
      </c>
    </row>
    <row r="43" spans="1:5" x14ac:dyDescent="0.25">
      <c r="A43" s="7" t="s">
        <v>74</v>
      </c>
      <c r="B43" s="6">
        <v>426</v>
      </c>
      <c r="C43" s="22">
        <v>0.17369999999999999</v>
      </c>
      <c r="D43" s="22">
        <v>0.77700000000000002</v>
      </c>
      <c r="E43" s="22">
        <v>4.9299999999999997E-2</v>
      </c>
    </row>
    <row r="44" spans="1:5" x14ac:dyDescent="0.25">
      <c r="A44" s="7" t="s">
        <v>75</v>
      </c>
      <c r="B44" s="6">
        <v>22</v>
      </c>
      <c r="C44" s="22">
        <v>9.0899999999999995E-2</v>
      </c>
      <c r="D44" s="22">
        <v>0.86360000000000003</v>
      </c>
      <c r="E44" s="22">
        <v>4.5499999999999999E-2</v>
      </c>
    </row>
    <row r="45" spans="1:5" x14ac:dyDescent="0.25">
      <c r="A45" s="7" t="s">
        <v>76</v>
      </c>
      <c r="B45" s="6">
        <v>21</v>
      </c>
      <c r="C45" s="22">
        <v>0.1429</v>
      </c>
      <c r="D45" s="22">
        <v>0.85709999999999997</v>
      </c>
      <c r="E45" s="22" t="s">
        <v>38</v>
      </c>
    </row>
    <row r="46" spans="1:5" x14ac:dyDescent="0.25">
      <c r="A46" s="7" t="s">
        <v>77</v>
      </c>
      <c r="B46" s="6">
        <v>49</v>
      </c>
      <c r="C46" s="22">
        <v>0.24490000000000001</v>
      </c>
      <c r="D46" s="22">
        <v>0.69389999999999996</v>
      </c>
      <c r="E46" s="22">
        <v>6.1199999999999997E-2</v>
      </c>
    </row>
    <row r="47" spans="1:5" x14ac:dyDescent="0.25">
      <c r="A47" s="7" t="s">
        <v>78</v>
      </c>
      <c r="B47" s="6">
        <v>102</v>
      </c>
      <c r="C47" s="22">
        <v>0.2157</v>
      </c>
      <c r="D47" s="22">
        <v>0.7157</v>
      </c>
      <c r="E47" s="22">
        <v>6.8599999999999994E-2</v>
      </c>
    </row>
    <row r="48" spans="1:5" x14ac:dyDescent="0.25">
      <c r="A48" s="7" t="s">
        <v>79</v>
      </c>
      <c r="B48" s="6">
        <v>234</v>
      </c>
      <c r="C48" s="22">
        <v>0.21790000000000001</v>
      </c>
      <c r="D48" s="22">
        <v>0.75209999999999999</v>
      </c>
      <c r="E48" s="22">
        <v>2.9899999999999999E-2</v>
      </c>
    </row>
    <row r="49" spans="1:5" x14ac:dyDescent="0.25">
      <c r="A49" s="7" t="s">
        <v>80</v>
      </c>
      <c r="B49" s="6">
        <v>139</v>
      </c>
      <c r="C49" s="22">
        <v>0.1799</v>
      </c>
      <c r="D49" s="22">
        <v>0.76980000000000004</v>
      </c>
      <c r="E49" s="22">
        <v>5.04E-2</v>
      </c>
    </row>
    <row r="50" spans="1:5" x14ac:dyDescent="0.25">
      <c r="A50" s="7" t="s">
        <v>81</v>
      </c>
      <c r="B50" s="6">
        <v>80</v>
      </c>
      <c r="C50" s="22">
        <v>0.1875</v>
      </c>
      <c r="D50" s="22">
        <v>0.77500000000000002</v>
      </c>
      <c r="E50" s="22">
        <v>3.7499999999999999E-2</v>
      </c>
    </row>
    <row r="51" spans="1:5" x14ac:dyDescent="0.25">
      <c r="A51" s="7" t="s">
        <v>82</v>
      </c>
      <c r="B51" s="6">
        <v>65</v>
      </c>
      <c r="C51" s="22">
        <v>0.21540000000000001</v>
      </c>
      <c r="D51" s="22">
        <v>0.73850000000000005</v>
      </c>
      <c r="E51" s="22">
        <v>4.6199999999999998E-2</v>
      </c>
    </row>
    <row r="52" spans="1:5" x14ac:dyDescent="0.25">
      <c r="A52" s="7" t="s">
        <v>83</v>
      </c>
      <c r="B52" s="6">
        <v>7</v>
      </c>
      <c r="C52" s="22">
        <v>0.28570000000000001</v>
      </c>
      <c r="D52" s="22">
        <v>0.71430000000000005</v>
      </c>
      <c r="E52" s="22" t="s">
        <v>38</v>
      </c>
    </row>
    <row r="53" spans="1:5" x14ac:dyDescent="0.25">
      <c r="A53" s="7" t="s">
        <v>84</v>
      </c>
      <c r="B53" s="6" t="s">
        <v>38</v>
      </c>
      <c r="C53" s="22" t="s">
        <v>39</v>
      </c>
      <c r="D53" s="22" t="s">
        <v>39</v>
      </c>
      <c r="E53" s="22" t="s">
        <v>39</v>
      </c>
    </row>
    <row r="54" spans="1:5" x14ac:dyDescent="0.25">
      <c r="A54" s="7" t="s">
        <v>85</v>
      </c>
      <c r="B54" s="6" t="s">
        <v>38</v>
      </c>
      <c r="C54" s="22" t="s">
        <v>39</v>
      </c>
      <c r="D54" s="22" t="s">
        <v>39</v>
      </c>
      <c r="E54" s="22" t="s">
        <v>39</v>
      </c>
    </row>
    <row r="55" spans="1:5" x14ac:dyDescent="0.25">
      <c r="A55" s="7" t="s">
        <v>86</v>
      </c>
      <c r="B55" s="6">
        <v>4</v>
      </c>
      <c r="C55" s="22" t="s">
        <v>39</v>
      </c>
      <c r="D55" s="22" t="s">
        <v>39</v>
      </c>
      <c r="E55" s="22" t="s">
        <v>39</v>
      </c>
    </row>
    <row r="56" spans="1:5" x14ac:dyDescent="0.25">
      <c r="A56" s="7" t="s">
        <v>87</v>
      </c>
      <c r="B56" s="6">
        <v>43</v>
      </c>
      <c r="C56" s="22">
        <v>0.2326</v>
      </c>
      <c r="D56" s="22">
        <v>0.76739999999999997</v>
      </c>
      <c r="E56" s="22" t="s">
        <v>38</v>
      </c>
    </row>
    <row r="57" spans="1:5" x14ac:dyDescent="0.25">
      <c r="A57" s="7" t="s">
        <v>88</v>
      </c>
      <c r="B57" s="6">
        <v>99</v>
      </c>
      <c r="C57" s="22">
        <v>0.21210000000000001</v>
      </c>
      <c r="D57" s="22">
        <v>0.71719999999999995</v>
      </c>
      <c r="E57" s="22">
        <v>7.0699999999999999E-2</v>
      </c>
    </row>
    <row r="58" spans="1:5" x14ac:dyDescent="0.25">
      <c r="A58" s="7" t="s">
        <v>89</v>
      </c>
      <c r="B58" s="6">
        <v>147</v>
      </c>
      <c r="C58" s="22">
        <v>0.1633</v>
      </c>
      <c r="D58" s="22">
        <v>0.8095</v>
      </c>
      <c r="E58" s="22">
        <v>2.7199999999999998E-2</v>
      </c>
    </row>
    <row r="59" spans="1:5" x14ac:dyDescent="0.25">
      <c r="A59" s="7" t="s">
        <v>90</v>
      </c>
      <c r="B59" s="6">
        <v>182</v>
      </c>
      <c r="C59" s="22">
        <v>0.23080000000000001</v>
      </c>
      <c r="D59" s="22">
        <v>0.73080000000000001</v>
      </c>
      <c r="E59" s="22">
        <v>3.85E-2</v>
      </c>
    </row>
    <row r="60" spans="1:5" x14ac:dyDescent="0.25">
      <c r="A60" s="7" t="s">
        <v>91</v>
      </c>
      <c r="B60" s="6">
        <v>201</v>
      </c>
      <c r="C60" s="22">
        <v>0.16420000000000001</v>
      </c>
      <c r="D60" s="22">
        <v>0.76619999999999999</v>
      </c>
      <c r="E60" s="22">
        <v>6.9699999999999998E-2</v>
      </c>
    </row>
    <row r="61" spans="1:5" x14ac:dyDescent="0.25">
      <c r="A61" s="7" t="s">
        <v>92</v>
      </c>
      <c r="B61" s="6">
        <v>112</v>
      </c>
      <c r="C61" s="22">
        <v>0.2054</v>
      </c>
      <c r="D61" s="22">
        <v>0.75890000000000002</v>
      </c>
      <c r="E61" s="22">
        <v>3.5700000000000003E-2</v>
      </c>
    </row>
    <row r="62" spans="1:5" x14ac:dyDescent="0.25">
      <c r="A62" s="7" t="s">
        <v>93</v>
      </c>
      <c r="B62" s="6">
        <v>8</v>
      </c>
      <c r="C62" s="22">
        <v>0.125</v>
      </c>
      <c r="D62" s="22">
        <v>0.75</v>
      </c>
      <c r="E62" s="22">
        <v>0.125</v>
      </c>
    </row>
    <row r="63" spans="1:5" x14ac:dyDescent="0.25">
      <c r="A63" s="7" t="s">
        <v>94</v>
      </c>
      <c r="B63" s="6">
        <v>383</v>
      </c>
      <c r="C63" s="22">
        <v>0.188</v>
      </c>
      <c r="D63" s="22">
        <v>0.75460000000000005</v>
      </c>
      <c r="E63" s="22">
        <v>5.74E-2</v>
      </c>
    </row>
    <row r="64" spans="1:5" x14ac:dyDescent="0.25">
      <c r="A64" s="7" t="s">
        <v>95</v>
      </c>
      <c r="B64" s="6">
        <v>405</v>
      </c>
      <c r="C64" s="22">
        <v>0.20250000000000001</v>
      </c>
      <c r="D64" s="22">
        <v>0.76049999999999995</v>
      </c>
      <c r="E64" s="22">
        <v>3.6999999999999998E-2</v>
      </c>
    </row>
    <row r="65" spans="1:5" x14ac:dyDescent="0.25">
      <c r="A65" s="7" t="s">
        <v>96</v>
      </c>
      <c r="B65" s="6">
        <v>6</v>
      </c>
      <c r="C65" s="22">
        <v>0.16669999999999999</v>
      </c>
      <c r="D65" s="22">
        <v>0.66669999999999996</v>
      </c>
      <c r="E65" s="22">
        <v>0.16669999999999999</v>
      </c>
    </row>
    <row r="66" spans="1:5" x14ac:dyDescent="0.25">
      <c r="A66" s="7" t="s">
        <v>97</v>
      </c>
      <c r="B66" s="6">
        <v>490</v>
      </c>
      <c r="C66" s="22">
        <v>0.20610000000000001</v>
      </c>
      <c r="D66" s="22">
        <v>0.751</v>
      </c>
      <c r="E66" s="22">
        <v>4.2900000000000001E-2</v>
      </c>
    </row>
    <row r="67" spans="1:5" ht="30" x14ac:dyDescent="0.25">
      <c r="A67" s="7" t="s">
        <v>98</v>
      </c>
      <c r="B67" s="6">
        <v>141</v>
      </c>
      <c r="C67" s="22">
        <v>0.1915</v>
      </c>
      <c r="D67" s="22">
        <v>0.74470000000000003</v>
      </c>
      <c r="E67" s="22">
        <v>6.3799999999999996E-2</v>
      </c>
    </row>
    <row r="68" spans="1:5" ht="30" x14ac:dyDescent="0.25">
      <c r="A68" s="7" t="s">
        <v>99</v>
      </c>
      <c r="B68" s="6">
        <v>123</v>
      </c>
      <c r="C68" s="22">
        <v>0.13819999999999999</v>
      </c>
      <c r="D68" s="22">
        <v>0.81299999999999994</v>
      </c>
      <c r="E68" s="22">
        <v>4.8800000000000003E-2</v>
      </c>
    </row>
    <row r="69" spans="1:5" ht="30" x14ac:dyDescent="0.25">
      <c r="A69" s="7" t="s">
        <v>100</v>
      </c>
      <c r="B69" s="6">
        <v>35</v>
      </c>
      <c r="C69" s="22">
        <v>0.2</v>
      </c>
      <c r="D69" s="22">
        <v>0.8</v>
      </c>
      <c r="E69" s="22" t="s">
        <v>38</v>
      </c>
    </row>
    <row r="70" spans="1:5" x14ac:dyDescent="0.25">
      <c r="A70" s="7" t="s">
        <v>101</v>
      </c>
      <c r="B70" s="6">
        <v>29</v>
      </c>
      <c r="C70" s="22">
        <v>0.27589999999999998</v>
      </c>
      <c r="D70" s="22">
        <v>0.72409999999999997</v>
      </c>
      <c r="E70" s="22" t="s">
        <v>38</v>
      </c>
    </row>
    <row r="71" spans="1:5" x14ac:dyDescent="0.25">
      <c r="A71" s="7" t="s">
        <v>102</v>
      </c>
      <c r="B71" s="6">
        <v>44</v>
      </c>
      <c r="C71" s="22">
        <v>0.31819999999999998</v>
      </c>
      <c r="D71" s="22">
        <v>0.68179999999999996</v>
      </c>
      <c r="E71" s="22" t="s">
        <v>38</v>
      </c>
    </row>
    <row r="72" spans="1:5" x14ac:dyDescent="0.25">
      <c r="A72" s="7" t="s">
        <v>103</v>
      </c>
      <c r="B72" s="6">
        <v>46</v>
      </c>
      <c r="C72" s="22">
        <v>0.19570000000000001</v>
      </c>
      <c r="D72" s="22">
        <v>0.78259999999999996</v>
      </c>
      <c r="E72" s="22">
        <v>2.1700000000000001E-2</v>
      </c>
    </row>
    <row r="73" spans="1:5" x14ac:dyDescent="0.25">
      <c r="A73" s="7" t="s">
        <v>104</v>
      </c>
      <c r="B73" s="6">
        <v>65</v>
      </c>
      <c r="C73" s="22">
        <v>0.16919999999999999</v>
      </c>
      <c r="D73" s="22">
        <v>0.81540000000000001</v>
      </c>
      <c r="E73" s="22">
        <v>1.54E-2</v>
      </c>
    </row>
    <row r="74" spans="1:5" x14ac:dyDescent="0.25">
      <c r="A74" s="7" t="s">
        <v>105</v>
      </c>
      <c r="B74" s="6">
        <v>587</v>
      </c>
      <c r="C74" s="22">
        <v>0.17549999999999999</v>
      </c>
      <c r="D74" s="22">
        <v>0.77680000000000005</v>
      </c>
      <c r="E74" s="22">
        <v>4.7699999999999999E-2</v>
      </c>
    </row>
    <row r="75" spans="1:5" x14ac:dyDescent="0.25">
      <c r="A75" s="7" t="s">
        <v>106</v>
      </c>
      <c r="B75" s="6">
        <v>14</v>
      </c>
      <c r="C75" s="22">
        <v>7.1400000000000005E-2</v>
      </c>
      <c r="D75" s="22">
        <v>0.85709999999999997</v>
      </c>
      <c r="E75" s="22">
        <v>7.1400000000000005E-2</v>
      </c>
    </row>
    <row r="76" spans="1:5" x14ac:dyDescent="0.25">
      <c r="A76" s="7" t="s">
        <v>107</v>
      </c>
      <c r="B76" s="6">
        <v>56</v>
      </c>
      <c r="C76" s="22">
        <v>0.26790000000000003</v>
      </c>
      <c r="D76" s="22">
        <v>0.67859999999999998</v>
      </c>
      <c r="E76" s="22">
        <v>5.3600000000000002E-2</v>
      </c>
    </row>
    <row r="77" spans="1:5" x14ac:dyDescent="0.25">
      <c r="A77" s="7" t="s">
        <v>108</v>
      </c>
      <c r="B77" s="6">
        <v>57</v>
      </c>
      <c r="C77" s="22">
        <v>0.21049999999999999</v>
      </c>
      <c r="D77" s="22">
        <v>0.71930000000000005</v>
      </c>
      <c r="E77" s="22">
        <v>7.0199999999999999E-2</v>
      </c>
    </row>
    <row r="78" spans="1:5" x14ac:dyDescent="0.25">
      <c r="A78" s="7" t="s">
        <v>109</v>
      </c>
      <c r="B78" s="6">
        <v>79</v>
      </c>
      <c r="C78" s="22">
        <v>0.20250000000000001</v>
      </c>
      <c r="D78" s="22">
        <v>0.7722</v>
      </c>
      <c r="E78" s="22">
        <v>2.53E-2</v>
      </c>
    </row>
    <row r="79" spans="1:5" x14ac:dyDescent="0.25">
      <c r="A79" s="7" t="s">
        <v>110</v>
      </c>
      <c r="B79" s="6">
        <v>72</v>
      </c>
      <c r="C79" s="22">
        <v>0.26390000000000002</v>
      </c>
      <c r="D79" s="22">
        <v>0.66669999999999996</v>
      </c>
      <c r="E79" s="22">
        <v>6.9400000000000003E-2</v>
      </c>
    </row>
    <row r="80" spans="1:5" x14ac:dyDescent="0.25">
      <c r="A80" s="7" t="s">
        <v>111</v>
      </c>
      <c r="B80" s="6">
        <v>65</v>
      </c>
      <c r="C80" s="22">
        <v>0.15379999999999999</v>
      </c>
      <c r="D80" s="22">
        <v>0.8</v>
      </c>
      <c r="E80" s="22">
        <v>4.6199999999999998E-2</v>
      </c>
    </row>
    <row r="81" spans="1:5" x14ac:dyDescent="0.25">
      <c r="A81" s="7" t="s">
        <v>112</v>
      </c>
      <c r="B81" s="6">
        <v>62</v>
      </c>
      <c r="C81" s="22">
        <v>0.19350000000000001</v>
      </c>
      <c r="D81" s="22">
        <v>0.7581</v>
      </c>
      <c r="E81" s="22">
        <v>4.8399999999999999E-2</v>
      </c>
    </row>
    <row r="82" spans="1:5" x14ac:dyDescent="0.25">
      <c r="A82" s="7" t="s">
        <v>113</v>
      </c>
      <c r="B82" s="6">
        <v>44</v>
      </c>
      <c r="C82" s="22">
        <v>0.2273</v>
      </c>
      <c r="D82" s="22">
        <v>0.75</v>
      </c>
      <c r="E82" s="22">
        <v>2.2700000000000001E-2</v>
      </c>
    </row>
    <row r="83" spans="1:5" x14ac:dyDescent="0.25">
      <c r="A83" s="7" t="s">
        <v>114</v>
      </c>
      <c r="B83" s="6">
        <v>35</v>
      </c>
      <c r="C83" s="22">
        <v>0.1143</v>
      </c>
      <c r="D83" s="22">
        <v>0.8286</v>
      </c>
      <c r="E83" s="22">
        <v>5.7099999999999998E-2</v>
      </c>
    </row>
    <row r="84" spans="1:5" x14ac:dyDescent="0.25">
      <c r="A84" s="7" t="s">
        <v>115</v>
      </c>
      <c r="B84" s="6">
        <v>29</v>
      </c>
      <c r="C84" s="22">
        <v>0.1724</v>
      </c>
      <c r="D84" s="22">
        <v>0.79310000000000003</v>
      </c>
      <c r="E84" s="22">
        <v>3.4500000000000003E-2</v>
      </c>
    </row>
    <row r="85" spans="1:5" x14ac:dyDescent="0.25">
      <c r="A85" s="7" t="s">
        <v>116</v>
      </c>
      <c r="B85" s="6">
        <v>92</v>
      </c>
      <c r="C85" s="22">
        <v>0.19570000000000001</v>
      </c>
      <c r="D85" s="22">
        <v>0.79349999999999998</v>
      </c>
      <c r="E85" s="22">
        <v>1.09E-2</v>
      </c>
    </row>
    <row r="86" spans="1:5" x14ac:dyDescent="0.25">
      <c r="A86" s="7" t="s">
        <v>117</v>
      </c>
      <c r="B86" s="6">
        <v>9</v>
      </c>
      <c r="C86" s="22">
        <v>0.44440000000000002</v>
      </c>
      <c r="D86" s="22">
        <v>0.55559999999999998</v>
      </c>
      <c r="E86" s="22" t="s">
        <v>38</v>
      </c>
    </row>
    <row r="87" spans="1:5" x14ac:dyDescent="0.25">
      <c r="A87" s="7" t="s">
        <v>118</v>
      </c>
      <c r="B87" s="6">
        <v>1</v>
      </c>
      <c r="C87" s="22" t="s">
        <v>39</v>
      </c>
      <c r="D87" s="22" t="s">
        <v>39</v>
      </c>
      <c r="E87" s="22" t="s">
        <v>39</v>
      </c>
    </row>
    <row r="88" spans="1:5" x14ac:dyDescent="0.25">
      <c r="A88" s="7" t="s">
        <v>119</v>
      </c>
      <c r="B88" s="6">
        <v>3</v>
      </c>
      <c r="C88" s="22" t="s">
        <v>39</v>
      </c>
      <c r="D88" s="22" t="s">
        <v>39</v>
      </c>
      <c r="E88" s="22" t="s">
        <v>39</v>
      </c>
    </row>
    <row r="89" spans="1:5" x14ac:dyDescent="0.25">
      <c r="A89" s="7" t="s">
        <v>120</v>
      </c>
      <c r="B89" s="6" t="s">
        <v>38</v>
      </c>
      <c r="C89" s="22" t="s">
        <v>39</v>
      </c>
      <c r="D89" s="22" t="s">
        <v>39</v>
      </c>
      <c r="E89" s="22" t="s">
        <v>39</v>
      </c>
    </row>
    <row r="90" spans="1:5" x14ac:dyDescent="0.25">
      <c r="A90" s="7" t="s">
        <v>121</v>
      </c>
      <c r="B90" s="6" t="s">
        <v>38</v>
      </c>
      <c r="C90" s="22" t="s">
        <v>39</v>
      </c>
      <c r="D90" s="22" t="s">
        <v>39</v>
      </c>
      <c r="E90" s="22" t="s">
        <v>39</v>
      </c>
    </row>
    <row r="91" spans="1:5" x14ac:dyDescent="0.25">
      <c r="A91" s="7" t="s">
        <v>122</v>
      </c>
      <c r="B91" s="6" t="s">
        <v>38</v>
      </c>
      <c r="C91" s="22" t="s">
        <v>39</v>
      </c>
      <c r="D91" s="22" t="s">
        <v>39</v>
      </c>
      <c r="E91" s="22" t="s">
        <v>39</v>
      </c>
    </row>
    <row r="92" spans="1:5" ht="30" x14ac:dyDescent="0.25">
      <c r="A92" s="7" t="s">
        <v>123</v>
      </c>
      <c r="B92" s="6">
        <v>2</v>
      </c>
      <c r="C92" s="22" t="s">
        <v>39</v>
      </c>
      <c r="D92" s="22" t="s">
        <v>39</v>
      </c>
      <c r="E92" s="22" t="s">
        <v>39</v>
      </c>
    </row>
    <row r="93" spans="1:5" ht="30" x14ac:dyDescent="0.25">
      <c r="A93" s="7" t="s">
        <v>124</v>
      </c>
      <c r="B93" s="6">
        <v>2</v>
      </c>
      <c r="C93" s="22" t="s">
        <v>39</v>
      </c>
      <c r="D93" s="22" t="s">
        <v>39</v>
      </c>
      <c r="E93" s="22" t="s">
        <v>39</v>
      </c>
    </row>
    <row r="94" spans="1:5" ht="30" x14ac:dyDescent="0.25">
      <c r="A94" s="7" t="s">
        <v>125</v>
      </c>
      <c r="B94" s="6" t="s">
        <v>38</v>
      </c>
      <c r="C94" s="22" t="s">
        <v>39</v>
      </c>
      <c r="D94" s="22" t="s">
        <v>39</v>
      </c>
      <c r="E94" s="22" t="s">
        <v>39</v>
      </c>
    </row>
    <row r="95" spans="1:5" ht="30" x14ac:dyDescent="0.25">
      <c r="A95" s="7" t="s">
        <v>126</v>
      </c>
      <c r="B95" s="6">
        <v>1</v>
      </c>
      <c r="C95" s="22" t="s">
        <v>39</v>
      </c>
      <c r="D95" s="22" t="s">
        <v>39</v>
      </c>
      <c r="E95" s="22" t="s">
        <v>39</v>
      </c>
    </row>
    <row r="96" spans="1:5" ht="30" x14ac:dyDescent="0.25">
      <c r="A96" s="7" t="s">
        <v>127</v>
      </c>
      <c r="B96" s="6">
        <v>1</v>
      </c>
      <c r="C96" s="22" t="s">
        <v>39</v>
      </c>
      <c r="D96" s="22" t="s">
        <v>39</v>
      </c>
      <c r="E96" s="22" t="s">
        <v>39</v>
      </c>
    </row>
    <row r="97" spans="1:5" ht="30" x14ac:dyDescent="0.25">
      <c r="A97" s="7" t="s">
        <v>128</v>
      </c>
      <c r="B97" s="6" t="s">
        <v>38</v>
      </c>
      <c r="C97" s="22" t="s">
        <v>39</v>
      </c>
      <c r="D97" s="22" t="s">
        <v>39</v>
      </c>
      <c r="E97" s="22" t="s">
        <v>39</v>
      </c>
    </row>
    <row r="98" spans="1:5" x14ac:dyDescent="0.25">
      <c r="A98" s="7" t="s">
        <v>129</v>
      </c>
      <c r="B98" s="6">
        <v>7</v>
      </c>
      <c r="C98" s="22">
        <v>0.42859999999999998</v>
      </c>
      <c r="D98" s="22">
        <v>0.57140000000000002</v>
      </c>
      <c r="E98" s="22" t="s">
        <v>38</v>
      </c>
    </row>
    <row r="99" spans="1:5" ht="30" x14ac:dyDescent="0.25">
      <c r="A99" s="7" t="s">
        <v>130</v>
      </c>
      <c r="B99" s="6">
        <v>3</v>
      </c>
      <c r="C99" s="22" t="s">
        <v>39</v>
      </c>
      <c r="D99" s="22" t="s">
        <v>39</v>
      </c>
      <c r="E99" s="22" t="s">
        <v>39</v>
      </c>
    </row>
    <row r="100" spans="1:5" ht="30" x14ac:dyDescent="0.25">
      <c r="A100" s="7" t="s">
        <v>131</v>
      </c>
      <c r="B100" s="6">
        <v>1</v>
      </c>
      <c r="C100" s="22" t="s">
        <v>39</v>
      </c>
      <c r="D100" s="22" t="s">
        <v>39</v>
      </c>
      <c r="E100" s="22" t="s">
        <v>39</v>
      </c>
    </row>
    <row r="101" spans="1:5" ht="30" x14ac:dyDescent="0.25">
      <c r="A101" s="7" t="s">
        <v>132</v>
      </c>
      <c r="B101" s="6">
        <v>1</v>
      </c>
      <c r="C101" s="22" t="s">
        <v>39</v>
      </c>
      <c r="D101" s="22" t="s">
        <v>39</v>
      </c>
      <c r="E101" s="22" t="s">
        <v>39</v>
      </c>
    </row>
    <row r="102" spans="1:5" ht="30" x14ac:dyDescent="0.25">
      <c r="A102" s="7" t="s">
        <v>133</v>
      </c>
      <c r="B102" s="6">
        <v>2</v>
      </c>
      <c r="C102" s="22" t="s">
        <v>39</v>
      </c>
      <c r="D102" s="22" t="s">
        <v>39</v>
      </c>
      <c r="E102" s="22" t="s">
        <v>39</v>
      </c>
    </row>
    <row r="103" spans="1:5" x14ac:dyDescent="0.25">
      <c r="A103" s="7" t="s">
        <v>134</v>
      </c>
      <c r="B103" s="6">
        <v>772</v>
      </c>
      <c r="C103" s="22">
        <v>0.18390000000000001</v>
      </c>
      <c r="D103" s="22">
        <v>0.76549999999999996</v>
      </c>
      <c r="E103" s="22">
        <v>5.0500000000000003E-2</v>
      </c>
    </row>
    <row r="104" spans="1:5" ht="30" x14ac:dyDescent="0.25">
      <c r="A104" s="7" t="s">
        <v>135</v>
      </c>
      <c r="B104" s="6">
        <v>644</v>
      </c>
      <c r="C104" s="22">
        <v>0.17699999999999999</v>
      </c>
      <c r="D104" s="22">
        <v>0.77170000000000005</v>
      </c>
      <c r="E104" s="22">
        <v>5.1200000000000002E-2</v>
      </c>
    </row>
    <row r="105" spans="1:5" x14ac:dyDescent="0.25">
      <c r="A105" s="7" t="s">
        <v>136</v>
      </c>
      <c r="B105" s="6">
        <v>1</v>
      </c>
      <c r="C105" s="22" t="s">
        <v>39</v>
      </c>
      <c r="D105" s="22" t="s">
        <v>39</v>
      </c>
      <c r="E105" s="22" t="s">
        <v>39</v>
      </c>
    </row>
    <row r="106" spans="1:5" x14ac:dyDescent="0.25">
      <c r="A106" s="7" t="s">
        <v>137</v>
      </c>
      <c r="B106" s="6">
        <v>7</v>
      </c>
      <c r="C106" s="22">
        <v>0.42859999999999998</v>
      </c>
      <c r="D106" s="22">
        <v>0.57140000000000002</v>
      </c>
      <c r="E106" s="22" t="s">
        <v>38</v>
      </c>
    </row>
    <row r="107" spans="1:5" x14ac:dyDescent="0.25">
      <c r="A107" s="7" t="s">
        <v>138</v>
      </c>
      <c r="B107" s="6">
        <v>15</v>
      </c>
      <c r="C107" s="22">
        <v>6.6699999999999995E-2</v>
      </c>
      <c r="D107" s="22">
        <v>0.93330000000000002</v>
      </c>
      <c r="E107" s="22" t="s">
        <v>38</v>
      </c>
    </row>
    <row r="108" spans="1:5" x14ac:dyDescent="0.25">
      <c r="A108" s="7" t="s">
        <v>139</v>
      </c>
      <c r="B108" s="6">
        <v>14</v>
      </c>
      <c r="C108" s="22">
        <v>0.35709999999999997</v>
      </c>
      <c r="D108" s="22">
        <v>0.64290000000000003</v>
      </c>
      <c r="E108" s="22" t="s">
        <v>38</v>
      </c>
    </row>
    <row r="109" spans="1:5" x14ac:dyDescent="0.25">
      <c r="A109" s="7" t="s">
        <v>140</v>
      </c>
      <c r="B109" s="6">
        <v>1</v>
      </c>
      <c r="C109" s="22" t="s">
        <v>39</v>
      </c>
      <c r="D109" s="22" t="s">
        <v>39</v>
      </c>
      <c r="E109" s="22" t="s">
        <v>39</v>
      </c>
    </row>
    <row r="110" spans="1:5" ht="30" x14ac:dyDescent="0.25">
      <c r="A110" s="7" t="s">
        <v>141</v>
      </c>
      <c r="B110" s="6">
        <v>9</v>
      </c>
      <c r="C110" s="22">
        <v>0.22220000000000001</v>
      </c>
      <c r="D110" s="22">
        <v>0.77780000000000005</v>
      </c>
      <c r="E110" s="22" t="s">
        <v>38</v>
      </c>
    </row>
    <row r="111" spans="1:5" ht="30" x14ac:dyDescent="0.25">
      <c r="A111" s="7" t="s">
        <v>142</v>
      </c>
      <c r="B111" s="6">
        <v>28</v>
      </c>
      <c r="C111" s="22">
        <v>0.39290000000000003</v>
      </c>
      <c r="D111" s="22">
        <v>0.60709999999999997</v>
      </c>
      <c r="E111" s="22" t="s">
        <v>38</v>
      </c>
    </row>
    <row r="112" spans="1:5" ht="30" x14ac:dyDescent="0.25">
      <c r="A112" s="7" t="s">
        <v>143</v>
      </c>
      <c r="B112" s="6">
        <v>62</v>
      </c>
      <c r="C112" s="22">
        <v>0.1774</v>
      </c>
      <c r="D112" s="22">
        <v>0.7742</v>
      </c>
      <c r="E112" s="22">
        <v>4.8399999999999999E-2</v>
      </c>
    </row>
    <row r="113" spans="1:5" x14ac:dyDescent="0.25">
      <c r="A113" s="7" t="s">
        <v>144</v>
      </c>
      <c r="B113" s="6">
        <v>43</v>
      </c>
      <c r="C113" s="22">
        <v>0.2326</v>
      </c>
      <c r="D113" s="22">
        <v>0.74419999999999997</v>
      </c>
      <c r="E113" s="22">
        <v>2.3300000000000001E-2</v>
      </c>
    </row>
    <row r="114" spans="1:5" x14ac:dyDescent="0.25">
      <c r="A114" s="7" t="s">
        <v>145</v>
      </c>
      <c r="B114" s="6">
        <v>426</v>
      </c>
      <c r="C114" s="22">
        <v>0.17369999999999999</v>
      </c>
      <c r="D114" s="22">
        <v>0.77700000000000002</v>
      </c>
      <c r="E114" s="22">
        <v>4.9299999999999997E-2</v>
      </c>
    </row>
    <row r="115" spans="1:5" ht="30" x14ac:dyDescent="0.25">
      <c r="A115" s="7" t="s">
        <v>146</v>
      </c>
      <c r="B115" s="6">
        <v>813</v>
      </c>
      <c r="C115" s="22">
        <v>0.1968</v>
      </c>
      <c r="D115" s="22">
        <v>0.75519999999999998</v>
      </c>
      <c r="E115" s="22">
        <v>4.8000000000000001E-2</v>
      </c>
    </row>
    <row r="116" spans="1:5" x14ac:dyDescent="0.25">
      <c r="A116" s="7" t="s">
        <v>147</v>
      </c>
      <c r="B116" s="6">
        <v>352</v>
      </c>
      <c r="C116" s="22">
        <v>0.17050000000000001</v>
      </c>
      <c r="D116" s="22">
        <v>0.78410000000000002</v>
      </c>
      <c r="E116" s="22">
        <v>4.5499999999999999E-2</v>
      </c>
    </row>
    <row r="117" spans="1:5" ht="30" x14ac:dyDescent="0.25">
      <c r="A117" s="7" t="s">
        <v>148</v>
      </c>
      <c r="B117" s="6" t="s">
        <v>38</v>
      </c>
      <c r="C117" s="22" t="s">
        <v>39</v>
      </c>
      <c r="D117" s="22" t="s">
        <v>39</v>
      </c>
      <c r="E117" s="22" t="s">
        <v>39</v>
      </c>
    </row>
    <row r="118" spans="1:5" ht="30" x14ac:dyDescent="0.25">
      <c r="A118" s="7" t="s">
        <v>149</v>
      </c>
      <c r="B118" s="6">
        <v>393</v>
      </c>
      <c r="C118" s="22">
        <v>0.16789999999999999</v>
      </c>
      <c r="D118" s="22">
        <v>0.77610000000000001</v>
      </c>
      <c r="E118" s="22">
        <v>5.6000000000000001E-2</v>
      </c>
    </row>
    <row r="119" spans="1:5" ht="30" x14ac:dyDescent="0.25">
      <c r="A119" s="7" t="s">
        <v>150</v>
      </c>
      <c r="B119" s="6">
        <v>411</v>
      </c>
      <c r="C119" s="22">
        <v>0.1825</v>
      </c>
      <c r="D119" s="22">
        <v>0.76160000000000005</v>
      </c>
      <c r="E119" s="22">
        <v>5.6000000000000001E-2</v>
      </c>
    </row>
    <row r="120" spans="1:5" x14ac:dyDescent="0.25">
      <c r="A120" s="7" t="s">
        <v>151</v>
      </c>
      <c r="B120" s="6">
        <v>31</v>
      </c>
      <c r="C120" s="22">
        <v>0.1613</v>
      </c>
      <c r="D120" s="22">
        <v>0.8387</v>
      </c>
      <c r="E120" s="22" t="s">
        <v>38</v>
      </c>
    </row>
    <row r="121" spans="1:5" x14ac:dyDescent="0.25">
      <c r="A121" s="7" t="s">
        <v>152</v>
      </c>
      <c r="B121" s="6">
        <v>810</v>
      </c>
      <c r="C121" s="22">
        <v>0.19750000000000001</v>
      </c>
      <c r="D121" s="22">
        <v>0.75680000000000003</v>
      </c>
      <c r="E121" s="22">
        <v>4.5699999999999998E-2</v>
      </c>
    </row>
    <row r="122" spans="1:5" x14ac:dyDescent="0.25">
      <c r="A122" s="7" t="s">
        <v>153</v>
      </c>
      <c r="B122" s="6">
        <v>15</v>
      </c>
      <c r="C122" s="22">
        <v>6.6699999999999995E-2</v>
      </c>
      <c r="D122" s="22">
        <v>0.86670000000000003</v>
      </c>
      <c r="E122" s="22">
        <v>6.6699999999999995E-2</v>
      </c>
    </row>
    <row r="123" spans="1:5" x14ac:dyDescent="0.25">
      <c r="A123" s="7" t="s">
        <v>154</v>
      </c>
      <c r="B123" s="6">
        <v>229</v>
      </c>
      <c r="C123" s="22">
        <v>0.17030000000000001</v>
      </c>
      <c r="D123" s="22">
        <v>0.76859999999999995</v>
      </c>
      <c r="E123" s="22">
        <v>6.1100000000000002E-2</v>
      </c>
    </row>
    <row r="124" spans="1:5" ht="30" x14ac:dyDescent="0.25">
      <c r="A124" s="7" t="s">
        <v>155</v>
      </c>
      <c r="B124" s="6">
        <v>613</v>
      </c>
      <c r="C124" s="22">
        <v>0.17780000000000001</v>
      </c>
      <c r="D124" s="22">
        <v>0.76670000000000005</v>
      </c>
      <c r="E124" s="22">
        <v>5.5500000000000001E-2</v>
      </c>
    </row>
    <row r="125" spans="1:5" x14ac:dyDescent="0.25">
      <c r="A125" s="7" t="s">
        <v>156</v>
      </c>
      <c r="B125" s="6">
        <v>43</v>
      </c>
      <c r="C125" s="22">
        <v>9.2999999999999999E-2</v>
      </c>
      <c r="D125" s="22">
        <v>0.86050000000000004</v>
      </c>
      <c r="E125" s="22">
        <v>4.65E-2</v>
      </c>
    </row>
    <row r="126" spans="1:5" x14ac:dyDescent="0.25">
      <c r="A126" s="7" t="s">
        <v>157</v>
      </c>
      <c r="B126" s="6">
        <v>31</v>
      </c>
      <c r="C126" s="22">
        <v>0.1613</v>
      </c>
      <c r="D126" s="22">
        <v>0.8387</v>
      </c>
      <c r="E126" s="22" t="s">
        <v>38</v>
      </c>
    </row>
    <row r="127" spans="1:5" x14ac:dyDescent="0.25">
      <c r="A127" s="7" t="s">
        <v>158</v>
      </c>
      <c r="B127" s="6">
        <v>159</v>
      </c>
      <c r="C127" s="22">
        <v>0.19500000000000001</v>
      </c>
      <c r="D127" s="22">
        <v>0.77990000000000004</v>
      </c>
      <c r="E127" s="22">
        <v>2.52E-2</v>
      </c>
    </row>
    <row r="128" spans="1:5" x14ac:dyDescent="0.25">
      <c r="A128" s="7" t="s">
        <v>159</v>
      </c>
      <c r="B128" s="6">
        <v>730</v>
      </c>
      <c r="C128" s="22">
        <v>0.1822</v>
      </c>
      <c r="D128" s="22">
        <v>0.76990000000000003</v>
      </c>
      <c r="E128" s="22">
        <v>4.7899999999999998E-2</v>
      </c>
    </row>
    <row r="129" spans="1:5" x14ac:dyDescent="0.25">
      <c r="A129" s="7" t="s">
        <v>160</v>
      </c>
      <c r="B129" s="6">
        <v>348</v>
      </c>
      <c r="C129" s="22">
        <v>0.18390000000000001</v>
      </c>
      <c r="D129" s="22">
        <v>0.75860000000000005</v>
      </c>
      <c r="E129" s="22">
        <v>5.7500000000000002E-2</v>
      </c>
    </row>
    <row r="130" spans="1:5" x14ac:dyDescent="0.25">
      <c r="A130" s="7" t="s">
        <v>161</v>
      </c>
      <c r="B130" s="6">
        <v>355</v>
      </c>
      <c r="C130" s="22">
        <v>0.17749999999999999</v>
      </c>
      <c r="D130" s="22">
        <v>0.76900000000000002</v>
      </c>
      <c r="E130" s="22">
        <v>5.3499999999999999E-2</v>
      </c>
    </row>
    <row r="131" spans="1:5" x14ac:dyDescent="0.25">
      <c r="A131" s="7" t="s">
        <v>162</v>
      </c>
      <c r="B131" s="6">
        <v>64</v>
      </c>
      <c r="C131" s="22">
        <v>0.1875</v>
      </c>
      <c r="D131" s="22">
        <v>0.78129999999999999</v>
      </c>
      <c r="E131" s="22">
        <v>3.1300000000000001E-2</v>
      </c>
    </row>
    <row r="132" spans="1:5" x14ac:dyDescent="0.25">
      <c r="A132" s="7" t="s">
        <v>163</v>
      </c>
      <c r="B132" s="6">
        <v>55</v>
      </c>
      <c r="C132" s="22">
        <v>0.2364</v>
      </c>
      <c r="D132" s="22">
        <v>0.76359999999999995</v>
      </c>
      <c r="E132" s="22" t="s">
        <v>38</v>
      </c>
    </row>
    <row r="133" spans="1:5" ht="30" x14ac:dyDescent="0.25">
      <c r="A133" s="7" t="s">
        <v>164</v>
      </c>
      <c r="B133" s="6">
        <v>23</v>
      </c>
      <c r="C133" s="22">
        <v>0.26090000000000002</v>
      </c>
      <c r="D133" s="22">
        <v>0.73909999999999998</v>
      </c>
      <c r="E133" s="22" t="s">
        <v>38</v>
      </c>
    </row>
    <row r="134" spans="1:5" ht="30" x14ac:dyDescent="0.25">
      <c r="A134" s="7" t="s">
        <v>165</v>
      </c>
      <c r="B134" s="6">
        <v>57</v>
      </c>
      <c r="C134" s="22">
        <v>0.1404</v>
      </c>
      <c r="D134" s="22">
        <v>0.80700000000000005</v>
      </c>
      <c r="E134" s="22">
        <v>5.2600000000000001E-2</v>
      </c>
    </row>
    <row r="135" spans="1:5" x14ac:dyDescent="0.25">
      <c r="A135" s="7" t="s">
        <v>166</v>
      </c>
      <c r="B135" s="6">
        <v>30</v>
      </c>
      <c r="C135" s="22">
        <v>6.6699999999999995E-2</v>
      </c>
      <c r="D135" s="22">
        <v>0.9</v>
      </c>
      <c r="E135" s="22">
        <v>3.3300000000000003E-2</v>
      </c>
    </row>
    <row r="136" spans="1:5" x14ac:dyDescent="0.25">
      <c r="A136" s="7" t="s">
        <v>167</v>
      </c>
      <c r="B136" s="6">
        <v>45</v>
      </c>
      <c r="C136" s="22">
        <v>8.8900000000000007E-2</v>
      </c>
      <c r="D136" s="22">
        <v>0.84440000000000004</v>
      </c>
      <c r="E136" s="22">
        <v>6.6699999999999995E-2</v>
      </c>
    </row>
    <row r="137" spans="1:5" x14ac:dyDescent="0.25">
      <c r="A137" s="7" t="s">
        <v>168</v>
      </c>
      <c r="B137" s="6">
        <v>37</v>
      </c>
      <c r="C137" s="22">
        <v>0.16220000000000001</v>
      </c>
      <c r="D137" s="22">
        <v>0.75680000000000003</v>
      </c>
      <c r="E137" s="22">
        <v>8.1100000000000005E-2</v>
      </c>
    </row>
    <row r="138" spans="1:5" x14ac:dyDescent="0.25">
      <c r="A138" s="7" t="s">
        <v>169</v>
      </c>
      <c r="B138" s="6">
        <v>30</v>
      </c>
      <c r="C138" s="22">
        <v>0.1333</v>
      </c>
      <c r="D138" s="22">
        <v>0.83330000000000004</v>
      </c>
      <c r="E138" s="22">
        <v>3.3300000000000003E-2</v>
      </c>
    </row>
    <row r="139" spans="1:5" x14ac:dyDescent="0.25">
      <c r="A139" s="7" t="s">
        <v>170</v>
      </c>
      <c r="B139" s="6">
        <v>7</v>
      </c>
      <c r="C139" s="22">
        <v>0.1429</v>
      </c>
      <c r="D139" s="22">
        <v>0.85709999999999997</v>
      </c>
      <c r="E139" s="22" t="s">
        <v>38</v>
      </c>
    </row>
    <row r="140" spans="1:5" x14ac:dyDescent="0.25">
      <c r="A140" s="7" t="s">
        <v>171</v>
      </c>
      <c r="B140" s="6">
        <v>30</v>
      </c>
      <c r="C140" s="22">
        <v>0.2</v>
      </c>
      <c r="D140" s="22">
        <v>0.8</v>
      </c>
      <c r="E140" s="22" t="s">
        <v>38</v>
      </c>
    </row>
    <row r="141" spans="1:5" x14ac:dyDescent="0.25">
      <c r="A141" s="7" t="s">
        <v>172</v>
      </c>
      <c r="B141" s="6">
        <v>738</v>
      </c>
      <c r="C141" s="22">
        <v>0.18970000000000001</v>
      </c>
      <c r="D141" s="22">
        <v>0.76290000000000002</v>
      </c>
      <c r="E141" s="22">
        <v>4.7399999999999998E-2</v>
      </c>
    </row>
    <row r="142" spans="1:5" x14ac:dyDescent="0.25">
      <c r="A142" s="7" t="s">
        <v>173</v>
      </c>
      <c r="B142" s="6">
        <v>22</v>
      </c>
      <c r="C142" s="22">
        <v>0.18179999999999999</v>
      </c>
      <c r="D142" s="22">
        <v>0.81820000000000004</v>
      </c>
      <c r="E142" s="22" t="s">
        <v>38</v>
      </c>
    </row>
    <row r="143" spans="1:5" ht="30" x14ac:dyDescent="0.25">
      <c r="A143" s="7" t="s">
        <v>174</v>
      </c>
      <c r="B143" s="6">
        <v>69</v>
      </c>
      <c r="C143" s="22">
        <v>0.24640000000000001</v>
      </c>
      <c r="D143" s="22">
        <v>0.68120000000000003</v>
      </c>
      <c r="E143" s="22">
        <v>7.2499999999999995E-2</v>
      </c>
    </row>
    <row r="144" spans="1:5" ht="30" x14ac:dyDescent="0.25">
      <c r="A144" s="7" t="s">
        <v>175</v>
      </c>
      <c r="B144" s="6">
        <v>132</v>
      </c>
      <c r="C144" s="22">
        <v>0.2273</v>
      </c>
      <c r="D144" s="22">
        <v>0.71970000000000001</v>
      </c>
      <c r="E144" s="22">
        <v>5.2999999999999999E-2</v>
      </c>
    </row>
    <row r="145" spans="1:5" ht="30" x14ac:dyDescent="0.25">
      <c r="A145" s="7" t="s">
        <v>176</v>
      </c>
      <c r="B145" s="6">
        <v>396</v>
      </c>
      <c r="C145" s="22">
        <v>0.18429999999999999</v>
      </c>
      <c r="D145" s="22">
        <v>0.76519999999999999</v>
      </c>
      <c r="E145" s="22">
        <v>5.0500000000000003E-2</v>
      </c>
    </row>
    <row r="146" spans="1:5" ht="30" x14ac:dyDescent="0.25">
      <c r="A146" s="7" t="s">
        <v>177</v>
      </c>
      <c r="B146" s="6">
        <v>32</v>
      </c>
      <c r="C146" s="22">
        <v>0.25</v>
      </c>
      <c r="D146" s="22">
        <v>0.6875</v>
      </c>
      <c r="E146" s="22">
        <v>6.25E-2</v>
      </c>
    </row>
    <row r="147" spans="1:5" ht="30" x14ac:dyDescent="0.25">
      <c r="A147" s="7" t="s">
        <v>178</v>
      </c>
      <c r="B147" s="6">
        <v>6</v>
      </c>
      <c r="C147" s="22">
        <v>0.16669999999999999</v>
      </c>
      <c r="D147" s="22">
        <v>0.83330000000000004</v>
      </c>
      <c r="E147" s="22" t="s">
        <v>38</v>
      </c>
    </row>
    <row r="148" spans="1:5" ht="30" x14ac:dyDescent="0.25">
      <c r="A148" s="7" t="s">
        <v>179</v>
      </c>
      <c r="B148" s="6">
        <v>24</v>
      </c>
      <c r="C148" s="22">
        <v>0.125</v>
      </c>
      <c r="D148" s="22">
        <v>0.875</v>
      </c>
      <c r="E148" s="22" t="s">
        <v>38</v>
      </c>
    </row>
    <row r="149" spans="1:5" x14ac:dyDescent="0.25">
      <c r="A149" s="7" t="s">
        <v>180</v>
      </c>
      <c r="B149" s="6">
        <v>79</v>
      </c>
      <c r="C149" s="22">
        <v>0.1646</v>
      </c>
      <c r="D149" s="22">
        <v>0.81010000000000004</v>
      </c>
      <c r="E149" s="22">
        <v>2.53E-2</v>
      </c>
    </row>
    <row r="150" spans="1:5" ht="30" x14ac:dyDescent="0.25">
      <c r="A150" s="7" t="s">
        <v>181</v>
      </c>
      <c r="B150" s="6">
        <v>15</v>
      </c>
      <c r="C150" s="22">
        <v>0.33329999999999999</v>
      </c>
      <c r="D150" s="22">
        <v>0.5333</v>
      </c>
      <c r="E150" s="22">
        <v>0.1333</v>
      </c>
    </row>
    <row r="151" spans="1:5" x14ac:dyDescent="0.25">
      <c r="A151" s="7" t="s">
        <v>182</v>
      </c>
      <c r="B151" s="6">
        <v>43</v>
      </c>
      <c r="C151" s="22">
        <v>0.25580000000000003</v>
      </c>
      <c r="D151" s="22">
        <v>0.69769999999999999</v>
      </c>
      <c r="E151" s="22">
        <v>4.65E-2</v>
      </c>
    </row>
    <row r="152" spans="1:5" x14ac:dyDescent="0.25">
      <c r="A152" s="7" t="s">
        <v>183</v>
      </c>
      <c r="B152" s="6" t="s">
        <v>38</v>
      </c>
      <c r="C152" s="22" t="s">
        <v>39</v>
      </c>
      <c r="D152" s="22" t="s">
        <v>39</v>
      </c>
      <c r="E152" s="22" t="s">
        <v>39</v>
      </c>
    </row>
    <row r="153" spans="1:5" x14ac:dyDescent="0.25">
      <c r="A153" s="7" t="s">
        <v>184</v>
      </c>
      <c r="B153" s="6">
        <v>12</v>
      </c>
      <c r="C153" s="22" t="s">
        <v>38</v>
      </c>
      <c r="D153" s="22">
        <v>0.75</v>
      </c>
      <c r="E153" s="22">
        <v>0.25</v>
      </c>
    </row>
    <row r="154" spans="1:5" ht="30" x14ac:dyDescent="0.25">
      <c r="A154" s="7" t="s">
        <v>185</v>
      </c>
      <c r="B154" s="6">
        <v>1</v>
      </c>
      <c r="C154" s="22" t="s">
        <v>39</v>
      </c>
      <c r="D154" s="22" t="s">
        <v>39</v>
      </c>
      <c r="E154" s="22" t="s">
        <v>39</v>
      </c>
    </row>
    <row r="155" spans="1:5" ht="30" x14ac:dyDescent="0.25">
      <c r="A155" s="7" t="s">
        <v>186</v>
      </c>
      <c r="B155" s="6">
        <v>30</v>
      </c>
      <c r="C155" s="22">
        <v>0.1333</v>
      </c>
      <c r="D155" s="22">
        <v>0.83330000000000004</v>
      </c>
      <c r="E155" s="22">
        <v>3.3300000000000003E-2</v>
      </c>
    </row>
  </sheetData>
  <hyperlinks>
    <hyperlink ref="A1" location="Contents!A1" display="Select here to return to the contents page" xr:uid="{F47E3D3E-AE00-45C5-B9E6-0EBB5381B58A}"/>
  </hyperlink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AADD2-60BF-43ED-AE55-2EF8E00E7200}">
  <dimension ref="A1:BK155"/>
  <sheetViews>
    <sheetView showGridLines="0" workbookViewId="0">
      <pane xSplit="1" ySplit="5" topLeftCell="G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1" width="20.77734375" style="18" customWidth="1"/>
    <col min="12" max="34" width="8.77734375" style="18"/>
    <col min="35" max="16384" width="8.77734375" style="2"/>
  </cols>
  <sheetData>
    <row r="1" spans="1:34" x14ac:dyDescent="0.25">
      <c r="A1" s="17" t="s">
        <v>217</v>
      </c>
    </row>
    <row r="2" spans="1:34" s="9" customFormat="1" ht="15.6" x14ac:dyDescent="0.3">
      <c r="A2" s="8" t="s">
        <v>0</v>
      </c>
      <c r="B2" s="11" t="s">
        <v>19</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140.4" x14ac:dyDescent="0.3">
      <c r="A4" s="3"/>
      <c r="B4" s="4" t="s">
        <v>1</v>
      </c>
      <c r="C4" s="20" t="s">
        <v>200</v>
      </c>
      <c r="D4" s="20" t="s">
        <v>201</v>
      </c>
      <c r="E4" s="20" t="s">
        <v>202</v>
      </c>
      <c r="F4" s="20" t="s">
        <v>203</v>
      </c>
      <c r="G4" s="20" t="s">
        <v>204</v>
      </c>
      <c r="H4" s="20" t="s">
        <v>205</v>
      </c>
      <c r="I4" s="20" t="s">
        <v>206</v>
      </c>
      <c r="J4" s="20" t="s">
        <v>207</v>
      </c>
      <c r="K4" s="20" t="s">
        <v>208</v>
      </c>
      <c r="L4" s="21"/>
      <c r="M4" s="21"/>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861</v>
      </c>
      <c r="C5" s="22">
        <v>0.68989999999999996</v>
      </c>
      <c r="D5" s="22">
        <v>0.4204</v>
      </c>
      <c r="E5" s="22">
        <v>0.52380000000000004</v>
      </c>
      <c r="F5" s="22">
        <v>0.17069999999999999</v>
      </c>
      <c r="G5" s="22">
        <v>0.49480000000000002</v>
      </c>
      <c r="H5" s="22">
        <v>0.1173</v>
      </c>
      <c r="I5" s="22">
        <v>8.5900000000000004E-2</v>
      </c>
      <c r="J5" s="22">
        <v>0.2636</v>
      </c>
      <c r="K5" s="22">
        <v>0.1847</v>
      </c>
    </row>
    <row r="6" spans="1:34" x14ac:dyDescent="0.25">
      <c r="A6" s="7"/>
      <c r="B6" s="6" t="s">
        <v>38</v>
      </c>
      <c r="C6" s="22" t="s">
        <v>39</v>
      </c>
      <c r="D6" s="22" t="s">
        <v>39</v>
      </c>
      <c r="E6" s="22" t="s">
        <v>39</v>
      </c>
      <c r="F6" s="22" t="s">
        <v>39</v>
      </c>
      <c r="G6" s="22" t="s">
        <v>39</v>
      </c>
      <c r="H6" s="22" t="s">
        <v>39</v>
      </c>
      <c r="I6" s="22" t="s">
        <v>39</v>
      </c>
      <c r="J6" s="22" t="s">
        <v>39</v>
      </c>
      <c r="K6" s="22" t="s">
        <v>39</v>
      </c>
    </row>
    <row r="7" spans="1:34" x14ac:dyDescent="0.25">
      <c r="A7" s="7" t="s">
        <v>40</v>
      </c>
      <c r="B7" s="6" t="s">
        <v>38</v>
      </c>
      <c r="C7" s="22" t="s">
        <v>39</v>
      </c>
      <c r="D7" s="22" t="s">
        <v>39</v>
      </c>
      <c r="E7" s="22" t="s">
        <v>39</v>
      </c>
      <c r="F7" s="22" t="s">
        <v>39</v>
      </c>
      <c r="G7" s="22" t="s">
        <v>39</v>
      </c>
      <c r="H7" s="22" t="s">
        <v>39</v>
      </c>
      <c r="I7" s="22" t="s">
        <v>39</v>
      </c>
      <c r="J7" s="22" t="s">
        <v>39</v>
      </c>
      <c r="K7" s="22" t="s">
        <v>39</v>
      </c>
    </row>
    <row r="8" spans="1:34" x14ac:dyDescent="0.25">
      <c r="A8" s="7" t="s">
        <v>41</v>
      </c>
      <c r="B8" s="6">
        <v>5</v>
      </c>
      <c r="C8" s="22">
        <v>0.4</v>
      </c>
      <c r="D8" s="22">
        <v>1</v>
      </c>
      <c r="E8" s="22">
        <v>1</v>
      </c>
      <c r="F8" s="22">
        <v>0.6</v>
      </c>
      <c r="G8" s="22" t="s">
        <v>38</v>
      </c>
      <c r="H8" s="22" t="s">
        <v>38</v>
      </c>
      <c r="I8" s="22" t="s">
        <v>38</v>
      </c>
      <c r="J8" s="22" t="s">
        <v>38</v>
      </c>
      <c r="K8" s="22" t="s">
        <v>38</v>
      </c>
    </row>
    <row r="9" spans="1:34" x14ac:dyDescent="0.25">
      <c r="A9" s="7" t="s">
        <v>42</v>
      </c>
      <c r="B9" s="6" t="s">
        <v>38</v>
      </c>
      <c r="C9" s="22" t="s">
        <v>39</v>
      </c>
      <c r="D9" s="22" t="s">
        <v>39</v>
      </c>
      <c r="E9" s="22" t="s">
        <v>39</v>
      </c>
      <c r="F9" s="22" t="s">
        <v>39</v>
      </c>
      <c r="G9" s="22" t="s">
        <v>39</v>
      </c>
      <c r="H9" s="22" t="s">
        <v>39</v>
      </c>
      <c r="I9" s="22" t="s">
        <v>39</v>
      </c>
      <c r="J9" s="22" t="s">
        <v>39</v>
      </c>
      <c r="K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row>
    <row r="15" spans="1:34" x14ac:dyDescent="0.25">
      <c r="A15" s="7"/>
      <c r="B15" s="6" t="s">
        <v>38</v>
      </c>
      <c r="C15" s="22" t="s">
        <v>39</v>
      </c>
      <c r="D15" s="22" t="s">
        <v>39</v>
      </c>
      <c r="E15" s="22" t="s">
        <v>39</v>
      </c>
      <c r="F15" s="22" t="s">
        <v>39</v>
      </c>
      <c r="G15" s="22" t="s">
        <v>39</v>
      </c>
      <c r="H15" s="22" t="s">
        <v>39</v>
      </c>
      <c r="I15" s="22" t="s">
        <v>39</v>
      </c>
      <c r="J15" s="22" t="s">
        <v>39</v>
      </c>
      <c r="K15" s="22" t="s">
        <v>39</v>
      </c>
    </row>
    <row r="16" spans="1:34" x14ac:dyDescent="0.25">
      <c r="A16" s="7" t="s">
        <v>48</v>
      </c>
      <c r="B16" s="6">
        <v>8</v>
      </c>
      <c r="C16" s="22">
        <v>0.75</v>
      </c>
      <c r="D16" s="22">
        <v>0.375</v>
      </c>
      <c r="E16" s="22">
        <v>0.5</v>
      </c>
      <c r="F16" s="22">
        <v>0.25</v>
      </c>
      <c r="G16" s="22">
        <v>0.5</v>
      </c>
      <c r="H16" s="22">
        <v>0.125</v>
      </c>
      <c r="I16" s="22">
        <v>0.125</v>
      </c>
      <c r="J16" s="22">
        <v>0.125</v>
      </c>
      <c r="K16" s="22">
        <v>0.125</v>
      </c>
    </row>
    <row r="17" spans="1:11" x14ac:dyDescent="0.25">
      <c r="A17" s="7"/>
      <c r="B17" s="6" t="s">
        <v>38</v>
      </c>
      <c r="C17" s="22" t="s">
        <v>39</v>
      </c>
      <c r="D17" s="22" t="s">
        <v>39</v>
      </c>
      <c r="E17" s="22" t="s">
        <v>39</v>
      </c>
      <c r="F17" s="22" t="s">
        <v>39</v>
      </c>
      <c r="G17" s="22" t="s">
        <v>39</v>
      </c>
      <c r="H17" s="22" t="s">
        <v>39</v>
      </c>
      <c r="I17" s="22" t="s">
        <v>39</v>
      </c>
      <c r="J17" s="22" t="s">
        <v>39</v>
      </c>
      <c r="K17" s="22" t="s">
        <v>39</v>
      </c>
    </row>
    <row r="18" spans="1:11" x14ac:dyDescent="0.25">
      <c r="A18" s="7" t="s">
        <v>49</v>
      </c>
      <c r="B18" s="6" t="s">
        <v>38</v>
      </c>
      <c r="C18" s="22" t="s">
        <v>39</v>
      </c>
      <c r="D18" s="22" t="s">
        <v>39</v>
      </c>
      <c r="E18" s="22" t="s">
        <v>39</v>
      </c>
      <c r="F18" s="22" t="s">
        <v>39</v>
      </c>
      <c r="G18" s="22" t="s">
        <v>39</v>
      </c>
      <c r="H18" s="22" t="s">
        <v>39</v>
      </c>
      <c r="I18" s="22" t="s">
        <v>39</v>
      </c>
      <c r="J18" s="22" t="s">
        <v>39</v>
      </c>
      <c r="K18" s="22" t="s">
        <v>39</v>
      </c>
    </row>
    <row r="19" spans="1:11" x14ac:dyDescent="0.25">
      <c r="A19" s="7" t="s">
        <v>50</v>
      </c>
      <c r="B19" s="6" t="s">
        <v>38</v>
      </c>
      <c r="C19" s="22" t="s">
        <v>39</v>
      </c>
      <c r="D19" s="22" t="s">
        <v>39</v>
      </c>
      <c r="E19" s="22" t="s">
        <v>39</v>
      </c>
      <c r="F19" s="22" t="s">
        <v>39</v>
      </c>
      <c r="G19" s="22" t="s">
        <v>39</v>
      </c>
      <c r="H19" s="22" t="s">
        <v>39</v>
      </c>
      <c r="I19" s="22" t="s">
        <v>39</v>
      </c>
      <c r="J19" s="22" t="s">
        <v>39</v>
      </c>
      <c r="K19" s="22" t="s">
        <v>39</v>
      </c>
    </row>
    <row r="20" spans="1:11" x14ac:dyDescent="0.25">
      <c r="A20" s="7" t="s">
        <v>51</v>
      </c>
      <c r="B20" s="6">
        <v>48</v>
      </c>
      <c r="C20" s="22">
        <v>0.6875</v>
      </c>
      <c r="D20" s="22">
        <v>0.625</v>
      </c>
      <c r="E20" s="22">
        <v>0.75</v>
      </c>
      <c r="F20" s="22">
        <v>6.25E-2</v>
      </c>
      <c r="G20" s="22">
        <v>0.39579999999999999</v>
      </c>
      <c r="H20" s="22">
        <v>6.25E-2</v>
      </c>
      <c r="I20" s="22">
        <v>0.125</v>
      </c>
      <c r="J20" s="22">
        <v>6.25E-2</v>
      </c>
      <c r="K20" s="22">
        <v>0.1875</v>
      </c>
    </row>
    <row r="21" spans="1:11" x14ac:dyDescent="0.25">
      <c r="A21" s="7" t="s">
        <v>52</v>
      </c>
      <c r="B21" s="6">
        <v>423</v>
      </c>
      <c r="C21" s="22">
        <v>0.70209999999999995</v>
      </c>
      <c r="D21" s="22">
        <v>0.38769999999999999</v>
      </c>
      <c r="E21" s="22">
        <v>0.55789999999999995</v>
      </c>
      <c r="F21" s="22">
        <v>0.17019999999999999</v>
      </c>
      <c r="G21" s="22">
        <v>0.50829999999999997</v>
      </c>
      <c r="H21" s="22">
        <v>0.13239999999999999</v>
      </c>
      <c r="I21" s="22">
        <v>8.0399999999999999E-2</v>
      </c>
      <c r="J21" s="22">
        <v>0.22700000000000001</v>
      </c>
      <c r="K21" s="22">
        <v>0.18909999999999999</v>
      </c>
    </row>
    <row r="22" spans="1:11" x14ac:dyDescent="0.25">
      <c r="A22" s="7" t="s">
        <v>53</v>
      </c>
      <c r="B22" s="6">
        <v>322</v>
      </c>
      <c r="C22" s="22">
        <v>0.68940000000000001</v>
      </c>
      <c r="D22" s="22">
        <v>0.4224</v>
      </c>
      <c r="E22" s="22">
        <v>0.43790000000000001</v>
      </c>
      <c r="F22" s="22">
        <v>0.1832</v>
      </c>
      <c r="G22" s="22">
        <v>0.50929999999999997</v>
      </c>
      <c r="H22" s="22">
        <v>9.9400000000000002E-2</v>
      </c>
      <c r="I22" s="22">
        <v>8.0699999999999994E-2</v>
      </c>
      <c r="J22" s="22">
        <v>0.36020000000000002</v>
      </c>
      <c r="K22" s="22">
        <v>0.16769999999999999</v>
      </c>
    </row>
    <row r="23" spans="1:11" x14ac:dyDescent="0.25">
      <c r="A23" s="7" t="s">
        <v>54</v>
      </c>
      <c r="B23" s="6">
        <v>382</v>
      </c>
      <c r="C23" s="22">
        <v>0.7147</v>
      </c>
      <c r="D23" s="22">
        <v>0.43459999999999999</v>
      </c>
      <c r="E23" s="22">
        <v>0.56020000000000003</v>
      </c>
      <c r="F23" s="22">
        <v>0.16750000000000001</v>
      </c>
      <c r="G23" s="22">
        <v>0.50519999999999998</v>
      </c>
      <c r="H23" s="22">
        <v>8.3799999999999999E-2</v>
      </c>
      <c r="I23" s="22">
        <v>8.1199999999999994E-2</v>
      </c>
      <c r="J23" s="22">
        <v>0.23039999999999999</v>
      </c>
      <c r="K23" s="22">
        <v>0.1623</v>
      </c>
    </row>
    <row r="24" spans="1:11" x14ac:dyDescent="0.25">
      <c r="A24" s="7" t="s">
        <v>55</v>
      </c>
      <c r="B24" s="6">
        <v>403</v>
      </c>
      <c r="C24" s="22">
        <v>0.68489999999999995</v>
      </c>
      <c r="D24" s="22">
        <v>0.40200000000000002</v>
      </c>
      <c r="E24" s="22">
        <v>0.47639999999999999</v>
      </c>
      <c r="F24" s="22">
        <v>0.17119999999999999</v>
      </c>
      <c r="G24" s="22">
        <v>0.49880000000000002</v>
      </c>
      <c r="H24" s="22">
        <v>0.1464</v>
      </c>
      <c r="I24" s="22">
        <v>8.1900000000000001E-2</v>
      </c>
      <c r="J24" s="22">
        <v>0.31019999999999998</v>
      </c>
      <c r="K24" s="22">
        <v>0.19350000000000001</v>
      </c>
    </row>
    <row r="25" spans="1:11" ht="30" x14ac:dyDescent="0.25">
      <c r="A25" s="7" t="s">
        <v>56</v>
      </c>
      <c r="B25" s="6">
        <v>160</v>
      </c>
      <c r="C25" s="22">
        <v>0.74380000000000002</v>
      </c>
      <c r="D25" s="22">
        <v>0.44379999999999997</v>
      </c>
      <c r="E25" s="22">
        <v>0.53749999999999998</v>
      </c>
      <c r="F25" s="22">
        <v>0.15629999999999999</v>
      </c>
      <c r="G25" s="22">
        <v>0.49380000000000002</v>
      </c>
      <c r="H25" s="22">
        <v>0.1</v>
      </c>
      <c r="I25" s="22">
        <v>0.1</v>
      </c>
      <c r="J25" s="22">
        <v>0.25</v>
      </c>
      <c r="K25" s="22">
        <v>0.16250000000000001</v>
      </c>
    </row>
    <row r="26" spans="1:11" ht="30" x14ac:dyDescent="0.25">
      <c r="A26" s="7" t="s">
        <v>57</v>
      </c>
      <c r="B26" s="6">
        <v>136</v>
      </c>
      <c r="C26" s="22">
        <v>0.68379999999999996</v>
      </c>
      <c r="D26" s="22">
        <v>0.39710000000000001</v>
      </c>
      <c r="E26" s="22">
        <v>0.61760000000000004</v>
      </c>
      <c r="F26" s="22">
        <v>0.1618</v>
      </c>
      <c r="G26" s="22">
        <v>0.51470000000000005</v>
      </c>
      <c r="H26" s="22">
        <v>0.13969999999999999</v>
      </c>
      <c r="I26" s="22">
        <v>9.5600000000000004E-2</v>
      </c>
      <c r="J26" s="22">
        <v>0.19120000000000001</v>
      </c>
      <c r="K26" s="22">
        <v>0.1691</v>
      </c>
    </row>
    <row r="27" spans="1:11" ht="30" x14ac:dyDescent="0.25">
      <c r="A27" s="7" t="s">
        <v>58</v>
      </c>
      <c r="B27" s="6">
        <v>54</v>
      </c>
      <c r="C27" s="22">
        <v>0.55559999999999998</v>
      </c>
      <c r="D27" s="22">
        <v>0.59260000000000002</v>
      </c>
      <c r="E27" s="22">
        <v>0.48149999999999998</v>
      </c>
      <c r="F27" s="22">
        <v>0.1852</v>
      </c>
      <c r="G27" s="22">
        <v>0.53700000000000003</v>
      </c>
      <c r="H27" s="22">
        <v>0.12959999999999999</v>
      </c>
      <c r="I27" s="22">
        <v>9.2600000000000002E-2</v>
      </c>
      <c r="J27" s="22">
        <v>0.16669999999999999</v>
      </c>
      <c r="K27" s="22">
        <v>0.1852</v>
      </c>
    </row>
    <row r="28" spans="1:11" ht="30" x14ac:dyDescent="0.25">
      <c r="A28" s="7" t="s">
        <v>59</v>
      </c>
      <c r="B28" s="6">
        <v>125</v>
      </c>
      <c r="C28" s="22">
        <v>0.76</v>
      </c>
      <c r="D28" s="22">
        <v>0.44800000000000001</v>
      </c>
      <c r="E28" s="22">
        <v>0.51200000000000001</v>
      </c>
      <c r="F28" s="22">
        <v>0.192</v>
      </c>
      <c r="G28" s="22">
        <v>0.44800000000000001</v>
      </c>
      <c r="H28" s="22">
        <v>4.8000000000000001E-2</v>
      </c>
      <c r="I28" s="22">
        <v>8.7999999999999995E-2</v>
      </c>
      <c r="J28" s="22">
        <v>0.23200000000000001</v>
      </c>
      <c r="K28" s="22">
        <v>0.24</v>
      </c>
    </row>
    <row r="29" spans="1:11" ht="30" x14ac:dyDescent="0.25">
      <c r="A29" s="7" t="s">
        <v>60</v>
      </c>
      <c r="B29" s="6">
        <v>219</v>
      </c>
      <c r="C29" s="22">
        <v>0.67579999999999996</v>
      </c>
      <c r="D29" s="22">
        <v>0.41099999999999998</v>
      </c>
      <c r="E29" s="22">
        <v>0.47489999999999999</v>
      </c>
      <c r="F29" s="22">
        <v>0.16889999999999999</v>
      </c>
      <c r="G29" s="22">
        <v>0.50680000000000003</v>
      </c>
      <c r="H29" s="22">
        <v>0.105</v>
      </c>
      <c r="I29" s="22">
        <v>0.12790000000000001</v>
      </c>
      <c r="J29" s="22">
        <v>0.30590000000000001</v>
      </c>
      <c r="K29" s="22">
        <v>0.18260000000000001</v>
      </c>
    </row>
    <row r="30" spans="1:11" ht="30" x14ac:dyDescent="0.25">
      <c r="A30" s="7" t="s">
        <v>61</v>
      </c>
      <c r="B30" s="6">
        <v>261</v>
      </c>
      <c r="C30" s="22">
        <v>0.73560000000000003</v>
      </c>
      <c r="D30" s="22">
        <v>0.37159999999999999</v>
      </c>
      <c r="E30" s="22">
        <v>0.53259999999999996</v>
      </c>
      <c r="F30" s="22">
        <v>0.18770000000000001</v>
      </c>
      <c r="G30" s="22">
        <v>0.48659999999999998</v>
      </c>
      <c r="H30" s="22">
        <v>0.13789999999999999</v>
      </c>
      <c r="I30" s="22">
        <v>4.2099999999999999E-2</v>
      </c>
      <c r="J30" s="22">
        <v>0.30649999999999999</v>
      </c>
      <c r="K30" s="22">
        <v>0.16089999999999999</v>
      </c>
    </row>
    <row r="31" spans="1:11" x14ac:dyDescent="0.25">
      <c r="A31" s="7" t="s">
        <v>62</v>
      </c>
      <c r="B31" s="6">
        <v>67</v>
      </c>
      <c r="C31" s="22">
        <v>0.73129999999999995</v>
      </c>
      <c r="D31" s="22">
        <v>0.3881</v>
      </c>
      <c r="E31" s="22">
        <v>0.6119</v>
      </c>
      <c r="F31" s="22">
        <v>0.19400000000000001</v>
      </c>
      <c r="G31" s="22">
        <v>0.49249999999999999</v>
      </c>
      <c r="H31" s="22">
        <v>0.1045</v>
      </c>
      <c r="I31" s="22">
        <v>4.48E-2</v>
      </c>
      <c r="J31" s="22">
        <v>0.25369999999999998</v>
      </c>
      <c r="K31" s="22">
        <v>0.11940000000000001</v>
      </c>
    </row>
    <row r="32" spans="1:11" x14ac:dyDescent="0.25">
      <c r="A32" s="7" t="s">
        <v>63</v>
      </c>
      <c r="B32" s="6">
        <v>71</v>
      </c>
      <c r="C32" s="22">
        <v>0.67610000000000003</v>
      </c>
      <c r="D32" s="22">
        <v>0.39439999999999997</v>
      </c>
      <c r="E32" s="22">
        <v>0.52110000000000001</v>
      </c>
      <c r="F32" s="22">
        <v>0.2394</v>
      </c>
      <c r="G32" s="22">
        <v>0.49299999999999999</v>
      </c>
      <c r="H32" s="22">
        <v>0.15490000000000001</v>
      </c>
      <c r="I32" s="22">
        <v>0.1268</v>
      </c>
      <c r="J32" s="22">
        <v>0.16900000000000001</v>
      </c>
      <c r="K32" s="22">
        <v>0.19719999999999999</v>
      </c>
    </row>
    <row r="33" spans="1:11" x14ac:dyDescent="0.25">
      <c r="A33" s="7" t="s">
        <v>64</v>
      </c>
      <c r="B33" s="6">
        <v>98</v>
      </c>
      <c r="C33" s="22">
        <v>0.69389999999999996</v>
      </c>
      <c r="D33" s="22">
        <v>0.4592</v>
      </c>
      <c r="E33" s="22">
        <v>0.56120000000000003</v>
      </c>
      <c r="F33" s="22">
        <v>0.1429</v>
      </c>
      <c r="G33" s="22">
        <v>0.48980000000000001</v>
      </c>
      <c r="H33" s="22">
        <v>8.1600000000000006E-2</v>
      </c>
      <c r="I33" s="22">
        <v>0.13270000000000001</v>
      </c>
      <c r="J33" s="22">
        <v>0.21429999999999999</v>
      </c>
      <c r="K33" s="22">
        <v>0.1837</v>
      </c>
    </row>
    <row r="34" spans="1:11" x14ac:dyDescent="0.25">
      <c r="A34" s="7" t="s">
        <v>65</v>
      </c>
      <c r="B34" s="6">
        <v>73</v>
      </c>
      <c r="C34" s="22">
        <v>0.6986</v>
      </c>
      <c r="D34" s="22">
        <v>0.43840000000000001</v>
      </c>
      <c r="E34" s="22">
        <v>0.50680000000000003</v>
      </c>
      <c r="F34" s="22">
        <v>0.16439999999999999</v>
      </c>
      <c r="G34" s="22">
        <v>0.50680000000000003</v>
      </c>
      <c r="H34" s="22">
        <v>8.2199999999999995E-2</v>
      </c>
      <c r="I34" s="22">
        <v>0.12330000000000001</v>
      </c>
      <c r="J34" s="22">
        <v>0.27400000000000002</v>
      </c>
      <c r="K34" s="22">
        <v>0.13700000000000001</v>
      </c>
    </row>
    <row r="35" spans="1:11" x14ac:dyDescent="0.25">
      <c r="A35" s="7" t="s">
        <v>66</v>
      </c>
      <c r="B35" s="6">
        <v>51</v>
      </c>
      <c r="C35" s="22">
        <v>0.7843</v>
      </c>
      <c r="D35" s="22">
        <v>0.47060000000000002</v>
      </c>
      <c r="E35" s="22">
        <v>0.47060000000000002</v>
      </c>
      <c r="F35" s="22">
        <v>0.13730000000000001</v>
      </c>
      <c r="G35" s="22">
        <v>0.52939999999999998</v>
      </c>
      <c r="H35" s="22">
        <v>5.8799999999999998E-2</v>
      </c>
      <c r="I35" s="22">
        <v>1.9599999999999999E-2</v>
      </c>
      <c r="J35" s="22">
        <v>0.27450000000000002</v>
      </c>
      <c r="K35" s="22">
        <v>0.1961</v>
      </c>
    </row>
    <row r="36" spans="1:11" x14ac:dyDescent="0.25">
      <c r="A36" s="7" t="s">
        <v>67</v>
      </c>
      <c r="B36" s="6">
        <v>45</v>
      </c>
      <c r="C36" s="22">
        <v>0.68889999999999996</v>
      </c>
      <c r="D36" s="22">
        <v>0.44440000000000002</v>
      </c>
      <c r="E36" s="22">
        <v>0.4889</v>
      </c>
      <c r="F36" s="22">
        <v>0.15559999999999999</v>
      </c>
      <c r="G36" s="22">
        <v>0.44440000000000002</v>
      </c>
      <c r="H36" s="22">
        <v>0.1111</v>
      </c>
      <c r="I36" s="22">
        <v>8.8900000000000007E-2</v>
      </c>
      <c r="J36" s="22">
        <v>0.4</v>
      </c>
      <c r="K36" s="22">
        <v>0.15559999999999999</v>
      </c>
    </row>
    <row r="37" spans="1:11" x14ac:dyDescent="0.25">
      <c r="A37" s="7" t="s">
        <v>68</v>
      </c>
      <c r="B37" s="6">
        <v>38</v>
      </c>
      <c r="C37" s="22">
        <v>0.71050000000000002</v>
      </c>
      <c r="D37" s="22">
        <v>0.44740000000000002</v>
      </c>
      <c r="E37" s="22">
        <v>0.5</v>
      </c>
      <c r="F37" s="22">
        <v>7.8899999999999998E-2</v>
      </c>
      <c r="G37" s="22">
        <v>0.57889999999999997</v>
      </c>
      <c r="H37" s="22">
        <v>0.1842</v>
      </c>
      <c r="I37" s="22">
        <v>0.15790000000000001</v>
      </c>
      <c r="J37" s="22">
        <v>0.1842</v>
      </c>
      <c r="K37" s="22">
        <v>0.13159999999999999</v>
      </c>
    </row>
    <row r="38" spans="1:11" x14ac:dyDescent="0.25">
      <c r="A38" s="7" t="s">
        <v>69</v>
      </c>
      <c r="B38" s="6">
        <v>102</v>
      </c>
      <c r="C38" s="22">
        <v>0.7157</v>
      </c>
      <c r="D38" s="22">
        <v>0.46079999999999999</v>
      </c>
      <c r="E38" s="22">
        <v>0.52939999999999998</v>
      </c>
      <c r="F38" s="22">
        <v>0.17649999999999999</v>
      </c>
      <c r="G38" s="22">
        <v>0.49020000000000002</v>
      </c>
      <c r="H38" s="22">
        <v>9.8000000000000004E-2</v>
      </c>
      <c r="I38" s="22">
        <v>5.8799999999999998E-2</v>
      </c>
      <c r="J38" s="22">
        <v>0.25490000000000002</v>
      </c>
      <c r="K38" s="22">
        <v>0.1961</v>
      </c>
    </row>
    <row r="39" spans="1:11" x14ac:dyDescent="0.25">
      <c r="A39" s="7" t="s">
        <v>70</v>
      </c>
      <c r="B39" s="6">
        <v>30</v>
      </c>
      <c r="C39" s="22">
        <v>0.63329999999999997</v>
      </c>
      <c r="D39" s="22">
        <v>0.5</v>
      </c>
      <c r="E39" s="22">
        <v>0.4667</v>
      </c>
      <c r="F39" s="22">
        <v>0.1</v>
      </c>
      <c r="G39" s="22">
        <v>0.5</v>
      </c>
      <c r="H39" s="22">
        <v>0.16669999999999999</v>
      </c>
      <c r="I39" s="22">
        <v>0.1</v>
      </c>
      <c r="J39" s="22">
        <v>0.23330000000000001</v>
      </c>
      <c r="K39" s="22">
        <v>0.23330000000000001</v>
      </c>
    </row>
    <row r="40" spans="1:11" x14ac:dyDescent="0.25">
      <c r="A40" s="7" t="s">
        <v>71</v>
      </c>
      <c r="B40" s="6">
        <v>63</v>
      </c>
      <c r="C40" s="22">
        <v>0.60319999999999996</v>
      </c>
      <c r="D40" s="22">
        <v>0.33329999999999999</v>
      </c>
      <c r="E40" s="22">
        <v>0.49209999999999998</v>
      </c>
      <c r="F40" s="22">
        <v>0.127</v>
      </c>
      <c r="G40" s="22">
        <v>0.52380000000000004</v>
      </c>
      <c r="H40" s="22">
        <v>0.23810000000000001</v>
      </c>
      <c r="I40" s="22">
        <v>4.7600000000000003E-2</v>
      </c>
      <c r="J40" s="22">
        <v>0.36509999999999998</v>
      </c>
      <c r="K40" s="22">
        <v>0.22220000000000001</v>
      </c>
    </row>
    <row r="41" spans="1:11" x14ac:dyDescent="0.25">
      <c r="A41" s="7" t="s">
        <v>72</v>
      </c>
      <c r="B41" s="6">
        <v>129</v>
      </c>
      <c r="C41" s="22">
        <v>0.65890000000000004</v>
      </c>
      <c r="D41" s="22">
        <v>0.3488</v>
      </c>
      <c r="E41" s="22">
        <v>0.49609999999999999</v>
      </c>
      <c r="F41" s="22">
        <v>0.20930000000000001</v>
      </c>
      <c r="G41" s="22">
        <v>0.4884</v>
      </c>
      <c r="H41" s="22">
        <v>0.124</v>
      </c>
      <c r="I41" s="22">
        <v>8.5300000000000001E-2</v>
      </c>
      <c r="J41" s="22">
        <v>0.33329999999999999</v>
      </c>
      <c r="K41" s="22">
        <v>0.21709999999999999</v>
      </c>
    </row>
    <row r="42" spans="1:11" x14ac:dyDescent="0.25">
      <c r="A42" s="7" t="s">
        <v>73</v>
      </c>
      <c r="B42" s="6">
        <v>131</v>
      </c>
      <c r="C42" s="22">
        <v>0.70230000000000004</v>
      </c>
      <c r="D42" s="22">
        <v>0.38169999999999998</v>
      </c>
      <c r="E42" s="22">
        <v>0.42749999999999999</v>
      </c>
      <c r="F42" s="22">
        <v>0.16789999999999999</v>
      </c>
      <c r="G42" s="22">
        <v>0.46560000000000001</v>
      </c>
      <c r="H42" s="22">
        <v>0.1603</v>
      </c>
      <c r="I42" s="22">
        <v>8.4000000000000005E-2</v>
      </c>
      <c r="J42" s="22">
        <v>0.38929999999999998</v>
      </c>
      <c r="K42" s="22">
        <v>0.19850000000000001</v>
      </c>
    </row>
    <row r="43" spans="1:11" x14ac:dyDescent="0.25">
      <c r="A43" s="7" t="s">
        <v>74</v>
      </c>
      <c r="B43" s="6">
        <v>425</v>
      </c>
      <c r="C43" s="22">
        <v>0.70589999999999997</v>
      </c>
      <c r="D43" s="22">
        <v>0.42820000000000003</v>
      </c>
      <c r="E43" s="22">
        <v>0.51290000000000002</v>
      </c>
      <c r="F43" s="22">
        <v>0.19059999999999999</v>
      </c>
      <c r="G43" s="22">
        <v>0.47760000000000002</v>
      </c>
      <c r="H43" s="22">
        <v>0.10349999999999999</v>
      </c>
      <c r="I43" s="22">
        <v>7.2900000000000006E-2</v>
      </c>
      <c r="J43" s="22">
        <v>0.28000000000000003</v>
      </c>
      <c r="K43" s="22">
        <v>0.17649999999999999</v>
      </c>
    </row>
    <row r="44" spans="1:11" x14ac:dyDescent="0.25">
      <c r="A44" s="7" t="s">
        <v>75</v>
      </c>
      <c r="B44" s="6">
        <v>22</v>
      </c>
      <c r="C44" s="22">
        <v>0.90910000000000002</v>
      </c>
      <c r="D44" s="22">
        <v>0.45450000000000002</v>
      </c>
      <c r="E44" s="22">
        <v>0.36359999999999998</v>
      </c>
      <c r="F44" s="22">
        <v>0.18179999999999999</v>
      </c>
      <c r="G44" s="22">
        <v>0.45450000000000002</v>
      </c>
      <c r="H44" s="22">
        <v>9.0899999999999995E-2</v>
      </c>
      <c r="I44" s="22" t="s">
        <v>38</v>
      </c>
      <c r="J44" s="22">
        <v>0.2727</v>
      </c>
      <c r="K44" s="22">
        <v>9.0899999999999995E-2</v>
      </c>
    </row>
    <row r="45" spans="1:11" x14ac:dyDescent="0.25">
      <c r="A45" s="7" t="s">
        <v>76</v>
      </c>
      <c r="B45" s="6">
        <v>21</v>
      </c>
      <c r="C45" s="22">
        <v>0.66669999999999996</v>
      </c>
      <c r="D45" s="22">
        <v>0.71430000000000005</v>
      </c>
      <c r="E45" s="22">
        <v>0.8095</v>
      </c>
      <c r="F45" s="22">
        <v>0.1905</v>
      </c>
      <c r="G45" s="22">
        <v>0.28570000000000001</v>
      </c>
      <c r="H45" s="22" t="s">
        <v>38</v>
      </c>
      <c r="I45" s="22" t="s">
        <v>38</v>
      </c>
      <c r="J45" s="22">
        <v>9.5200000000000007E-2</v>
      </c>
      <c r="K45" s="22">
        <v>0.23810000000000001</v>
      </c>
    </row>
    <row r="46" spans="1:11" x14ac:dyDescent="0.25">
      <c r="A46" s="7" t="s">
        <v>77</v>
      </c>
      <c r="B46" s="6">
        <v>49</v>
      </c>
      <c r="C46" s="22">
        <v>0.61219999999999997</v>
      </c>
      <c r="D46" s="22">
        <v>0.46939999999999998</v>
      </c>
      <c r="E46" s="22">
        <v>0.55100000000000005</v>
      </c>
      <c r="F46" s="22">
        <v>0.24490000000000001</v>
      </c>
      <c r="G46" s="22">
        <v>0.51019999999999999</v>
      </c>
      <c r="H46" s="22">
        <v>0.10199999999999999</v>
      </c>
      <c r="I46" s="22">
        <v>0.12239999999999999</v>
      </c>
      <c r="J46" s="22">
        <v>0.22450000000000001</v>
      </c>
      <c r="K46" s="22">
        <v>0.1429</v>
      </c>
    </row>
    <row r="47" spans="1:11" x14ac:dyDescent="0.25">
      <c r="A47" s="7" t="s">
        <v>78</v>
      </c>
      <c r="B47" s="6">
        <v>102</v>
      </c>
      <c r="C47" s="22">
        <v>0.76470000000000005</v>
      </c>
      <c r="D47" s="22">
        <v>0.45100000000000001</v>
      </c>
      <c r="E47" s="22">
        <v>0.55879999999999996</v>
      </c>
      <c r="F47" s="22">
        <v>0.13730000000000001</v>
      </c>
      <c r="G47" s="22">
        <v>0.46079999999999999</v>
      </c>
      <c r="H47" s="22">
        <v>7.8399999999999997E-2</v>
      </c>
      <c r="I47" s="22">
        <v>0.10780000000000001</v>
      </c>
      <c r="J47" s="22">
        <v>0.18629999999999999</v>
      </c>
      <c r="K47" s="22">
        <v>0.23530000000000001</v>
      </c>
    </row>
    <row r="48" spans="1:11" x14ac:dyDescent="0.25">
      <c r="A48" s="7" t="s">
        <v>79</v>
      </c>
      <c r="B48" s="6">
        <v>234</v>
      </c>
      <c r="C48" s="22">
        <v>0.72219999999999995</v>
      </c>
      <c r="D48" s="22">
        <v>0.37609999999999999</v>
      </c>
      <c r="E48" s="22">
        <v>0.5</v>
      </c>
      <c r="F48" s="22">
        <v>0.1368</v>
      </c>
      <c r="G48" s="22">
        <v>0.49149999999999999</v>
      </c>
      <c r="H48" s="22">
        <v>0.1197</v>
      </c>
      <c r="I48" s="22">
        <v>9.8299999999999998E-2</v>
      </c>
      <c r="J48" s="22">
        <v>0.29909999999999998</v>
      </c>
      <c r="K48" s="22">
        <v>0.2051</v>
      </c>
    </row>
    <row r="49" spans="1:11" x14ac:dyDescent="0.25">
      <c r="A49" s="7" t="s">
        <v>80</v>
      </c>
      <c r="B49" s="6">
        <v>139</v>
      </c>
      <c r="C49" s="22">
        <v>0.66910000000000003</v>
      </c>
      <c r="D49" s="22">
        <v>0.41010000000000002</v>
      </c>
      <c r="E49" s="22">
        <v>0.51080000000000003</v>
      </c>
      <c r="F49" s="22">
        <v>0.18709999999999999</v>
      </c>
      <c r="G49" s="22">
        <v>0.48920000000000002</v>
      </c>
      <c r="H49" s="22">
        <v>0.13669999999999999</v>
      </c>
      <c r="I49" s="22">
        <v>7.1900000000000006E-2</v>
      </c>
      <c r="J49" s="22">
        <v>0.26619999999999999</v>
      </c>
      <c r="K49" s="22">
        <v>0.17269999999999999</v>
      </c>
    </row>
    <row r="50" spans="1:11" x14ac:dyDescent="0.25">
      <c r="A50" s="7" t="s">
        <v>81</v>
      </c>
      <c r="B50" s="6">
        <v>80</v>
      </c>
      <c r="C50" s="22">
        <v>0.7</v>
      </c>
      <c r="D50" s="22">
        <v>0.38750000000000001</v>
      </c>
      <c r="E50" s="22">
        <v>0.41249999999999998</v>
      </c>
      <c r="F50" s="22">
        <v>0.21249999999999999</v>
      </c>
      <c r="G50" s="22">
        <v>0.6</v>
      </c>
      <c r="H50" s="22">
        <v>0.13750000000000001</v>
      </c>
      <c r="I50" s="22">
        <v>6.25E-2</v>
      </c>
      <c r="J50" s="22">
        <v>0.28749999999999998</v>
      </c>
      <c r="K50" s="22">
        <v>0.125</v>
      </c>
    </row>
    <row r="51" spans="1:11" x14ac:dyDescent="0.25">
      <c r="A51" s="7" t="s">
        <v>82</v>
      </c>
      <c r="B51" s="6">
        <v>64</v>
      </c>
      <c r="C51" s="22">
        <v>0.59379999999999999</v>
      </c>
      <c r="D51" s="22">
        <v>0.34379999999999999</v>
      </c>
      <c r="E51" s="22">
        <v>0.5</v>
      </c>
      <c r="F51" s="22">
        <v>0.2031</v>
      </c>
      <c r="G51" s="22">
        <v>0.5625</v>
      </c>
      <c r="H51" s="22">
        <v>0.1875</v>
      </c>
      <c r="I51" s="22">
        <v>6.25E-2</v>
      </c>
      <c r="J51" s="22">
        <v>0.3594</v>
      </c>
      <c r="K51" s="22">
        <v>0.15629999999999999</v>
      </c>
    </row>
    <row r="52" spans="1:11" x14ac:dyDescent="0.25">
      <c r="A52" s="7" t="s">
        <v>83</v>
      </c>
      <c r="B52" s="6">
        <v>7</v>
      </c>
      <c r="C52" s="22">
        <v>0.57140000000000002</v>
      </c>
      <c r="D52" s="22">
        <v>0.57140000000000002</v>
      </c>
      <c r="E52" s="22">
        <v>0.42859999999999998</v>
      </c>
      <c r="F52" s="22" t="s">
        <v>38</v>
      </c>
      <c r="G52" s="22">
        <v>0.71430000000000005</v>
      </c>
      <c r="H52" s="22">
        <v>0.28570000000000001</v>
      </c>
      <c r="I52" s="22" t="s">
        <v>38</v>
      </c>
      <c r="J52" s="22">
        <v>0.42859999999999998</v>
      </c>
      <c r="K52" s="22" t="s">
        <v>38</v>
      </c>
    </row>
    <row r="53" spans="1:11" x14ac:dyDescent="0.25">
      <c r="A53" s="7" t="s">
        <v>84</v>
      </c>
      <c r="B53" s="6" t="s">
        <v>38</v>
      </c>
      <c r="C53" s="22" t="s">
        <v>39</v>
      </c>
      <c r="D53" s="22" t="s">
        <v>39</v>
      </c>
      <c r="E53" s="22" t="s">
        <v>39</v>
      </c>
      <c r="F53" s="22" t="s">
        <v>39</v>
      </c>
      <c r="G53" s="22" t="s">
        <v>39</v>
      </c>
      <c r="H53" s="22" t="s">
        <v>39</v>
      </c>
      <c r="I53" s="22" t="s">
        <v>39</v>
      </c>
      <c r="J53" s="22" t="s">
        <v>39</v>
      </c>
      <c r="K53" s="22" t="s">
        <v>39</v>
      </c>
    </row>
    <row r="54" spans="1:11" x14ac:dyDescent="0.25">
      <c r="A54" s="7" t="s">
        <v>85</v>
      </c>
      <c r="B54" s="6" t="s">
        <v>38</v>
      </c>
      <c r="C54" s="22" t="s">
        <v>39</v>
      </c>
      <c r="D54" s="22" t="s">
        <v>39</v>
      </c>
      <c r="E54" s="22" t="s">
        <v>39</v>
      </c>
      <c r="F54" s="22" t="s">
        <v>39</v>
      </c>
      <c r="G54" s="22" t="s">
        <v>39</v>
      </c>
      <c r="H54" s="22" t="s">
        <v>39</v>
      </c>
      <c r="I54" s="22" t="s">
        <v>39</v>
      </c>
      <c r="J54" s="22" t="s">
        <v>39</v>
      </c>
      <c r="K54" s="22" t="s">
        <v>39</v>
      </c>
    </row>
    <row r="55" spans="1:11" x14ac:dyDescent="0.25">
      <c r="A55" s="7" t="s">
        <v>86</v>
      </c>
      <c r="B55" s="6">
        <v>4</v>
      </c>
      <c r="C55" s="22" t="s">
        <v>39</v>
      </c>
      <c r="D55" s="22" t="s">
        <v>39</v>
      </c>
      <c r="E55" s="22" t="s">
        <v>39</v>
      </c>
      <c r="F55" s="22" t="s">
        <v>39</v>
      </c>
      <c r="G55" s="22" t="s">
        <v>39</v>
      </c>
      <c r="H55" s="22" t="s">
        <v>39</v>
      </c>
      <c r="I55" s="22" t="s">
        <v>39</v>
      </c>
      <c r="J55" s="22" t="s">
        <v>39</v>
      </c>
      <c r="K55" s="22" t="s">
        <v>39</v>
      </c>
    </row>
    <row r="56" spans="1:11" x14ac:dyDescent="0.25">
      <c r="A56" s="7" t="s">
        <v>87</v>
      </c>
      <c r="B56" s="6">
        <v>44</v>
      </c>
      <c r="C56" s="22">
        <v>0.70450000000000002</v>
      </c>
      <c r="D56" s="22">
        <v>0.61360000000000003</v>
      </c>
      <c r="E56" s="22">
        <v>0.75</v>
      </c>
      <c r="F56" s="22">
        <v>4.5499999999999999E-2</v>
      </c>
      <c r="G56" s="22">
        <v>0.40910000000000002</v>
      </c>
      <c r="H56" s="22">
        <v>6.8199999999999997E-2</v>
      </c>
      <c r="I56" s="22">
        <v>0.11360000000000001</v>
      </c>
      <c r="J56" s="22">
        <v>6.8199999999999997E-2</v>
      </c>
      <c r="K56" s="22">
        <v>0.18179999999999999</v>
      </c>
    </row>
    <row r="57" spans="1:11" x14ac:dyDescent="0.25">
      <c r="A57" s="7" t="s">
        <v>88</v>
      </c>
      <c r="B57" s="6">
        <v>97</v>
      </c>
      <c r="C57" s="22">
        <v>0.76290000000000002</v>
      </c>
      <c r="D57" s="22">
        <v>0.38140000000000002</v>
      </c>
      <c r="E57" s="22">
        <v>0.59789999999999999</v>
      </c>
      <c r="F57" s="22">
        <v>0.15459999999999999</v>
      </c>
      <c r="G57" s="22">
        <v>0.47420000000000001</v>
      </c>
      <c r="H57" s="22">
        <v>0.14430000000000001</v>
      </c>
      <c r="I57" s="22">
        <v>0.1134</v>
      </c>
      <c r="J57" s="22">
        <v>0.2268</v>
      </c>
      <c r="K57" s="22">
        <v>0.1134</v>
      </c>
    </row>
    <row r="58" spans="1:11" x14ac:dyDescent="0.25">
      <c r="A58" s="7" t="s">
        <v>89</v>
      </c>
      <c r="B58" s="6">
        <v>147</v>
      </c>
      <c r="C58" s="22">
        <v>0.68710000000000004</v>
      </c>
      <c r="D58" s="22">
        <v>0.38100000000000001</v>
      </c>
      <c r="E58" s="22">
        <v>0.58499999999999996</v>
      </c>
      <c r="F58" s="22">
        <v>0.1701</v>
      </c>
      <c r="G58" s="22">
        <v>0.48980000000000001</v>
      </c>
      <c r="H58" s="22">
        <v>0.12239999999999999</v>
      </c>
      <c r="I58" s="22">
        <v>7.4800000000000005E-2</v>
      </c>
      <c r="J58" s="22">
        <v>0.2041</v>
      </c>
      <c r="K58" s="22">
        <v>0.22450000000000001</v>
      </c>
    </row>
    <row r="59" spans="1:11" x14ac:dyDescent="0.25">
      <c r="A59" s="7" t="s">
        <v>90</v>
      </c>
      <c r="B59" s="6">
        <v>179</v>
      </c>
      <c r="C59" s="22">
        <v>0.68159999999999998</v>
      </c>
      <c r="D59" s="22">
        <v>0.39660000000000001</v>
      </c>
      <c r="E59" s="22">
        <v>0.51400000000000001</v>
      </c>
      <c r="F59" s="22">
        <v>0.17879999999999999</v>
      </c>
      <c r="G59" s="22">
        <v>0.54190000000000005</v>
      </c>
      <c r="H59" s="22">
        <v>0.1341</v>
      </c>
      <c r="I59" s="22">
        <v>6.7000000000000004E-2</v>
      </c>
      <c r="J59" s="22">
        <v>0.24579999999999999</v>
      </c>
      <c r="K59" s="22">
        <v>0.2011</v>
      </c>
    </row>
    <row r="60" spans="1:11" x14ac:dyDescent="0.25">
      <c r="A60" s="7" t="s">
        <v>91</v>
      </c>
      <c r="B60" s="6">
        <v>201</v>
      </c>
      <c r="C60" s="22">
        <v>0.68159999999999998</v>
      </c>
      <c r="D60" s="22">
        <v>0.4279</v>
      </c>
      <c r="E60" s="22">
        <v>0.4229</v>
      </c>
      <c r="F60" s="22">
        <v>0.16919999999999999</v>
      </c>
      <c r="G60" s="22">
        <v>0.5373</v>
      </c>
      <c r="H60" s="22">
        <v>9.4500000000000001E-2</v>
      </c>
      <c r="I60" s="22">
        <v>8.4599999999999995E-2</v>
      </c>
      <c r="J60" s="22">
        <v>0.36820000000000003</v>
      </c>
      <c r="K60" s="22">
        <v>0.1741</v>
      </c>
    </row>
    <row r="61" spans="1:11" x14ac:dyDescent="0.25">
      <c r="A61" s="7" t="s">
        <v>92</v>
      </c>
      <c r="B61" s="6">
        <v>113</v>
      </c>
      <c r="C61" s="22">
        <v>0.69030000000000002</v>
      </c>
      <c r="D61" s="22">
        <v>0.42480000000000001</v>
      </c>
      <c r="E61" s="22">
        <v>0.45129999999999998</v>
      </c>
      <c r="F61" s="22">
        <v>0.20349999999999999</v>
      </c>
      <c r="G61" s="22">
        <v>0.47789999999999999</v>
      </c>
      <c r="H61" s="22">
        <v>9.7299999999999998E-2</v>
      </c>
      <c r="I61" s="22">
        <v>7.9600000000000004E-2</v>
      </c>
      <c r="J61" s="22">
        <v>0.34510000000000002</v>
      </c>
      <c r="K61" s="22">
        <v>0.1593</v>
      </c>
    </row>
    <row r="62" spans="1:11" x14ac:dyDescent="0.25">
      <c r="A62" s="7" t="s">
        <v>93</v>
      </c>
      <c r="B62" s="6">
        <v>8</v>
      </c>
      <c r="C62" s="22">
        <v>0.875</v>
      </c>
      <c r="D62" s="22">
        <v>0.25</v>
      </c>
      <c r="E62" s="22">
        <v>0.625</v>
      </c>
      <c r="F62" s="22">
        <v>0.25</v>
      </c>
      <c r="G62" s="22">
        <v>0.25</v>
      </c>
      <c r="H62" s="22">
        <v>0.25</v>
      </c>
      <c r="I62" s="22" t="s">
        <v>38</v>
      </c>
      <c r="J62" s="22">
        <v>0.375</v>
      </c>
      <c r="K62" s="22">
        <v>0.125</v>
      </c>
    </row>
    <row r="63" spans="1:11" x14ac:dyDescent="0.25">
      <c r="A63" s="7" t="s">
        <v>94</v>
      </c>
      <c r="B63" s="6">
        <v>382</v>
      </c>
      <c r="C63" s="22">
        <v>0.7147</v>
      </c>
      <c r="D63" s="22">
        <v>0.43459999999999999</v>
      </c>
      <c r="E63" s="22">
        <v>0.56020000000000003</v>
      </c>
      <c r="F63" s="22">
        <v>0.16750000000000001</v>
      </c>
      <c r="G63" s="22">
        <v>0.50519999999999998</v>
      </c>
      <c r="H63" s="22">
        <v>8.3799999999999999E-2</v>
      </c>
      <c r="I63" s="22">
        <v>8.1199999999999994E-2</v>
      </c>
      <c r="J63" s="22">
        <v>0.23039999999999999</v>
      </c>
      <c r="K63" s="22">
        <v>0.1623</v>
      </c>
    </row>
    <row r="64" spans="1:11" x14ac:dyDescent="0.25">
      <c r="A64" s="7" t="s">
        <v>95</v>
      </c>
      <c r="B64" s="6">
        <v>403</v>
      </c>
      <c r="C64" s="22">
        <v>0.68489999999999995</v>
      </c>
      <c r="D64" s="22">
        <v>0.40200000000000002</v>
      </c>
      <c r="E64" s="22">
        <v>0.47639999999999999</v>
      </c>
      <c r="F64" s="22">
        <v>0.17119999999999999</v>
      </c>
      <c r="G64" s="22">
        <v>0.49880000000000002</v>
      </c>
      <c r="H64" s="22">
        <v>0.1464</v>
      </c>
      <c r="I64" s="22">
        <v>8.1900000000000001E-2</v>
      </c>
      <c r="J64" s="22">
        <v>0.31019999999999998</v>
      </c>
      <c r="K64" s="22">
        <v>0.19350000000000001</v>
      </c>
    </row>
    <row r="65" spans="1:11" x14ac:dyDescent="0.25">
      <c r="A65" s="7" t="s">
        <v>96</v>
      </c>
      <c r="B65" s="6">
        <v>6</v>
      </c>
      <c r="C65" s="22">
        <v>0.66669999999999996</v>
      </c>
      <c r="D65" s="22">
        <v>0.5</v>
      </c>
      <c r="E65" s="22">
        <v>0.5</v>
      </c>
      <c r="F65" s="22">
        <v>0.33329999999999999</v>
      </c>
      <c r="G65" s="22">
        <v>0.33329999999999999</v>
      </c>
      <c r="H65" s="22" t="s">
        <v>38</v>
      </c>
      <c r="I65" s="22" t="s">
        <v>38</v>
      </c>
      <c r="J65" s="22">
        <v>0.33329999999999999</v>
      </c>
      <c r="K65" s="22">
        <v>0.33329999999999999</v>
      </c>
    </row>
    <row r="66" spans="1:11" x14ac:dyDescent="0.25">
      <c r="A66" s="7" t="s">
        <v>97</v>
      </c>
      <c r="B66" s="6">
        <v>488</v>
      </c>
      <c r="C66" s="22">
        <v>0.68440000000000001</v>
      </c>
      <c r="D66" s="22">
        <v>0.42209999999999998</v>
      </c>
      <c r="E66" s="22">
        <v>0.50409999999999999</v>
      </c>
      <c r="F66" s="22">
        <v>0.18029999999999999</v>
      </c>
      <c r="G66" s="22">
        <v>0.51229999999999998</v>
      </c>
      <c r="H66" s="22">
        <v>0.13109999999999999</v>
      </c>
      <c r="I66" s="22">
        <v>7.9899999999999999E-2</v>
      </c>
      <c r="J66" s="22">
        <v>0.27050000000000002</v>
      </c>
      <c r="K66" s="22">
        <v>0.16600000000000001</v>
      </c>
    </row>
    <row r="67" spans="1:11" ht="30" x14ac:dyDescent="0.25">
      <c r="A67" s="7" t="s">
        <v>98</v>
      </c>
      <c r="B67" s="6">
        <v>141</v>
      </c>
      <c r="C67" s="22">
        <v>0.69499999999999995</v>
      </c>
      <c r="D67" s="22">
        <v>0.41839999999999999</v>
      </c>
      <c r="E67" s="22">
        <v>0.55320000000000003</v>
      </c>
      <c r="F67" s="22">
        <v>0.17730000000000001</v>
      </c>
      <c r="G67" s="22">
        <v>0.46100000000000002</v>
      </c>
      <c r="H67" s="22">
        <v>7.0900000000000005E-2</v>
      </c>
      <c r="I67" s="22">
        <v>7.0900000000000005E-2</v>
      </c>
      <c r="J67" s="22">
        <v>0.30499999999999999</v>
      </c>
      <c r="K67" s="22">
        <v>0.1986</v>
      </c>
    </row>
    <row r="68" spans="1:11" ht="30" x14ac:dyDescent="0.25">
      <c r="A68" s="7" t="s">
        <v>99</v>
      </c>
      <c r="B68" s="6">
        <v>125</v>
      </c>
      <c r="C68" s="22">
        <v>0.74399999999999999</v>
      </c>
      <c r="D68" s="22">
        <v>0.41599999999999998</v>
      </c>
      <c r="E68" s="22">
        <v>0.52800000000000002</v>
      </c>
      <c r="F68" s="22">
        <v>0.16</v>
      </c>
      <c r="G68" s="22">
        <v>0.504</v>
      </c>
      <c r="H68" s="22">
        <v>8.7999999999999995E-2</v>
      </c>
      <c r="I68" s="22">
        <v>0.112</v>
      </c>
      <c r="J68" s="22">
        <v>0.25600000000000001</v>
      </c>
      <c r="K68" s="22">
        <v>0.17599999999999999</v>
      </c>
    </row>
    <row r="69" spans="1:11" ht="30" x14ac:dyDescent="0.25">
      <c r="A69" s="7" t="s">
        <v>100</v>
      </c>
      <c r="B69" s="6">
        <v>35</v>
      </c>
      <c r="C69" s="22">
        <v>0.7429</v>
      </c>
      <c r="D69" s="22">
        <v>0.54290000000000005</v>
      </c>
      <c r="E69" s="22">
        <v>0.57140000000000002</v>
      </c>
      <c r="F69" s="22">
        <v>0.1429</v>
      </c>
      <c r="G69" s="22">
        <v>0.45710000000000001</v>
      </c>
      <c r="H69" s="22">
        <v>0.1429</v>
      </c>
      <c r="I69" s="22">
        <v>5.7099999999999998E-2</v>
      </c>
      <c r="J69" s="22">
        <v>0.2286</v>
      </c>
      <c r="K69" s="22">
        <v>0.1143</v>
      </c>
    </row>
    <row r="70" spans="1:11" x14ac:dyDescent="0.25">
      <c r="A70" s="7" t="s">
        <v>101</v>
      </c>
      <c r="B70" s="6">
        <v>28</v>
      </c>
      <c r="C70" s="22">
        <v>0.60709999999999997</v>
      </c>
      <c r="D70" s="22">
        <v>0.28570000000000001</v>
      </c>
      <c r="E70" s="22">
        <v>0.42859999999999998</v>
      </c>
      <c r="F70" s="22">
        <v>0.17860000000000001</v>
      </c>
      <c r="G70" s="22">
        <v>0.57140000000000002</v>
      </c>
      <c r="H70" s="22">
        <v>0.25</v>
      </c>
      <c r="I70" s="22">
        <v>0.1429</v>
      </c>
      <c r="J70" s="22">
        <v>0.28570000000000001</v>
      </c>
      <c r="K70" s="22">
        <v>0.1429</v>
      </c>
    </row>
    <row r="71" spans="1:11" x14ac:dyDescent="0.25">
      <c r="A71" s="7" t="s">
        <v>102</v>
      </c>
      <c r="B71" s="6">
        <v>45</v>
      </c>
      <c r="C71" s="22">
        <v>0.66669999999999996</v>
      </c>
      <c r="D71" s="22">
        <v>0.4</v>
      </c>
      <c r="E71" s="22">
        <v>0.62219999999999998</v>
      </c>
      <c r="F71" s="22">
        <v>0.2</v>
      </c>
      <c r="G71" s="22">
        <v>0.4889</v>
      </c>
      <c r="H71" s="22">
        <v>0.17780000000000001</v>
      </c>
      <c r="I71" s="22">
        <v>0.1333</v>
      </c>
      <c r="J71" s="22">
        <v>0.17780000000000001</v>
      </c>
      <c r="K71" s="22">
        <v>8.8900000000000007E-2</v>
      </c>
    </row>
    <row r="72" spans="1:11" x14ac:dyDescent="0.25">
      <c r="A72" s="7" t="s">
        <v>103</v>
      </c>
      <c r="B72" s="6">
        <v>46</v>
      </c>
      <c r="C72" s="22">
        <v>0.67390000000000005</v>
      </c>
      <c r="D72" s="22">
        <v>0.3261</v>
      </c>
      <c r="E72" s="22">
        <v>0.63039999999999996</v>
      </c>
      <c r="F72" s="22">
        <v>0.21740000000000001</v>
      </c>
      <c r="G72" s="22">
        <v>0.60870000000000002</v>
      </c>
      <c r="H72" s="22">
        <v>0.1522</v>
      </c>
      <c r="I72" s="22">
        <v>6.5199999999999994E-2</v>
      </c>
      <c r="J72" s="22">
        <v>0.1739</v>
      </c>
      <c r="K72" s="22">
        <v>0.1522</v>
      </c>
    </row>
    <row r="73" spans="1:11" x14ac:dyDescent="0.25">
      <c r="A73" s="7" t="s">
        <v>104</v>
      </c>
      <c r="B73" s="6">
        <v>65</v>
      </c>
      <c r="C73" s="22">
        <v>0.69230000000000003</v>
      </c>
      <c r="D73" s="22">
        <v>0.3846</v>
      </c>
      <c r="E73" s="22">
        <v>0.66149999999999998</v>
      </c>
      <c r="F73" s="22">
        <v>0.15379999999999999</v>
      </c>
      <c r="G73" s="22">
        <v>0.52310000000000001</v>
      </c>
      <c r="H73" s="22">
        <v>7.6899999999999996E-2</v>
      </c>
      <c r="I73" s="22">
        <v>9.2299999999999993E-2</v>
      </c>
      <c r="J73" s="22">
        <v>0.2</v>
      </c>
      <c r="K73" s="22">
        <v>0.2</v>
      </c>
    </row>
    <row r="74" spans="1:11" x14ac:dyDescent="0.25">
      <c r="A74" s="7" t="s">
        <v>105</v>
      </c>
      <c r="B74" s="6">
        <v>586</v>
      </c>
      <c r="C74" s="22">
        <v>0.70479999999999998</v>
      </c>
      <c r="D74" s="22">
        <v>0.3891</v>
      </c>
      <c r="E74" s="22">
        <v>0.49320000000000003</v>
      </c>
      <c r="F74" s="22">
        <v>0.17580000000000001</v>
      </c>
      <c r="G74" s="22">
        <v>0.52049999999999996</v>
      </c>
      <c r="H74" s="22">
        <v>0.1143</v>
      </c>
      <c r="I74" s="22">
        <v>7.51E-2</v>
      </c>
      <c r="J74" s="22">
        <v>0.29520000000000002</v>
      </c>
      <c r="K74" s="22">
        <v>0.17749999999999999</v>
      </c>
    </row>
    <row r="75" spans="1:11" x14ac:dyDescent="0.25">
      <c r="A75" s="7" t="s">
        <v>106</v>
      </c>
      <c r="B75" s="6">
        <v>14</v>
      </c>
      <c r="C75" s="22">
        <v>0.64290000000000003</v>
      </c>
      <c r="D75" s="22">
        <v>0.35709999999999997</v>
      </c>
      <c r="E75" s="22">
        <v>0.71430000000000005</v>
      </c>
      <c r="F75" s="22">
        <v>0.28570000000000001</v>
      </c>
      <c r="G75" s="22">
        <v>0.57140000000000002</v>
      </c>
      <c r="H75" s="22">
        <v>7.1400000000000005E-2</v>
      </c>
      <c r="I75" s="22" t="s">
        <v>38</v>
      </c>
      <c r="J75" s="22">
        <v>0.1429</v>
      </c>
      <c r="K75" s="22">
        <v>0.21429999999999999</v>
      </c>
    </row>
    <row r="76" spans="1:11" x14ac:dyDescent="0.25">
      <c r="A76" s="7" t="s">
        <v>107</v>
      </c>
      <c r="B76" s="6">
        <v>55</v>
      </c>
      <c r="C76" s="22">
        <v>0.74550000000000005</v>
      </c>
      <c r="D76" s="22">
        <v>0.43640000000000001</v>
      </c>
      <c r="E76" s="22">
        <v>0.54549999999999998</v>
      </c>
      <c r="F76" s="22">
        <v>0.21820000000000001</v>
      </c>
      <c r="G76" s="22">
        <v>0.41820000000000002</v>
      </c>
      <c r="H76" s="22">
        <v>5.45E-2</v>
      </c>
      <c r="I76" s="22">
        <v>7.2700000000000001E-2</v>
      </c>
      <c r="J76" s="22">
        <v>0.1636</v>
      </c>
      <c r="K76" s="22">
        <v>0.30909999999999999</v>
      </c>
    </row>
    <row r="77" spans="1:11" x14ac:dyDescent="0.25">
      <c r="A77" s="7" t="s">
        <v>108</v>
      </c>
      <c r="B77" s="6">
        <v>56</v>
      </c>
      <c r="C77" s="22">
        <v>0.80359999999999998</v>
      </c>
      <c r="D77" s="22">
        <v>0.48209999999999997</v>
      </c>
      <c r="E77" s="22">
        <v>0.42859999999999998</v>
      </c>
      <c r="F77" s="22">
        <v>0.1429</v>
      </c>
      <c r="G77" s="22">
        <v>0.44640000000000002</v>
      </c>
      <c r="H77" s="22">
        <v>3.5700000000000003E-2</v>
      </c>
      <c r="I77" s="22">
        <v>0.125</v>
      </c>
      <c r="J77" s="22">
        <v>0.32140000000000002</v>
      </c>
      <c r="K77" s="22">
        <v>0.17860000000000001</v>
      </c>
    </row>
    <row r="78" spans="1:11" x14ac:dyDescent="0.25">
      <c r="A78" s="7" t="s">
        <v>109</v>
      </c>
      <c r="B78" s="6">
        <v>80</v>
      </c>
      <c r="C78" s="22">
        <v>0.73750000000000004</v>
      </c>
      <c r="D78" s="22">
        <v>0.45</v>
      </c>
      <c r="E78" s="22">
        <v>0.53749999999999998</v>
      </c>
      <c r="F78" s="22">
        <v>0.1</v>
      </c>
      <c r="G78" s="22">
        <v>0.41249999999999998</v>
      </c>
      <c r="H78" s="22">
        <v>0.05</v>
      </c>
      <c r="I78" s="22">
        <v>0.13750000000000001</v>
      </c>
      <c r="J78" s="22">
        <v>0.32500000000000001</v>
      </c>
      <c r="K78" s="22">
        <v>0.17499999999999999</v>
      </c>
    </row>
    <row r="79" spans="1:11" x14ac:dyDescent="0.25">
      <c r="A79" s="7" t="s">
        <v>110</v>
      </c>
      <c r="B79" s="6">
        <v>74</v>
      </c>
      <c r="C79" s="22">
        <v>0.6351</v>
      </c>
      <c r="D79" s="22">
        <v>0.3649</v>
      </c>
      <c r="E79" s="22">
        <v>0.52700000000000002</v>
      </c>
      <c r="F79" s="22">
        <v>0.20269999999999999</v>
      </c>
      <c r="G79" s="22">
        <v>0.48649999999999999</v>
      </c>
      <c r="H79" s="22">
        <v>0.1216</v>
      </c>
      <c r="I79" s="22">
        <v>0.1351</v>
      </c>
      <c r="J79" s="22">
        <v>0.29730000000000001</v>
      </c>
      <c r="K79" s="22">
        <v>0.22969999999999999</v>
      </c>
    </row>
    <row r="80" spans="1:11" x14ac:dyDescent="0.25">
      <c r="A80" s="7" t="s">
        <v>111</v>
      </c>
      <c r="B80" s="6">
        <v>65</v>
      </c>
      <c r="C80" s="22">
        <v>0.6462</v>
      </c>
      <c r="D80" s="22">
        <v>0.41539999999999999</v>
      </c>
      <c r="E80" s="22">
        <v>0.33850000000000002</v>
      </c>
      <c r="F80" s="22">
        <v>0.21540000000000001</v>
      </c>
      <c r="G80" s="22">
        <v>0.6462</v>
      </c>
      <c r="H80" s="22">
        <v>0.15379999999999999</v>
      </c>
      <c r="I80" s="22">
        <v>0.1077</v>
      </c>
      <c r="J80" s="22">
        <v>0.2923</v>
      </c>
      <c r="K80" s="22">
        <v>0.13850000000000001</v>
      </c>
    </row>
    <row r="81" spans="1:11" x14ac:dyDescent="0.25">
      <c r="A81" s="7" t="s">
        <v>112</v>
      </c>
      <c r="B81" s="6">
        <v>62</v>
      </c>
      <c r="C81" s="22">
        <v>0.7742</v>
      </c>
      <c r="D81" s="22">
        <v>0.3387</v>
      </c>
      <c r="E81" s="22">
        <v>0.4516</v>
      </c>
      <c r="F81" s="22">
        <v>0.1774</v>
      </c>
      <c r="G81" s="22">
        <v>0.5484</v>
      </c>
      <c r="H81" s="22">
        <v>0.1129</v>
      </c>
      <c r="I81" s="22">
        <v>4.8399999999999999E-2</v>
      </c>
      <c r="J81" s="22">
        <v>0.30649999999999999</v>
      </c>
      <c r="K81" s="22">
        <v>0.2258</v>
      </c>
    </row>
    <row r="82" spans="1:11" x14ac:dyDescent="0.25">
      <c r="A82" s="7" t="s">
        <v>113</v>
      </c>
      <c r="B82" s="6">
        <v>43</v>
      </c>
      <c r="C82" s="22">
        <v>0.6512</v>
      </c>
      <c r="D82" s="22">
        <v>0.39529999999999998</v>
      </c>
      <c r="E82" s="22">
        <v>0.6744</v>
      </c>
      <c r="F82" s="22">
        <v>0.20930000000000001</v>
      </c>
      <c r="G82" s="22">
        <v>0.41860000000000003</v>
      </c>
      <c r="H82" s="22">
        <v>0.1163</v>
      </c>
      <c r="I82" s="22">
        <v>4.65E-2</v>
      </c>
      <c r="J82" s="22">
        <v>0.2326</v>
      </c>
      <c r="K82" s="22">
        <v>0.1628</v>
      </c>
    </row>
    <row r="83" spans="1:11" x14ac:dyDescent="0.25">
      <c r="A83" s="7" t="s">
        <v>114</v>
      </c>
      <c r="B83" s="6">
        <v>35</v>
      </c>
      <c r="C83" s="22">
        <v>0.8286</v>
      </c>
      <c r="D83" s="22">
        <v>0.34289999999999998</v>
      </c>
      <c r="E83" s="22">
        <v>0.6</v>
      </c>
      <c r="F83" s="22">
        <v>0.1714</v>
      </c>
      <c r="G83" s="22">
        <v>0.54290000000000005</v>
      </c>
      <c r="H83" s="22">
        <v>0.1429</v>
      </c>
      <c r="I83" s="22">
        <v>5.7099999999999998E-2</v>
      </c>
      <c r="J83" s="22">
        <v>0.1714</v>
      </c>
      <c r="K83" s="22">
        <v>8.5699999999999998E-2</v>
      </c>
    </row>
    <row r="84" spans="1:11" x14ac:dyDescent="0.25">
      <c r="A84" s="7" t="s">
        <v>115</v>
      </c>
      <c r="B84" s="6">
        <v>29</v>
      </c>
      <c r="C84" s="22">
        <v>0.89659999999999995</v>
      </c>
      <c r="D84" s="22">
        <v>0.44829999999999998</v>
      </c>
      <c r="E84" s="22">
        <v>0.48280000000000001</v>
      </c>
      <c r="F84" s="22">
        <v>0.13789999999999999</v>
      </c>
      <c r="G84" s="22">
        <v>0.31030000000000002</v>
      </c>
      <c r="H84" s="22">
        <v>0.1724</v>
      </c>
      <c r="I84" s="22" t="s">
        <v>38</v>
      </c>
      <c r="J84" s="22">
        <v>0.27589999999999998</v>
      </c>
      <c r="K84" s="22">
        <v>0.2069</v>
      </c>
    </row>
    <row r="85" spans="1:11" x14ac:dyDescent="0.25">
      <c r="A85" s="7" t="s">
        <v>116</v>
      </c>
      <c r="B85" s="6">
        <v>92</v>
      </c>
      <c r="C85" s="22">
        <v>0.66300000000000003</v>
      </c>
      <c r="D85" s="22">
        <v>0.36959999999999998</v>
      </c>
      <c r="E85" s="22">
        <v>0.51090000000000002</v>
      </c>
      <c r="F85" s="22">
        <v>0.20649999999999999</v>
      </c>
      <c r="G85" s="22">
        <v>0.51090000000000002</v>
      </c>
      <c r="H85" s="22">
        <v>0.1522</v>
      </c>
      <c r="I85" s="22">
        <v>4.3499999999999997E-2</v>
      </c>
      <c r="J85" s="22">
        <v>0.4022</v>
      </c>
      <c r="K85" s="22">
        <v>0.13039999999999999</v>
      </c>
    </row>
    <row r="86" spans="1:11" x14ac:dyDescent="0.25">
      <c r="A86" s="7" t="s">
        <v>117</v>
      </c>
      <c r="B86" s="6">
        <v>9</v>
      </c>
      <c r="C86" s="22">
        <v>0.33329999999999999</v>
      </c>
      <c r="D86" s="22">
        <v>0.66669999999999996</v>
      </c>
      <c r="E86" s="22">
        <v>0.66669999999999996</v>
      </c>
      <c r="F86" s="22">
        <v>0.22220000000000001</v>
      </c>
      <c r="G86" s="22">
        <v>0.66669999999999996</v>
      </c>
      <c r="H86" s="22">
        <v>0.22220000000000001</v>
      </c>
      <c r="I86" s="22">
        <v>0.22220000000000001</v>
      </c>
      <c r="J86" s="22" t="s">
        <v>38</v>
      </c>
      <c r="K86" s="22" t="s">
        <v>38</v>
      </c>
    </row>
    <row r="87" spans="1:11" x14ac:dyDescent="0.25">
      <c r="A87" s="7" t="s">
        <v>118</v>
      </c>
      <c r="B87" s="6">
        <v>1</v>
      </c>
      <c r="C87" s="22" t="s">
        <v>39</v>
      </c>
      <c r="D87" s="22" t="s">
        <v>39</v>
      </c>
      <c r="E87" s="22" t="s">
        <v>39</v>
      </c>
      <c r="F87" s="22" t="s">
        <v>39</v>
      </c>
      <c r="G87" s="22" t="s">
        <v>39</v>
      </c>
      <c r="H87" s="22" t="s">
        <v>39</v>
      </c>
      <c r="I87" s="22" t="s">
        <v>39</v>
      </c>
      <c r="J87" s="22" t="s">
        <v>39</v>
      </c>
      <c r="K87" s="22" t="s">
        <v>39</v>
      </c>
    </row>
    <row r="88" spans="1:11" x14ac:dyDescent="0.25">
      <c r="A88" s="7" t="s">
        <v>119</v>
      </c>
      <c r="B88" s="6">
        <v>3</v>
      </c>
      <c r="C88" s="22" t="s">
        <v>39</v>
      </c>
      <c r="D88" s="22" t="s">
        <v>39</v>
      </c>
      <c r="E88" s="22" t="s">
        <v>39</v>
      </c>
      <c r="F88" s="22" t="s">
        <v>39</v>
      </c>
      <c r="G88" s="22" t="s">
        <v>39</v>
      </c>
      <c r="H88" s="22" t="s">
        <v>39</v>
      </c>
      <c r="I88" s="22" t="s">
        <v>39</v>
      </c>
      <c r="J88" s="22" t="s">
        <v>39</v>
      </c>
      <c r="K88" s="22" t="s">
        <v>39</v>
      </c>
    </row>
    <row r="89" spans="1:11" x14ac:dyDescent="0.25">
      <c r="A89" s="7" t="s">
        <v>120</v>
      </c>
      <c r="B89" s="6" t="s">
        <v>38</v>
      </c>
      <c r="C89" s="22" t="s">
        <v>39</v>
      </c>
      <c r="D89" s="22" t="s">
        <v>39</v>
      </c>
      <c r="E89" s="22" t="s">
        <v>39</v>
      </c>
      <c r="F89" s="22" t="s">
        <v>39</v>
      </c>
      <c r="G89" s="22" t="s">
        <v>39</v>
      </c>
      <c r="H89" s="22" t="s">
        <v>39</v>
      </c>
      <c r="I89" s="22" t="s">
        <v>39</v>
      </c>
      <c r="J89" s="22" t="s">
        <v>39</v>
      </c>
      <c r="K89" s="22" t="s">
        <v>39</v>
      </c>
    </row>
    <row r="90" spans="1:11" x14ac:dyDescent="0.25">
      <c r="A90" s="7" t="s">
        <v>121</v>
      </c>
      <c r="B90" s="6" t="s">
        <v>38</v>
      </c>
      <c r="C90" s="22" t="s">
        <v>39</v>
      </c>
      <c r="D90" s="22" t="s">
        <v>39</v>
      </c>
      <c r="E90" s="22" t="s">
        <v>39</v>
      </c>
      <c r="F90" s="22" t="s">
        <v>39</v>
      </c>
      <c r="G90" s="22" t="s">
        <v>39</v>
      </c>
      <c r="H90" s="22" t="s">
        <v>39</v>
      </c>
      <c r="I90" s="22" t="s">
        <v>39</v>
      </c>
      <c r="J90" s="22" t="s">
        <v>39</v>
      </c>
      <c r="K90" s="22" t="s">
        <v>39</v>
      </c>
    </row>
    <row r="91" spans="1:11" x14ac:dyDescent="0.25">
      <c r="A91" s="7" t="s">
        <v>122</v>
      </c>
      <c r="B91" s="6" t="s">
        <v>38</v>
      </c>
      <c r="C91" s="22" t="s">
        <v>39</v>
      </c>
      <c r="D91" s="22" t="s">
        <v>39</v>
      </c>
      <c r="E91" s="22" t="s">
        <v>39</v>
      </c>
      <c r="F91" s="22" t="s">
        <v>39</v>
      </c>
      <c r="G91" s="22" t="s">
        <v>39</v>
      </c>
      <c r="H91" s="22" t="s">
        <v>39</v>
      </c>
      <c r="I91" s="22" t="s">
        <v>39</v>
      </c>
      <c r="J91" s="22" t="s">
        <v>39</v>
      </c>
      <c r="K91" s="22" t="s">
        <v>39</v>
      </c>
    </row>
    <row r="92" spans="1:11" ht="30" x14ac:dyDescent="0.25">
      <c r="A92" s="7" t="s">
        <v>123</v>
      </c>
      <c r="B92" s="6">
        <v>2</v>
      </c>
      <c r="C92" s="22" t="s">
        <v>39</v>
      </c>
      <c r="D92" s="22" t="s">
        <v>39</v>
      </c>
      <c r="E92" s="22" t="s">
        <v>39</v>
      </c>
      <c r="F92" s="22" t="s">
        <v>39</v>
      </c>
      <c r="G92" s="22" t="s">
        <v>39</v>
      </c>
      <c r="H92" s="22" t="s">
        <v>39</v>
      </c>
      <c r="I92" s="22" t="s">
        <v>39</v>
      </c>
      <c r="J92" s="22" t="s">
        <v>39</v>
      </c>
      <c r="K92" s="22" t="s">
        <v>39</v>
      </c>
    </row>
    <row r="93" spans="1:11" ht="30" x14ac:dyDescent="0.25">
      <c r="A93" s="7" t="s">
        <v>124</v>
      </c>
      <c r="B93" s="6">
        <v>2</v>
      </c>
      <c r="C93" s="22" t="s">
        <v>39</v>
      </c>
      <c r="D93" s="22" t="s">
        <v>39</v>
      </c>
      <c r="E93" s="22" t="s">
        <v>39</v>
      </c>
      <c r="F93" s="22" t="s">
        <v>39</v>
      </c>
      <c r="G93" s="22" t="s">
        <v>39</v>
      </c>
      <c r="H93" s="22" t="s">
        <v>39</v>
      </c>
      <c r="I93" s="22" t="s">
        <v>39</v>
      </c>
      <c r="J93" s="22" t="s">
        <v>39</v>
      </c>
      <c r="K93" s="22" t="s">
        <v>39</v>
      </c>
    </row>
    <row r="94" spans="1:11" ht="30" x14ac:dyDescent="0.25">
      <c r="A94" s="7" t="s">
        <v>125</v>
      </c>
      <c r="B94" s="6" t="s">
        <v>38</v>
      </c>
      <c r="C94" s="22" t="s">
        <v>39</v>
      </c>
      <c r="D94" s="22" t="s">
        <v>39</v>
      </c>
      <c r="E94" s="22" t="s">
        <v>39</v>
      </c>
      <c r="F94" s="22" t="s">
        <v>39</v>
      </c>
      <c r="G94" s="22" t="s">
        <v>39</v>
      </c>
      <c r="H94" s="22" t="s">
        <v>39</v>
      </c>
      <c r="I94" s="22" t="s">
        <v>39</v>
      </c>
      <c r="J94" s="22" t="s">
        <v>39</v>
      </c>
      <c r="K94" s="22" t="s">
        <v>39</v>
      </c>
    </row>
    <row r="95" spans="1:11" ht="30" x14ac:dyDescent="0.25">
      <c r="A95" s="7" t="s">
        <v>126</v>
      </c>
      <c r="B95" s="6">
        <v>1</v>
      </c>
      <c r="C95" s="22" t="s">
        <v>39</v>
      </c>
      <c r="D95" s="22" t="s">
        <v>39</v>
      </c>
      <c r="E95" s="22" t="s">
        <v>39</v>
      </c>
      <c r="F95" s="22" t="s">
        <v>39</v>
      </c>
      <c r="G95" s="22" t="s">
        <v>39</v>
      </c>
      <c r="H95" s="22" t="s">
        <v>39</v>
      </c>
      <c r="I95" s="22" t="s">
        <v>39</v>
      </c>
      <c r="J95" s="22" t="s">
        <v>39</v>
      </c>
      <c r="K95" s="22" t="s">
        <v>39</v>
      </c>
    </row>
    <row r="96" spans="1:11" ht="30" x14ac:dyDescent="0.25">
      <c r="A96" s="7" t="s">
        <v>127</v>
      </c>
      <c r="B96" s="6">
        <v>1</v>
      </c>
      <c r="C96" s="22" t="s">
        <v>39</v>
      </c>
      <c r="D96" s="22" t="s">
        <v>39</v>
      </c>
      <c r="E96" s="22" t="s">
        <v>39</v>
      </c>
      <c r="F96" s="22" t="s">
        <v>39</v>
      </c>
      <c r="G96" s="22" t="s">
        <v>39</v>
      </c>
      <c r="H96" s="22" t="s">
        <v>39</v>
      </c>
      <c r="I96" s="22" t="s">
        <v>39</v>
      </c>
      <c r="J96" s="22" t="s">
        <v>39</v>
      </c>
      <c r="K96" s="22" t="s">
        <v>39</v>
      </c>
    </row>
    <row r="97" spans="1:11" ht="30" x14ac:dyDescent="0.25">
      <c r="A97" s="7" t="s">
        <v>128</v>
      </c>
      <c r="B97" s="6" t="s">
        <v>38</v>
      </c>
      <c r="C97" s="22" t="s">
        <v>39</v>
      </c>
      <c r="D97" s="22" t="s">
        <v>39</v>
      </c>
      <c r="E97" s="22" t="s">
        <v>39</v>
      </c>
      <c r="F97" s="22" t="s">
        <v>39</v>
      </c>
      <c r="G97" s="22" t="s">
        <v>39</v>
      </c>
      <c r="H97" s="22" t="s">
        <v>39</v>
      </c>
      <c r="I97" s="22" t="s">
        <v>39</v>
      </c>
      <c r="J97" s="22" t="s">
        <v>39</v>
      </c>
      <c r="K97" s="22" t="s">
        <v>39</v>
      </c>
    </row>
    <row r="98" spans="1:11" x14ac:dyDescent="0.25">
      <c r="A98" s="7" t="s">
        <v>129</v>
      </c>
      <c r="B98" s="6">
        <v>7</v>
      </c>
      <c r="C98" s="22">
        <v>0.42859999999999998</v>
      </c>
      <c r="D98" s="22">
        <v>0.71430000000000005</v>
      </c>
      <c r="E98" s="22">
        <v>0.42859999999999998</v>
      </c>
      <c r="F98" s="22">
        <v>0.28570000000000001</v>
      </c>
      <c r="G98" s="22">
        <v>0.42859999999999998</v>
      </c>
      <c r="H98" s="22">
        <v>0.1429</v>
      </c>
      <c r="I98" s="22">
        <v>0.1429</v>
      </c>
      <c r="J98" s="22">
        <v>0.1429</v>
      </c>
      <c r="K98" s="22">
        <v>0.28570000000000001</v>
      </c>
    </row>
    <row r="99" spans="1:11" ht="30" x14ac:dyDescent="0.25">
      <c r="A99" s="7" t="s">
        <v>130</v>
      </c>
      <c r="B99" s="6">
        <v>3</v>
      </c>
      <c r="C99" s="22" t="s">
        <v>39</v>
      </c>
      <c r="D99" s="22" t="s">
        <v>39</v>
      </c>
      <c r="E99" s="22" t="s">
        <v>39</v>
      </c>
      <c r="F99" s="22" t="s">
        <v>39</v>
      </c>
      <c r="G99" s="22" t="s">
        <v>39</v>
      </c>
      <c r="H99" s="22" t="s">
        <v>39</v>
      </c>
      <c r="I99" s="22" t="s">
        <v>39</v>
      </c>
      <c r="J99" s="22" t="s">
        <v>39</v>
      </c>
      <c r="K99" s="22" t="s">
        <v>39</v>
      </c>
    </row>
    <row r="100" spans="1:11" ht="30" x14ac:dyDescent="0.25">
      <c r="A100" s="7" t="s">
        <v>131</v>
      </c>
      <c r="B100" s="6">
        <v>1</v>
      </c>
      <c r="C100" s="22" t="s">
        <v>39</v>
      </c>
      <c r="D100" s="22" t="s">
        <v>39</v>
      </c>
      <c r="E100" s="22" t="s">
        <v>39</v>
      </c>
      <c r="F100" s="22" t="s">
        <v>39</v>
      </c>
      <c r="G100" s="22" t="s">
        <v>39</v>
      </c>
      <c r="H100" s="22" t="s">
        <v>39</v>
      </c>
      <c r="I100" s="22" t="s">
        <v>39</v>
      </c>
      <c r="J100" s="22" t="s">
        <v>39</v>
      </c>
      <c r="K100" s="22" t="s">
        <v>39</v>
      </c>
    </row>
    <row r="101" spans="1:11" ht="30" x14ac:dyDescent="0.25">
      <c r="A101" s="7" t="s">
        <v>132</v>
      </c>
      <c r="B101" s="6">
        <v>1</v>
      </c>
      <c r="C101" s="22" t="s">
        <v>39</v>
      </c>
      <c r="D101" s="22" t="s">
        <v>39</v>
      </c>
      <c r="E101" s="22" t="s">
        <v>39</v>
      </c>
      <c r="F101" s="22" t="s">
        <v>39</v>
      </c>
      <c r="G101" s="22" t="s">
        <v>39</v>
      </c>
      <c r="H101" s="22" t="s">
        <v>39</v>
      </c>
      <c r="I101" s="22" t="s">
        <v>39</v>
      </c>
      <c r="J101" s="22" t="s">
        <v>39</v>
      </c>
      <c r="K101" s="22" t="s">
        <v>39</v>
      </c>
    </row>
    <row r="102" spans="1:11" ht="30" x14ac:dyDescent="0.25">
      <c r="A102" s="7" t="s">
        <v>133</v>
      </c>
      <c r="B102" s="6">
        <v>2</v>
      </c>
      <c r="C102" s="22" t="s">
        <v>39</v>
      </c>
      <c r="D102" s="22" t="s">
        <v>39</v>
      </c>
      <c r="E102" s="22" t="s">
        <v>39</v>
      </c>
      <c r="F102" s="22" t="s">
        <v>39</v>
      </c>
      <c r="G102" s="22" t="s">
        <v>39</v>
      </c>
      <c r="H102" s="22" t="s">
        <v>39</v>
      </c>
      <c r="I102" s="22" t="s">
        <v>39</v>
      </c>
      <c r="J102" s="22" t="s">
        <v>39</v>
      </c>
      <c r="K102" s="22" t="s">
        <v>39</v>
      </c>
    </row>
    <row r="103" spans="1:11" x14ac:dyDescent="0.25">
      <c r="A103" s="7" t="s">
        <v>134</v>
      </c>
      <c r="B103" s="6">
        <v>772</v>
      </c>
      <c r="C103" s="22">
        <v>0.70979999999999999</v>
      </c>
      <c r="D103" s="22">
        <v>0.40539999999999998</v>
      </c>
      <c r="E103" s="22">
        <v>0.52459999999999996</v>
      </c>
      <c r="F103" s="22">
        <v>0.16969999999999999</v>
      </c>
      <c r="G103" s="22">
        <v>0.49220000000000003</v>
      </c>
      <c r="H103" s="22">
        <v>0.1101</v>
      </c>
      <c r="I103" s="22">
        <v>8.2900000000000001E-2</v>
      </c>
      <c r="J103" s="22">
        <v>0.27589999999999998</v>
      </c>
      <c r="K103" s="22">
        <v>0.18129999999999999</v>
      </c>
    </row>
    <row r="104" spans="1:11" ht="30" x14ac:dyDescent="0.25">
      <c r="A104" s="7" t="s">
        <v>135</v>
      </c>
      <c r="B104" s="6">
        <v>645</v>
      </c>
      <c r="C104" s="22">
        <v>0.70540000000000003</v>
      </c>
      <c r="D104" s="22">
        <v>0.4047</v>
      </c>
      <c r="E104" s="22">
        <v>0.54420000000000002</v>
      </c>
      <c r="F104" s="22">
        <v>0.17050000000000001</v>
      </c>
      <c r="G104" s="22">
        <v>0.4884</v>
      </c>
      <c r="H104" s="22">
        <v>0.10390000000000001</v>
      </c>
      <c r="I104" s="22">
        <v>8.9899999999999994E-2</v>
      </c>
      <c r="J104" s="22">
        <v>0.27289999999999998</v>
      </c>
      <c r="K104" s="22">
        <v>0.186</v>
      </c>
    </row>
    <row r="105" spans="1:11" x14ac:dyDescent="0.25">
      <c r="A105" s="7" t="s">
        <v>136</v>
      </c>
      <c r="B105" s="6">
        <v>1</v>
      </c>
      <c r="C105" s="22" t="s">
        <v>39</v>
      </c>
      <c r="D105" s="22" t="s">
        <v>39</v>
      </c>
      <c r="E105" s="22" t="s">
        <v>39</v>
      </c>
      <c r="F105" s="22" t="s">
        <v>39</v>
      </c>
      <c r="G105" s="22" t="s">
        <v>39</v>
      </c>
      <c r="H105" s="22" t="s">
        <v>39</v>
      </c>
      <c r="I105" s="22" t="s">
        <v>39</v>
      </c>
      <c r="J105" s="22" t="s">
        <v>39</v>
      </c>
      <c r="K105" s="22" t="s">
        <v>39</v>
      </c>
    </row>
    <row r="106" spans="1:11" x14ac:dyDescent="0.25">
      <c r="A106" s="7" t="s">
        <v>137</v>
      </c>
      <c r="B106" s="6">
        <v>7</v>
      </c>
      <c r="C106" s="22">
        <v>0.71430000000000005</v>
      </c>
      <c r="D106" s="22">
        <v>0.71430000000000005</v>
      </c>
      <c r="E106" s="22">
        <v>0.28570000000000001</v>
      </c>
      <c r="F106" s="22">
        <v>0.1429</v>
      </c>
      <c r="G106" s="22">
        <v>0.28570000000000001</v>
      </c>
      <c r="H106" s="22" t="s">
        <v>38</v>
      </c>
      <c r="I106" s="22" t="s">
        <v>38</v>
      </c>
      <c r="J106" s="22">
        <v>0.42859999999999998</v>
      </c>
      <c r="K106" s="22">
        <v>0.28570000000000001</v>
      </c>
    </row>
    <row r="107" spans="1:11" x14ac:dyDescent="0.25">
      <c r="A107" s="7" t="s">
        <v>138</v>
      </c>
      <c r="B107" s="6">
        <v>15</v>
      </c>
      <c r="C107" s="22">
        <v>0.66669999999999996</v>
      </c>
      <c r="D107" s="22">
        <v>0.4</v>
      </c>
      <c r="E107" s="22">
        <v>0.5333</v>
      </c>
      <c r="F107" s="22">
        <v>0.1333</v>
      </c>
      <c r="G107" s="22">
        <v>0.6</v>
      </c>
      <c r="H107" s="22">
        <v>6.6699999999999995E-2</v>
      </c>
      <c r="I107" s="22">
        <v>6.6699999999999995E-2</v>
      </c>
      <c r="J107" s="22">
        <v>0.26669999999999999</v>
      </c>
      <c r="K107" s="22">
        <v>0.1333</v>
      </c>
    </row>
    <row r="108" spans="1:11" x14ac:dyDescent="0.25">
      <c r="A108" s="7" t="s">
        <v>139</v>
      </c>
      <c r="B108" s="6">
        <v>13</v>
      </c>
      <c r="C108" s="22">
        <v>0.53849999999999998</v>
      </c>
      <c r="D108" s="22">
        <v>0.53849999999999998</v>
      </c>
      <c r="E108" s="22">
        <v>0.3846</v>
      </c>
      <c r="F108" s="22">
        <v>0.23080000000000001</v>
      </c>
      <c r="G108" s="22">
        <v>0.61539999999999995</v>
      </c>
      <c r="H108" s="22">
        <v>0.15379999999999999</v>
      </c>
      <c r="I108" s="22">
        <v>7.6899999999999996E-2</v>
      </c>
      <c r="J108" s="22">
        <v>7.6899999999999996E-2</v>
      </c>
      <c r="K108" s="22">
        <v>0.30769999999999997</v>
      </c>
    </row>
    <row r="109" spans="1:11" x14ac:dyDescent="0.25">
      <c r="A109" s="7" t="s">
        <v>140</v>
      </c>
      <c r="B109" s="6">
        <v>1</v>
      </c>
      <c r="C109" s="22" t="s">
        <v>39</v>
      </c>
      <c r="D109" s="22" t="s">
        <v>39</v>
      </c>
      <c r="E109" s="22" t="s">
        <v>39</v>
      </c>
      <c r="F109" s="22" t="s">
        <v>39</v>
      </c>
      <c r="G109" s="22" t="s">
        <v>39</v>
      </c>
      <c r="H109" s="22" t="s">
        <v>39</v>
      </c>
      <c r="I109" s="22" t="s">
        <v>39</v>
      </c>
      <c r="J109" s="22" t="s">
        <v>39</v>
      </c>
      <c r="K109" s="22" t="s">
        <v>39</v>
      </c>
    </row>
    <row r="110" spans="1:11" ht="30" x14ac:dyDescent="0.25">
      <c r="A110" s="7" t="s">
        <v>141</v>
      </c>
      <c r="B110" s="6">
        <v>8</v>
      </c>
      <c r="C110" s="22">
        <v>0.5</v>
      </c>
      <c r="D110" s="22">
        <v>0.5</v>
      </c>
      <c r="E110" s="22">
        <v>0.25</v>
      </c>
      <c r="F110" s="22">
        <v>0.25</v>
      </c>
      <c r="G110" s="22">
        <v>0.75</v>
      </c>
      <c r="H110" s="22">
        <v>0.25</v>
      </c>
      <c r="I110" s="22">
        <v>0.125</v>
      </c>
      <c r="J110" s="22" t="s">
        <v>38</v>
      </c>
      <c r="K110" s="22">
        <v>0.375</v>
      </c>
    </row>
    <row r="111" spans="1:11" ht="30" x14ac:dyDescent="0.25">
      <c r="A111" s="7" t="s">
        <v>142</v>
      </c>
      <c r="B111" s="6">
        <v>28</v>
      </c>
      <c r="C111" s="22">
        <v>0.75</v>
      </c>
      <c r="D111" s="22">
        <v>0.39290000000000003</v>
      </c>
      <c r="E111" s="22">
        <v>0.57140000000000002</v>
      </c>
      <c r="F111" s="22">
        <v>0.17860000000000001</v>
      </c>
      <c r="G111" s="22">
        <v>0.28570000000000001</v>
      </c>
      <c r="H111" s="22">
        <v>0.17860000000000001</v>
      </c>
      <c r="I111" s="22">
        <v>3.5700000000000003E-2</v>
      </c>
      <c r="J111" s="22">
        <v>0.35709999999999997</v>
      </c>
      <c r="K111" s="22">
        <v>0.21429999999999999</v>
      </c>
    </row>
    <row r="112" spans="1:11" ht="30" x14ac:dyDescent="0.25">
      <c r="A112" s="7" t="s">
        <v>143</v>
      </c>
      <c r="B112" s="6">
        <v>61</v>
      </c>
      <c r="C112" s="22">
        <v>0.78690000000000004</v>
      </c>
      <c r="D112" s="22">
        <v>0.377</v>
      </c>
      <c r="E112" s="22">
        <v>0.34429999999999999</v>
      </c>
      <c r="F112" s="22">
        <v>0.13109999999999999</v>
      </c>
      <c r="G112" s="22">
        <v>0.44259999999999999</v>
      </c>
      <c r="H112" s="22">
        <v>0.1148</v>
      </c>
      <c r="I112" s="22">
        <v>0.1148</v>
      </c>
      <c r="J112" s="22">
        <v>0.45900000000000002</v>
      </c>
      <c r="K112" s="22">
        <v>0.19670000000000001</v>
      </c>
    </row>
    <row r="113" spans="1:11" x14ac:dyDescent="0.25">
      <c r="A113" s="7" t="s">
        <v>144</v>
      </c>
      <c r="B113" s="6">
        <v>42</v>
      </c>
      <c r="C113" s="22">
        <v>0.54759999999999998</v>
      </c>
      <c r="D113" s="22">
        <v>0.38100000000000001</v>
      </c>
      <c r="E113" s="22">
        <v>0.45240000000000002</v>
      </c>
      <c r="F113" s="22">
        <v>0.21429999999999999</v>
      </c>
      <c r="G113" s="22">
        <v>0.61899999999999999</v>
      </c>
      <c r="H113" s="22">
        <v>0.21429999999999999</v>
      </c>
      <c r="I113" s="22">
        <v>7.1400000000000005E-2</v>
      </c>
      <c r="J113" s="22">
        <v>0.3095</v>
      </c>
      <c r="K113" s="22">
        <v>0.1905</v>
      </c>
    </row>
    <row r="114" spans="1:11" x14ac:dyDescent="0.25">
      <c r="A114" s="7" t="s">
        <v>145</v>
      </c>
      <c r="B114" s="6">
        <v>425</v>
      </c>
      <c r="C114" s="22">
        <v>0.70589999999999997</v>
      </c>
      <c r="D114" s="22">
        <v>0.42820000000000003</v>
      </c>
      <c r="E114" s="22">
        <v>0.51290000000000002</v>
      </c>
      <c r="F114" s="22">
        <v>0.19059999999999999</v>
      </c>
      <c r="G114" s="22">
        <v>0.47760000000000002</v>
      </c>
      <c r="H114" s="22">
        <v>0.10349999999999999</v>
      </c>
      <c r="I114" s="22">
        <v>7.2900000000000006E-2</v>
      </c>
      <c r="J114" s="22">
        <v>0.28000000000000003</v>
      </c>
      <c r="K114" s="22">
        <v>0.17649999999999999</v>
      </c>
    </row>
    <row r="115" spans="1:11" ht="30" x14ac:dyDescent="0.25">
      <c r="A115" s="7" t="s">
        <v>146</v>
      </c>
      <c r="B115" s="6">
        <v>812</v>
      </c>
      <c r="C115" s="22">
        <v>0.68969999999999998</v>
      </c>
      <c r="D115" s="22">
        <v>0.4138</v>
      </c>
      <c r="E115" s="22">
        <v>0.51349999999999996</v>
      </c>
      <c r="F115" s="22">
        <v>0.16869999999999999</v>
      </c>
      <c r="G115" s="22">
        <v>0.50119999999999998</v>
      </c>
      <c r="H115" s="22">
        <v>0.1195</v>
      </c>
      <c r="I115" s="22">
        <v>8.8700000000000001E-2</v>
      </c>
      <c r="J115" s="22">
        <v>0.2722</v>
      </c>
      <c r="K115" s="22">
        <v>0.1835</v>
      </c>
    </row>
    <row r="116" spans="1:11" x14ac:dyDescent="0.25">
      <c r="A116" s="7" t="s">
        <v>147</v>
      </c>
      <c r="B116" s="6">
        <v>353</v>
      </c>
      <c r="C116" s="22">
        <v>0.74790000000000001</v>
      </c>
      <c r="D116" s="22">
        <v>0.41930000000000001</v>
      </c>
      <c r="E116" s="22">
        <v>0.53820000000000001</v>
      </c>
      <c r="F116" s="22">
        <v>0.1615</v>
      </c>
      <c r="G116" s="22">
        <v>0.45329999999999998</v>
      </c>
      <c r="H116" s="22">
        <v>5.0999999999999997E-2</v>
      </c>
      <c r="I116" s="22">
        <v>8.5000000000000006E-2</v>
      </c>
      <c r="J116" s="22">
        <v>0.30590000000000001</v>
      </c>
      <c r="K116" s="22">
        <v>0.1898</v>
      </c>
    </row>
    <row r="117" spans="1:11" ht="30" x14ac:dyDescent="0.25">
      <c r="A117" s="7" t="s">
        <v>148</v>
      </c>
      <c r="B117" s="6" t="s">
        <v>38</v>
      </c>
      <c r="C117" s="22" t="s">
        <v>39</v>
      </c>
      <c r="D117" s="22" t="s">
        <v>39</v>
      </c>
      <c r="E117" s="22" t="s">
        <v>39</v>
      </c>
      <c r="F117" s="22" t="s">
        <v>39</v>
      </c>
      <c r="G117" s="22" t="s">
        <v>39</v>
      </c>
      <c r="H117" s="22" t="s">
        <v>39</v>
      </c>
      <c r="I117" s="22" t="s">
        <v>39</v>
      </c>
      <c r="J117" s="22" t="s">
        <v>39</v>
      </c>
      <c r="K117" s="22" t="s">
        <v>39</v>
      </c>
    </row>
    <row r="118" spans="1:11" ht="30" x14ac:dyDescent="0.25">
      <c r="A118" s="7" t="s">
        <v>149</v>
      </c>
      <c r="B118" s="6">
        <v>393</v>
      </c>
      <c r="C118" s="22">
        <v>0.70740000000000003</v>
      </c>
      <c r="D118" s="22">
        <v>0.45290000000000002</v>
      </c>
      <c r="E118" s="22">
        <v>0.52929999999999999</v>
      </c>
      <c r="F118" s="22">
        <v>0.16789999999999999</v>
      </c>
      <c r="G118" s="22">
        <v>0.47070000000000001</v>
      </c>
      <c r="H118" s="22">
        <v>7.6300000000000007E-2</v>
      </c>
      <c r="I118" s="22">
        <v>8.4000000000000005E-2</v>
      </c>
      <c r="J118" s="22">
        <v>0.2697</v>
      </c>
      <c r="K118" s="22">
        <v>0.1832</v>
      </c>
    </row>
    <row r="119" spans="1:11" ht="30" x14ac:dyDescent="0.25">
      <c r="A119" s="7" t="s">
        <v>150</v>
      </c>
      <c r="B119" s="6">
        <v>410</v>
      </c>
      <c r="C119" s="22">
        <v>0.69510000000000005</v>
      </c>
      <c r="D119" s="22">
        <v>0.43169999999999997</v>
      </c>
      <c r="E119" s="22">
        <v>0.54390000000000005</v>
      </c>
      <c r="F119" s="22">
        <v>0.17560000000000001</v>
      </c>
      <c r="G119" s="22">
        <v>0.47070000000000001</v>
      </c>
      <c r="H119" s="22">
        <v>7.8E-2</v>
      </c>
      <c r="I119" s="22">
        <v>8.0500000000000002E-2</v>
      </c>
      <c r="J119" s="22">
        <v>0.26829999999999998</v>
      </c>
      <c r="K119" s="22">
        <v>0.21460000000000001</v>
      </c>
    </row>
    <row r="120" spans="1:11" x14ac:dyDescent="0.25">
      <c r="A120" s="7" t="s">
        <v>151</v>
      </c>
      <c r="B120" s="6">
        <v>31</v>
      </c>
      <c r="C120" s="22">
        <v>0.5806</v>
      </c>
      <c r="D120" s="22">
        <v>0.3548</v>
      </c>
      <c r="E120" s="22">
        <v>0.5806</v>
      </c>
      <c r="F120" s="22">
        <v>0.2581</v>
      </c>
      <c r="G120" s="22">
        <v>0.4194</v>
      </c>
      <c r="H120" s="22">
        <v>3.2300000000000002E-2</v>
      </c>
      <c r="I120" s="22">
        <v>9.6799999999999997E-2</v>
      </c>
      <c r="J120" s="22">
        <v>0.3871</v>
      </c>
      <c r="K120" s="22">
        <v>0.2258</v>
      </c>
    </row>
    <row r="121" spans="1:11" x14ac:dyDescent="0.25">
      <c r="A121" s="7" t="s">
        <v>152</v>
      </c>
      <c r="B121" s="6">
        <v>809</v>
      </c>
      <c r="C121" s="22">
        <v>0.68969999999999998</v>
      </c>
      <c r="D121" s="22">
        <v>0.41160000000000002</v>
      </c>
      <c r="E121" s="22">
        <v>0.51300000000000001</v>
      </c>
      <c r="F121" s="22">
        <v>0.16930000000000001</v>
      </c>
      <c r="G121" s="22">
        <v>0.50190000000000001</v>
      </c>
      <c r="H121" s="22">
        <v>0.11990000000000001</v>
      </c>
      <c r="I121" s="22">
        <v>8.8999999999999996E-2</v>
      </c>
      <c r="J121" s="22">
        <v>0.27189999999999998</v>
      </c>
      <c r="K121" s="22">
        <v>0.1842</v>
      </c>
    </row>
    <row r="122" spans="1:11" x14ac:dyDescent="0.25">
      <c r="A122" s="7" t="s">
        <v>153</v>
      </c>
      <c r="B122" s="6">
        <v>14</v>
      </c>
      <c r="C122" s="22">
        <v>0.92859999999999998</v>
      </c>
      <c r="D122" s="22">
        <v>0.42859999999999998</v>
      </c>
      <c r="E122" s="22">
        <v>0.78569999999999995</v>
      </c>
      <c r="F122" s="22" t="s">
        <v>38</v>
      </c>
      <c r="G122" s="22">
        <v>0.35709999999999997</v>
      </c>
      <c r="H122" s="22" t="s">
        <v>38</v>
      </c>
      <c r="I122" s="22" t="s">
        <v>38</v>
      </c>
      <c r="J122" s="22">
        <v>0.42859999999999998</v>
      </c>
      <c r="K122" s="22">
        <v>7.1400000000000005E-2</v>
      </c>
    </row>
    <row r="123" spans="1:11" x14ac:dyDescent="0.25">
      <c r="A123" s="7" t="s">
        <v>154</v>
      </c>
      <c r="B123" s="6">
        <v>230</v>
      </c>
      <c r="C123" s="22">
        <v>0.71740000000000004</v>
      </c>
      <c r="D123" s="22">
        <v>0.41299999999999998</v>
      </c>
      <c r="E123" s="22">
        <v>0.5</v>
      </c>
      <c r="F123" s="22">
        <v>0.17829999999999999</v>
      </c>
      <c r="G123" s="22">
        <v>0.45219999999999999</v>
      </c>
      <c r="H123" s="22">
        <v>5.6500000000000002E-2</v>
      </c>
      <c r="I123" s="22">
        <v>0.1</v>
      </c>
      <c r="J123" s="22">
        <v>0.33040000000000003</v>
      </c>
      <c r="K123" s="22">
        <v>0.19570000000000001</v>
      </c>
    </row>
    <row r="124" spans="1:11" ht="30" x14ac:dyDescent="0.25">
      <c r="A124" s="7" t="s">
        <v>155</v>
      </c>
      <c r="B124" s="6">
        <v>614</v>
      </c>
      <c r="C124" s="22">
        <v>0.69869999999999999</v>
      </c>
      <c r="D124" s="22">
        <v>0.42020000000000002</v>
      </c>
      <c r="E124" s="22">
        <v>0.52280000000000004</v>
      </c>
      <c r="F124" s="22">
        <v>0.1661</v>
      </c>
      <c r="G124" s="22">
        <v>0.51470000000000005</v>
      </c>
      <c r="H124" s="22">
        <v>0.1042</v>
      </c>
      <c r="I124" s="22">
        <v>7.8200000000000006E-2</v>
      </c>
      <c r="J124" s="22">
        <v>0.28339999999999999</v>
      </c>
      <c r="K124" s="22">
        <v>0.15959999999999999</v>
      </c>
    </row>
    <row r="125" spans="1:11" x14ac:dyDescent="0.25">
      <c r="A125" s="7" t="s">
        <v>156</v>
      </c>
      <c r="B125" s="6">
        <v>43</v>
      </c>
      <c r="C125" s="22">
        <v>0.81399999999999995</v>
      </c>
      <c r="D125" s="22">
        <v>0.4884</v>
      </c>
      <c r="E125" s="22">
        <v>0.41860000000000003</v>
      </c>
      <c r="F125" s="22">
        <v>0.1163</v>
      </c>
      <c r="G125" s="22">
        <v>0.3488</v>
      </c>
      <c r="H125" s="22" t="s">
        <v>38</v>
      </c>
      <c r="I125" s="22">
        <v>6.9800000000000001E-2</v>
      </c>
      <c r="J125" s="22">
        <v>0.46510000000000001</v>
      </c>
      <c r="K125" s="22">
        <v>0.25580000000000003</v>
      </c>
    </row>
    <row r="126" spans="1:11" x14ac:dyDescent="0.25">
      <c r="A126" s="7" t="s">
        <v>157</v>
      </c>
      <c r="B126" s="6">
        <v>31</v>
      </c>
      <c r="C126" s="22">
        <v>0.5806</v>
      </c>
      <c r="D126" s="22">
        <v>0.3548</v>
      </c>
      <c r="E126" s="22">
        <v>0.5806</v>
      </c>
      <c r="F126" s="22">
        <v>0.2581</v>
      </c>
      <c r="G126" s="22">
        <v>0.4194</v>
      </c>
      <c r="H126" s="22">
        <v>3.2300000000000002E-2</v>
      </c>
      <c r="I126" s="22">
        <v>9.6799999999999997E-2</v>
      </c>
      <c r="J126" s="22">
        <v>0.3871</v>
      </c>
      <c r="K126" s="22">
        <v>0.2258</v>
      </c>
    </row>
    <row r="127" spans="1:11" x14ac:dyDescent="0.25">
      <c r="A127" s="7" t="s">
        <v>158</v>
      </c>
      <c r="B127" s="6">
        <v>160</v>
      </c>
      <c r="C127" s="22">
        <v>0.75629999999999997</v>
      </c>
      <c r="D127" s="22">
        <v>0.41249999999999998</v>
      </c>
      <c r="E127" s="22">
        <v>0.61880000000000002</v>
      </c>
      <c r="F127" s="22">
        <v>0.1313</v>
      </c>
      <c r="G127" s="22">
        <v>0.45</v>
      </c>
      <c r="H127" s="22">
        <v>8.7499999999999994E-2</v>
      </c>
      <c r="I127" s="22">
        <v>7.4999999999999997E-2</v>
      </c>
      <c r="J127" s="22">
        <v>0.21249999999999999</v>
      </c>
      <c r="K127" s="22">
        <v>0.21249999999999999</v>
      </c>
    </row>
    <row r="128" spans="1:11" x14ac:dyDescent="0.25">
      <c r="A128" s="7" t="s">
        <v>159</v>
      </c>
      <c r="B128" s="6">
        <v>728</v>
      </c>
      <c r="C128" s="22">
        <v>0.68959999999999999</v>
      </c>
      <c r="D128" s="22">
        <v>0.40379999999999999</v>
      </c>
      <c r="E128" s="22">
        <v>0.50549999999999995</v>
      </c>
      <c r="F128" s="22">
        <v>0.1731</v>
      </c>
      <c r="G128" s="22">
        <v>0.51100000000000001</v>
      </c>
      <c r="H128" s="22">
        <v>0.1181</v>
      </c>
      <c r="I128" s="22">
        <v>8.3799999999999999E-2</v>
      </c>
      <c r="J128" s="22">
        <v>0.2843</v>
      </c>
      <c r="K128" s="22">
        <v>0.17860000000000001</v>
      </c>
    </row>
    <row r="129" spans="1:11" x14ac:dyDescent="0.25">
      <c r="A129" s="7" t="s">
        <v>160</v>
      </c>
      <c r="B129" s="6">
        <v>348</v>
      </c>
      <c r="C129" s="22">
        <v>0.68969999999999998</v>
      </c>
      <c r="D129" s="22">
        <v>0.41949999999999998</v>
      </c>
      <c r="E129" s="22">
        <v>0.52300000000000002</v>
      </c>
      <c r="F129" s="22">
        <v>0.1782</v>
      </c>
      <c r="G129" s="22">
        <v>0.46550000000000002</v>
      </c>
      <c r="H129" s="22">
        <v>7.4700000000000003E-2</v>
      </c>
      <c r="I129" s="22">
        <v>8.3299999999999999E-2</v>
      </c>
      <c r="J129" s="22">
        <v>0.31030000000000002</v>
      </c>
      <c r="K129" s="22">
        <v>0.2213</v>
      </c>
    </row>
    <row r="130" spans="1:11" x14ac:dyDescent="0.25">
      <c r="A130" s="7" t="s">
        <v>161</v>
      </c>
      <c r="B130" s="6">
        <v>355</v>
      </c>
      <c r="C130" s="22">
        <v>0.69579999999999997</v>
      </c>
      <c r="D130" s="22">
        <v>0.45629999999999998</v>
      </c>
      <c r="E130" s="22">
        <v>0.51829999999999998</v>
      </c>
      <c r="F130" s="22">
        <v>0.17460000000000001</v>
      </c>
      <c r="G130" s="22">
        <v>0.46200000000000002</v>
      </c>
      <c r="H130" s="22">
        <v>8.1699999999999995E-2</v>
      </c>
      <c r="I130" s="22">
        <v>9.01E-2</v>
      </c>
      <c r="J130" s="22">
        <v>0.27610000000000001</v>
      </c>
      <c r="K130" s="22">
        <v>0.18310000000000001</v>
      </c>
    </row>
    <row r="131" spans="1:11" x14ac:dyDescent="0.25">
      <c r="A131" s="7" t="s">
        <v>162</v>
      </c>
      <c r="B131" s="6">
        <v>65</v>
      </c>
      <c r="C131" s="22">
        <v>0.72309999999999997</v>
      </c>
      <c r="D131" s="22">
        <v>0.43080000000000002</v>
      </c>
      <c r="E131" s="22">
        <v>0.6</v>
      </c>
      <c r="F131" s="22">
        <v>0.18459999999999999</v>
      </c>
      <c r="G131" s="22">
        <v>0.53849999999999998</v>
      </c>
      <c r="H131" s="22">
        <v>4.6199999999999998E-2</v>
      </c>
      <c r="I131" s="22">
        <v>7.6899999999999996E-2</v>
      </c>
      <c r="J131" s="22">
        <v>0.21540000000000001</v>
      </c>
      <c r="K131" s="22">
        <v>0.1231</v>
      </c>
    </row>
    <row r="132" spans="1:11" x14ac:dyDescent="0.25">
      <c r="A132" s="7" t="s">
        <v>163</v>
      </c>
      <c r="B132" s="6">
        <v>55</v>
      </c>
      <c r="C132" s="22">
        <v>0.74550000000000005</v>
      </c>
      <c r="D132" s="22">
        <v>0.34549999999999997</v>
      </c>
      <c r="E132" s="22">
        <v>0.58179999999999998</v>
      </c>
      <c r="F132" s="22">
        <v>0.1091</v>
      </c>
      <c r="G132" s="22">
        <v>0.45450000000000002</v>
      </c>
      <c r="H132" s="22">
        <v>0.1091</v>
      </c>
      <c r="I132" s="22">
        <v>9.0899999999999995E-2</v>
      </c>
      <c r="J132" s="22">
        <v>0.32729999999999998</v>
      </c>
      <c r="K132" s="22">
        <v>0.18179999999999999</v>
      </c>
    </row>
    <row r="133" spans="1:11" ht="30" x14ac:dyDescent="0.25">
      <c r="A133" s="7" t="s">
        <v>164</v>
      </c>
      <c r="B133" s="6">
        <v>23</v>
      </c>
      <c r="C133" s="22">
        <v>0.95650000000000002</v>
      </c>
      <c r="D133" s="22">
        <v>0.30430000000000001</v>
      </c>
      <c r="E133" s="22">
        <v>0.73909999999999998</v>
      </c>
      <c r="F133" s="22">
        <v>4.3499999999999997E-2</v>
      </c>
      <c r="G133" s="22">
        <v>0.4783</v>
      </c>
      <c r="H133" s="22" t="s">
        <v>38</v>
      </c>
      <c r="I133" s="22">
        <v>4.3499999999999997E-2</v>
      </c>
      <c r="J133" s="22">
        <v>0.26090000000000002</v>
      </c>
      <c r="K133" s="22">
        <v>0.1739</v>
      </c>
    </row>
    <row r="134" spans="1:11" ht="30" x14ac:dyDescent="0.25">
      <c r="A134" s="7" t="s">
        <v>165</v>
      </c>
      <c r="B134" s="6">
        <v>57</v>
      </c>
      <c r="C134" s="22">
        <v>0.77190000000000003</v>
      </c>
      <c r="D134" s="22">
        <v>0.47370000000000001</v>
      </c>
      <c r="E134" s="22">
        <v>0.59650000000000003</v>
      </c>
      <c r="F134" s="22">
        <v>0.1404</v>
      </c>
      <c r="G134" s="22">
        <v>0.35089999999999999</v>
      </c>
      <c r="H134" s="22" t="s">
        <v>38</v>
      </c>
      <c r="I134" s="22">
        <v>7.0199999999999999E-2</v>
      </c>
      <c r="J134" s="22">
        <v>0.38600000000000001</v>
      </c>
      <c r="K134" s="22">
        <v>0.193</v>
      </c>
    </row>
    <row r="135" spans="1:11" x14ac:dyDescent="0.25">
      <c r="A135" s="7" t="s">
        <v>166</v>
      </c>
      <c r="B135" s="6">
        <v>30</v>
      </c>
      <c r="C135" s="22">
        <v>0.86670000000000003</v>
      </c>
      <c r="D135" s="22">
        <v>0.43330000000000002</v>
      </c>
      <c r="E135" s="22">
        <v>0.7</v>
      </c>
      <c r="F135" s="22">
        <v>6.6699999999999995E-2</v>
      </c>
      <c r="G135" s="22">
        <v>0.26669999999999999</v>
      </c>
      <c r="H135" s="22">
        <v>3.3300000000000003E-2</v>
      </c>
      <c r="I135" s="22">
        <v>3.3300000000000003E-2</v>
      </c>
      <c r="J135" s="22">
        <v>0.36670000000000003</v>
      </c>
      <c r="K135" s="22">
        <v>0.2</v>
      </c>
    </row>
    <row r="136" spans="1:11" x14ac:dyDescent="0.25">
      <c r="A136" s="7" t="s">
        <v>167</v>
      </c>
      <c r="B136" s="6">
        <v>47</v>
      </c>
      <c r="C136" s="22">
        <v>0.74470000000000003</v>
      </c>
      <c r="D136" s="22">
        <v>0.46810000000000002</v>
      </c>
      <c r="E136" s="22">
        <v>0.61699999999999999</v>
      </c>
      <c r="F136" s="22">
        <v>0.1489</v>
      </c>
      <c r="G136" s="22">
        <v>0.46810000000000002</v>
      </c>
      <c r="H136" s="22">
        <v>4.2599999999999999E-2</v>
      </c>
      <c r="I136" s="22">
        <v>8.5099999999999995E-2</v>
      </c>
      <c r="J136" s="22">
        <v>0.23400000000000001</v>
      </c>
      <c r="K136" s="22">
        <v>0.17019999999999999</v>
      </c>
    </row>
    <row r="137" spans="1:11" x14ac:dyDescent="0.25">
      <c r="A137" s="7" t="s">
        <v>168</v>
      </c>
      <c r="B137" s="6">
        <v>37</v>
      </c>
      <c r="C137" s="22">
        <v>0.62160000000000004</v>
      </c>
      <c r="D137" s="22">
        <v>0.43240000000000001</v>
      </c>
      <c r="E137" s="22">
        <v>0.62160000000000004</v>
      </c>
      <c r="F137" s="22">
        <v>0.1081</v>
      </c>
      <c r="G137" s="22">
        <v>0.40539999999999998</v>
      </c>
      <c r="H137" s="22">
        <v>8.1100000000000005E-2</v>
      </c>
      <c r="I137" s="22">
        <v>5.4100000000000002E-2</v>
      </c>
      <c r="J137" s="22">
        <v>0.48649999999999999</v>
      </c>
      <c r="K137" s="22">
        <v>0.16220000000000001</v>
      </c>
    </row>
    <row r="138" spans="1:11" x14ac:dyDescent="0.25">
      <c r="A138" s="7" t="s">
        <v>169</v>
      </c>
      <c r="B138" s="6">
        <v>30</v>
      </c>
      <c r="C138" s="22">
        <v>0.8</v>
      </c>
      <c r="D138" s="22">
        <v>0.43330000000000002</v>
      </c>
      <c r="E138" s="22">
        <v>0.6</v>
      </c>
      <c r="F138" s="22">
        <v>0.3</v>
      </c>
      <c r="G138" s="22">
        <v>0.33329999999999999</v>
      </c>
      <c r="H138" s="22" t="s">
        <v>38</v>
      </c>
      <c r="I138" s="22">
        <v>0.1</v>
      </c>
      <c r="J138" s="22">
        <v>0.26669999999999999</v>
      </c>
      <c r="K138" s="22">
        <v>0.1</v>
      </c>
    </row>
    <row r="139" spans="1:11" x14ac:dyDescent="0.25">
      <c r="A139" s="7" t="s">
        <v>170</v>
      </c>
      <c r="B139" s="6">
        <v>7</v>
      </c>
      <c r="C139" s="22">
        <v>1</v>
      </c>
      <c r="D139" s="22">
        <v>0.28570000000000001</v>
      </c>
      <c r="E139" s="22">
        <v>0.57140000000000002</v>
      </c>
      <c r="F139" s="22" t="s">
        <v>38</v>
      </c>
      <c r="G139" s="22">
        <v>0.1429</v>
      </c>
      <c r="H139" s="22" t="s">
        <v>38</v>
      </c>
      <c r="I139" s="22">
        <v>0.1429</v>
      </c>
      <c r="J139" s="22">
        <v>0.42859999999999998</v>
      </c>
      <c r="K139" s="22">
        <v>0.42859999999999998</v>
      </c>
    </row>
    <row r="140" spans="1:11" x14ac:dyDescent="0.25">
      <c r="A140" s="7" t="s">
        <v>171</v>
      </c>
      <c r="B140" s="6">
        <v>30</v>
      </c>
      <c r="C140" s="22">
        <v>0.83330000000000004</v>
      </c>
      <c r="D140" s="22">
        <v>0.33329999999999999</v>
      </c>
      <c r="E140" s="22">
        <v>0.7</v>
      </c>
      <c r="F140" s="22">
        <v>0.1</v>
      </c>
      <c r="G140" s="22">
        <v>0.33329999999999999</v>
      </c>
      <c r="H140" s="22" t="s">
        <v>38</v>
      </c>
      <c r="I140" s="22">
        <v>0.1</v>
      </c>
      <c r="J140" s="22">
        <v>0.36670000000000003</v>
      </c>
      <c r="K140" s="22">
        <v>0.2</v>
      </c>
    </row>
    <row r="141" spans="1:11" x14ac:dyDescent="0.25">
      <c r="A141" s="7" t="s">
        <v>172</v>
      </c>
      <c r="B141" s="6">
        <v>738</v>
      </c>
      <c r="C141" s="22">
        <v>0.69779999999999998</v>
      </c>
      <c r="D141" s="22">
        <v>0.40649999999999997</v>
      </c>
      <c r="E141" s="22">
        <v>0.51359999999999995</v>
      </c>
      <c r="F141" s="22">
        <v>0.1694</v>
      </c>
      <c r="G141" s="22">
        <v>0.50680000000000003</v>
      </c>
      <c r="H141" s="22">
        <v>0.1192</v>
      </c>
      <c r="I141" s="22">
        <v>8.4000000000000005E-2</v>
      </c>
      <c r="J141" s="22">
        <v>0.27239999999999998</v>
      </c>
      <c r="K141" s="22">
        <v>0.18290000000000001</v>
      </c>
    </row>
    <row r="142" spans="1:11" x14ac:dyDescent="0.25">
      <c r="A142" s="7" t="s">
        <v>173</v>
      </c>
      <c r="B142" s="6">
        <v>21</v>
      </c>
      <c r="C142" s="22">
        <v>0.8095</v>
      </c>
      <c r="D142" s="22">
        <v>0.42859999999999998</v>
      </c>
      <c r="E142" s="22">
        <v>0.38100000000000001</v>
      </c>
      <c r="F142" s="22">
        <v>4.7600000000000003E-2</v>
      </c>
      <c r="G142" s="22">
        <v>0.52380000000000004</v>
      </c>
      <c r="H142" s="22">
        <v>9.5200000000000007E-2</v>
      </c>
      <c r="I142" s="22">
        <v>9.5200000000000007E-2</v>
      </c>
      <c r="J142" s="22">
        <v>0.42859999999999998</v>
      </c>
      <c r="K142" s="22">
        <v>0.1429</v>
      </c>
    </row>
    <row r="143" spans="1:11" ht="30" x14ac:dyDescent="0.25">
      <c r="A143" s="7" t="s">
        <v>174</v>
      </c>
      <c r="B143" s="6">
        <v>68</v>
      </c>
      <c r="C143" s="22">
        <v>0.66180000000000005</v>
      </c>
      <c r="D143" s="22">
        <v>0.29409999999999997</v>
      </c>
      <c r="E143" s="22">
        <v>0.44119999999999998</v>
      </c>
      <c r="F143" s="22">
        <v>0.1176</v>
      </c>
      <c r="G143" s="22">
        <v>0.52939999999999998</v>
      </c>
      <c r="H143" s="22">
        <v>0.19120000000000001</v>
      </c>
      <c r="I143" s="22">
        <v>0.13239999999999999</v>
      </c>
      <c r="J143" s="22">
        <v>0.26469999999999999</v>
      </c>
      <c r="K143" s="22">
        <v>0.25</v>
      </c>
    </row>
    <row r="144" spans="1:11" ht="30" x14ac:dyDescent="0.25">
      <c r="A144" s="7" t="s">
        <v>175</v>
      </c>
      <c r="B144" s="6">
        <v>130</v>
      </c>
      <c r="C144" s="22">
        <v>0.77690000000000003</v>
      </c>
      <c r="D144" s="22">
        <v>0.36149999999999999</v>
      </c>
      <c r="E144" s="22">
        <v>0.66149999999999998</v>
      </c>
      <c r="F144" s="22">
        <v>0.1462</v>
      </c>
      <c r="G144" s="22">
        <v>0.46920000000000001</v>
      </c>
      <c r="H144" s="22">
        <v>6.9199999999999998E-2</v>
      </c>
      <c r="I144" s="22">
        <v>6.9199999999999998E-2</v>
      </c>
      <c r="J144" s="22">
        <v>0.2077</v>
      </c>
      <c r="K144" s="22">
        <v>0.2</v>
      </c>
    </row>
    <row r="145" spans="1:11" ht="30" x14ac:dyDescent="0.25">
      <c r="A145" s="7" t="s">
        <v>176</v>
      </c>
      <c r="B145" s="6">
        <v>396</v>
      </c>
      <c r="C145" s="22">
        <v>0.66920000000000002</v>
      </c>
      <c r="D145" s="22">
        <v>0.41160000000000002</v>
      </c>
      <c r="E145" s="22">
        <v>0.4798</v>
      </c>
      <c r="F145" s="22">
        <v>0.20200000000000001</v>
      </c>
      <c r="G145" s="22">
        <v>0.51259999999999994</v>
      </c>
      <c r="H145" s="22">
        <v>0.1086</v>
      </c>
      <c r="I145" s="22">
        <v>8.8400000000000006E-2</v>
      </c>
      <c r="J145" s="22">
        <v>0.29289999999999999</v>
      </c>
      <c r="K145" s="22">
        <v>0.17419999999999999</v>
      </c>
    </row>
    <row r="146" spans="1:11" ht="30" x14ac:dyDescent="0.25">
      <c r="A146" s="7" t="s">
        <v>177</v>
      </c>
      <c r="B146" s="6">
        <v>32</v>
      </c>
      <c r="C146" s="22">
        <v>0.46879999999999999</v>
      </c>
      <c r="D146" s="22">
        <v>0.5625</v>
      </c>
      <c r="E146" s="22">
        <v>0.34379999999999999</v>
      </c>
      <c r="F146" s="22">
        <v>0.21879999999999999</v>
      </c>
      <c r="G146" s="22">
        <v>0.65629999999999999</v>
      </c>
      <c r="H146" s="22">
        <v>0.28129999999999999</v>
      </c>
      <c r="I146" s="22">
        <v>0.15629999999999999</v>
      </c>
      <c r="J146" s="22">
        <v>0.21879999999999999</v>
      </c>
      <c r="K146" s="22">
        <v>9.3799999999999994E-2</v>
      </c>
    </row>
    <row r="147" spans="1:11" ht="30" x14ac:dyDescent="0.25">
      <c r="A147" s="7" t="s">
        <v>178</v>
      </c>
      <c r="B147" s="6">
        <v>6</v>
      </c>
      <c r="C147" s="22">
        <v>0.66669999999999996</v>
      </c>
      <c r="D147" s="22">
        <v>0.66669999999999996</v>
      </c>
      <c r="E147" s="22">
        <v>1</v>
      </c>
      <c r="F147" s="22">
        <v>0.33329999999999999</v>
      </c>
      <c r="G147" s="22">
        <v>0.33329999999999999</v>
      </c>
      <c r="H147" s="22" t="s">
        <v>38</v>
      </c>
      <c r="I147" s="22" t="s">
        <v>38</v>
      </c>
      <c r="J147" s="22" t="s">
        <v>38</v>
      </c>
      <c r="K147" s="22" t="s">
        <v>38</v>
      </c>
    </row>
    <row r="148" spans="1:11" ht="30" x14ac:dyDescent="0.25">
      <c r="A148" s="7" t="s">
        <v>179</v>
      </c>
      <c r="B148" s="6">
        <v>24</v>
      </c>
      <c r="C148" s="22">
        <v>0.625</v>
      </c>
      <c r="D148" s="22">
        <v>0.58330000000000004</v>
      </c>
      <c r="E148" s="22">
        <v>0.5</v>
      </c>
      <c r="F148" s="22">
        <v>8.3299999999999999E-2</v>
      </c>
      <c r="G148" s="22">
        <v>0.66669999999999996</v>
      </c>
      <c r="H148" s="22">
        <v>0.16669999999999999</v>
      </c>
      <c r="I148" s="22">
        <v>4.1700000000000001E-2</v>
      </c>
      <c r="J148" s="22">
        <v>0.16669999999999999</v>
      </c>
      <c r="K148" s="22">
        <v>0.16669999999999999</v>
      </c>
    </row>
    <row r="149" spans="1:11" x14ac:dyDescent="0.25">
      <c r="A149" s="7" t="s">
        <v>180</v>
      </c>
      <c r="B149" s="6">
        <v>79</v>
      </c>
      <c r="C149" s="22">
        <v>0.8861</v>
      </c>
      <c r="D149" s="22">
        <v>0.46839999999999998</v>
      </c>
      <c r="E149" s="22">
        <v>0.5696</v>
      </c>
      <c r="F149" s="22">
        <v>0.12659999999999999</v>
      </c>
      <c r="G149" s="22">
        <v>0.36709999999999998</v>
      </c>
      <c r="H149" s="22">
        <v>5.0599999999999999E-2</v>
      </c>
      <c r="I149" s="22">
        <v>3.7999999999999999E-2</v>
      </c>
      <c r="J149" s="22">
        <v>0.29110000000000003</v>
      </c>
      <c r="K149" s="22">
        <v>0.20250000000000001</v>
      </c>
    </row>
    <row r="150" spans="1:11" ht="30" x14ac:dyDescent="0.25">
      <c r="A150" s="7" t="s">
        <v>181</v>
      </c>
      <c r="B150" s="6">
        <v>15</v>
      </c>
      <c r="C150" s="22">
        <v>0.66669999999999996</v>
      </c>
      <c r="D150" s="22">
        <v>0.26669999999999999</v>
      </c>
      <c r="E150" s="22">
        <v>0.4</v>
      </c>
      <c r="F150" s="22">
        <v>0.4</v>
      </c>
      <c r="G150" s="22">
        <v>0.4</v>
      </c>
      <c r="H150" s="22">
        <v>6.6699999999999995E-2</v>
      </c>
      <c r="I150" s="22">
        <v>0.1333</v>
      </c>
      <c r="J150" s="22">
        <v>0.2</v>
      </c>
      <c r="K150" s="22">
        <v>0.4</v>
      </c>
    </row>
    <row r="151" spans="1:11" x14ac:dyDescent="0.25">
      <c r="A151" s="7" t="s">
        <v>182</v>
      </c>
      <c r="B151" s="6">
        <v>44</v>
      </c>
      <c r="C151" s="22">
        <v>0.54549999999999998</v>
      </c>
      <c r="D151" s="22">
        <v>0.4773</v>
      </c>
      <c r="E151" s="22">
        <v>0.45450000000000002</v>
      </c>
      <c r="F151" s="22">
        <v>0.15909999999999999</v>
      </c>
      <c r="G151" s="22">
        <v>0.5</v>
      </c>
      <c r="H151" s="22">
        <v>0.18179999999999999</v>
      </c>
      <c r="I151" s="22">
        <v>0.11360000000000001</v>
      </c>
      <c r="J151" s="22">
        <v>0.31819999999999998</v>
      </c>
      <c r="K151" s="22">
        <v>0.20449999999999999</v>
      </c>
    </row>
    <row r="152" spans="1:11" x14ac:dyDescent="0.25">
      <c r="A152" s="7" t="s">
        <v>183</v>
      </c>
      <c r="B152" s="6" t="s">
        <v>38</v>
      </c>
      <c r="C152" s="22" t="s">
        <v>39</v>
      </c>
      <c r="D152" s="22" t="s">
        <v>39</v>
      </c>
      <c r="E152" s="22" t="s">
        <v>39</v>
      </c>
      <c r="F152" s="22" t="s">
        <v>39</v>
      </c>
      <c r="G152" s="22" t="s">
        <v>39</v>
      </c>
      <c r="H152" s="22" t="s">
        <v>39</v>
      </c>
      <c r="I152" s="22" t="s">
        <v>39</v>
      </c>
      <c r="J152" s="22" t="s">
        <v>39</v>
      </c>
      <c r="K152" s="22" t="s">
        <v>39</v>
      </c>
    </row>
    <row r="153" spans="1:11" x14ac:dyDescent="0.25">
      <c r="A153" s="7" t="s">
        <v>184</v>
      </c>
      <c r="B153" s="6">
        <v>11</v>
      </c>
      <c r="C153" s="22">
        <v>0.81820000000000004</v>
      </c>
      <c r="D153" s="22">
        <v>0.63639999999999997</v>
      </c>
      <c r="E153" s="22">
        <v>0.90910000000000002</v>
      </c>
      <c r="F153" s="22" t="s">
        <v>38</v>
      </c>
      <c r="G153" s="22">
        <v>0.2727</v>
      </c>
      <c r="H153" s="22" t="s">
        <v>38</v>
      </c>
      <c r="I153" s="22">
        <v>9.0899999999999995E-2</v>
      </c>
      <c r="J153" s="22">
        <v>0.18179999999999999</v>
      </c>
      <c r="K153" s="22">
        <v>9.0899999999999995E-2</v>
      </c>
    </row>
    <row r="154" spans="1:11" ht="30" x14ac:dyDescent="0.25">
      <c r="A154" s="7" t="s">
        <v>185</v>
      </c>
      <c r="B154" s="6">
        <v>1</v>
      </c>
      <c r="C154" s="22" t="s">
        <v>39</v>
      </c>
      <c r="D154" s="22" t="s">
        <v>39</v>
      </c>
      <c r="E154" s="22" t="s">
        <v>39</v>
      </c>
      <c r="F154" s="22" t="s">
        <v>39</v>
      </c>
      <c r="G154" s="22" t="s">
        <v>39</v>
      </c>
      <c r="H154" s="22" t="s">
        <v>39</v>
      </c>
      <c r="I154" s="22" t="s">
        <v>39</v>
      </c>
      <c r="J154" s="22" t="s">
        <v>39</v>
      </c>
      <c r="K154" s="22" t="s">
        <v>39</v>
      </c>
    </row>
    <row r="155" spans="1:11" ht="30" x14ac:dyDescent="0.25">
      <c r="A155" s="7" t="s">
        <v>186</v>
      </c>
      <c r="B155" s="6">
        <v>31</v>
      </c>
      <c r="C155" s="22">
        <v>0.7097</v>
      </c>
      <c r="D155" s="22">
        <v>0.4839</v>
      </c>
      <c r="E155" s="22">
        <v>0.7097</v>
      </c>
      <c r="F155" s="22">
        <v>6.4500000000000002E-2</v>
      </c>
      <c r="G155" s="22">
        <v>0.4194</v>
      </c>
      <c r="H155" s="22">
        <v>0.129</v>
      </c>
      <c r="I155" s="22">
        <v>6.4500000000000002E-2</v>
      </c>
      <c r="J155" s="22">
        <v>0.2258</v>
      </c>
      <c r="K155" s="22">
        <v>0.19350000000000001</v>
      </c>
    </row>
  </sheetData>
  <hyperlinks>
    <hyperlink ref="A1" location="Contents!A1" display="Select here to return to the contents page" xr:uid="{A3B2E579-4424-4EB2-B4EF-A7704A270339}"/>
  </hyperlinks>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B76289-B1BB-47BB-8E0F-9A99A9E04063}">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20</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846</v>
      </c>
      <c r="C5" s="22">
        <v>0.51770000000000005</v>
      </c>
      <c r="D5" s="22">
        <v>0.1099</v>
      </c>
      <c r="E5" s="22">
        <v>7.4499999999999997E-2</v>
      </c>
      <c r="F5" s="22">
        <v>7.3300000000000004E-2</v>
      </c>
      <c r="G5" s="22">
        <v>5.79E-2</v>
      </c>
      <c r="H5" s="22">
        <v>5.1999999999999998E-2</v>
      </c>
      <c r="I5" s="22">
        <v>4.7300000000000002E-2</v>
      </c>
      <c r="J5" s="22">
        <v>3.4299999999999997E-2</v>
      </c>
      <c r="K5" s="22">
        <v>3.3099999999999997E-2</v>
      </c>
      <c r="L5" s="22">
        <v>0.70209999999999995</v>
      </c>
      <c r="M5" s="22">
        <v>0.1147</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v>0.4</v>
      </c>
      <c r="D8" s="22" t="s">
        <v>38</v>
      </c>
      <c r="E8" s="22" t="s">
        <v>38</v>
      </c>
      <c r="F8" s="22" t="s">
        <v>38</v>
      </c>
      <c r="G8" s="22">
        <v>0.2</v>
      </c>
      <c r="H8" s="22" t="s">
        <v>38</v>
      </c>
      <c r="I8" s="22" t="s">
        <v>38</v>
      </c>
      <c r="J8" s="22">
        <v>0.4</v>
      </c>
      <c r="K8" s="22" t="s">
        <v>38</v>
      </c>
      <c r="L8" s="22">
        <v>0.4</v>
      </c>
      <c r="M8" s="22">
        <v>0.4</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7</v>
      </c>
      <c r="C16" s="22">
        <v>0.85709999999999997</v>
      </c>
      <c r="D16" s="22" t="s">
        <v>38</v>
      </c>
      <c r="E16" s="22" t="s">
        <v>38</v>
      </c>
      <c r="F16" s="22" t="s">
        <v>38</v>
      </c>
      <c r="G16" s="22">
        <v>0.1429</v>
      </c>
      <c r="H16" s="22" t="s">
        <v>38</v>
      </c>
      <c r="I16" s="22" t="s">
        <v>38</v>
      </c>
      <c r="J16" s="22" t="s">
        <v>38</v>
      </c>
      <c r="K16" s="22" t="s">
        <v>38</v>
      </c>
      <c r="L16" s="22">
        <v>0.85709999999999997</v>
      </c>
      <c r="M16" s="22">
        <v>0</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48</v>
      </c>
      <c r="C20" s="22">
        <v>0.47920000000000001</v>
      </c>
      <c r="D20" s="22">
        <v>0.16669999999999999</v>
      </c>
      <c r="E20" s="22">
        <v>4.1700000000000001E-2</v>
      </c>
      <c r="F20" s="22">
        <v>0.1042</v>
      </c>
      <c r="G20" s="22">
        <v>6.25E-2</v>
      </c>
      <c r="H20" s="22">
        <v>4.1700000000000001E-2</v>
      </c>
      <c r="I20" s="22">
        <v>6.25E-2</v>
      </c>
      <c r="J20" s="22">
        <v>2.0799999999999999E-2</v>
      </c>
      <c r="K20" s="22">
        <v>2.0799999999999999E-2</v>
      </c>
      <c r="L20" s="22">
        <v>0.6875</v>
      </c>
      <c r="M20" s="22">
        <v>0.1042</v>
      </c>
    </row>
    <row r="21" spans="1:13" x14ac:dyDescent="0.25">
      <c r="A21" s="7" t="s">
        <v>52</v>
      </c>
      <c r="B21" s="6">
        <v>420</v>
      </c>
      <c r="C21" s="22">
        <v>0.55000000000000004</v>
      </c>
      <c r="D21" s="22">
        <v>7.8600000000000003E-2</v>
      </c>
      <c r="E21" s="22">
        <v>7.8600000000000003E-2</v>
      </c>
      <c r="F21" s="22">
        <v>6.4299999999999996E-2</v>
      </c>
      <c r="G21" s="22">
        <v>5.7099999999999998E-2</v>
      </c>
      <c r="H21" s="22">
        <v>6.1899999999999997E-2</v>
      </c>
      <c r="I21" s="22">
        <v>5.2400000000000002E-2</v>
      </c>
      <c r="J21" s="22">
        <v>2.86E-2</v>
      </c>
      <c r="K21" s="22">
        <v>2.86E-2</v>
      </c>
      <c r="L21" s="22">
        <v>0.70709999999999995</v>
      </c>
      <c r="M21" s="22">
        <v>0.1095</v>
      </c>
    </row>
    <row r="22" spans="1:13" x14ac:dyDescent="0.25">
      <c r="A22" s="7" t="s">
        <v>53</v>
      </c>
      <c r="B22" s="6">
        <v>311</v>
      </c>
      <c r="C22" s="22">
        <v>0.48870000000000002</v>
      </c>
      <c r="D22" s="22">
        <v>0.1447</v>
      </c>
      <c r="E22" s="22">
        <v>8.0399999999999999E-2</v>
      </c>
      <c r="F22" s="22">
        <v>7.0699999999999999E-2</v>
      </c>
      <c r="G22" s="22">
        <v>4.4999999999999998E-2</v>
      </c>
      <c r="H22" s="22">
        <v>5.1400000000000001E-2</v>
      </c>
      <c r="I22" s="22">
        <v>4.1799999999999997E-2</v>
      </c>
      <c r="J22" s="22">
        <v>3.8600000000000002E-2</v>
      </c>
      <c r="K22" s="22">
        <v>3.8600000000000002E-2</v>
      </c>
      <c r="L22" s="22">
        <v>0.71379999999999999</v>
      </c>
      <c r="M22" s="22">
        <v>0.11899999999999999</v>
      </c>
    </row>
    <row r="23" spans="1:13" x14ac:dyDescent="0.25">
      <c r="A23" s="7" t="s">
        <v>54</v>
      </c>
      <c r="B23" s="6">
        <v>376</v>
      </c>
      <c r="C23" s="22">
        <v>0.54259999999999997</v>
      </c>
      <c r="D23" s="22">
        <v>0.11169999999999999</v>
      </c>
      <c r="E23" s="22">
        <v>7.1800000000000003E-2</v>
      </c>
      <c r="F23" s="22">
        <v>7.4499999999999997E-2</v>
      </c>
      <c r="G23" s="22">
        <v>5.8500000000000003E-2</v>
      </c>
      <c r="H23" s="22">
        <v>4.5199999999999997E-2</v>
      </c>
      <c r="I23" s="22">
        <v>4.7899999999999998E-2</v>
      </c>
      <c r="J23" s="22">
        <v>2.93E-2</v>
      </c>
      <c r="K23" s="22">
        <v>1.8599999999999998E-2</v>
      </c>
      <c r="L23" s="22">
        <v>0.72609999999999997</v>
      </c>
      <c r="M23" s="22">
        <v>9.5699999999999993E-2</v>
      </c>
    </row>
    <row r="24" spans="1:13" x14ac:dyDescent="0.25">
      <c r="A24" s="7" t="s">
        <v>55</v>
      </c>
      <c r="B24" s="6">
        <v>396</v>
      </c>
      <c r="C24" s="22">
        <v>0.50760000000000005</v>
      </c>
      <c r="D24" s="22">
        <v>0.1111</v>
      </c>
      <c r="E24" s="22">
        <v>7.8299999999999995E-2</v>
      </c>
      <c r="F24" s="22">
        <v>7.0699999999999999E-2</v>
      </c>
      <c r="G24" s="22">
        <v>5.2999999999999999E-2</v>
      </c>
      <c r="H24" s="22">
        <v>5.5599999999999997E-2</v>
      </c>
      <c r="I24" s="22">
        <v>4.5499999999999999E-2</v>
      </c>
      <c r="J24" s="22">
        <v>3.2800000000000003E-2</v>
      </c>
      <c r="K24" s="22">
        <v>4.5499999999999999E-2</v>
      </c>
      <c r="L24" s="22">
        <v>0.69699999999999995</v>
      </c>
      <c r="M24" s="22">
        <v>0.1237</v>
      </c>
    </row>
    <row r="25" spans="1:13" ht="30" x14ac:dyDescent="0.25">
      <c r="A25" s="7" t="s">
        <v>56</v>
      </c>
      <c r="B25" s="6">
        <v>160</v>
      </c>
      <c r="C25" s="22">
        <v>0.53129999999999999</v>
      </c>
      <c r="D25" s="22">
        <v>0.14380000000000001</v>
      </c>
      <c r="E25" s="22">
        <v>6.88E-2</v>
      </c>
      <c r="F25" s="22">
        <v>0.1188</v>
      </c>
      <c r="G25" s="22">
        <v>3.7499999999999999E-2</v>
      </c>
      <c r="H25" s="22">
        <v>4.3799999999999999E-2</v>
      </c>
      <c r="I25" s="22">
        <v>2.5000000000000001E-2</v>
      </c>
      <c r="J25" s="22">
        <v>1.2500000000000001E-2</v>
      </c>
      <c r="K25" s="22">
        <v>1.8800000000000001E-2</v>
      </c>
      <c r="L25" s="22">
        <v>0.74380000000000002</v>
      </c>
      <c r="M25" s="22">
        <v>5.6300000000000003E-2</v>
      </c>
    </row>
    <row r="26" spans="1:13" ht="30" x14ac:dyDescent="0.25">
      <c r="A26" s="7" t="s">
        <v>57</v>
      </c>
      <c r="B26" s="6">
        <v>135</v>
      </c>
      <c r="C26" s="22">
        <v>0.5333</v>
      </c>
      <c r="D26" s="22">
        <v>8.8900000000000007E-2</v>
      </c>
      <c r="E26" s="22">
        <v>6.6699999999999995E-2</v>
      </c>
      <c r="F26" s="22">
        <v>8.1500000000000003E-2</v>
      </c>
      <c r="G26" s="22">
        <v>5.1900000000000002E-2</v>
      </c>
      <c r="H26" s="22">
        <v>5.9299999999999999E-2</v>
      </c>
      <c r="I26" s="22">
        <v>4.4400000000000002E-2</v>
      </c>
      <c r="J26" s="22">
        <v>3.6999999999999998E-2</v>
      </c>
      <c r="K26" s="22">
        <v>3.6999999999999998E-2</v>
      </c>
      <c r="L26" s="22">
        <v>0.68889999999999996</v>
      </c>
      <c r="M26" s="22">
        <v>0.11849999999999999</v>
      </c>
    </row>
    <row r="27" spans="1:13" ht="30" x14ac:dyDescent="0.25">
      <c r="A27" s="7" t="s">
        <v>58</v>
      </c>
      <c r="B27" s="6">
        <v>52</v>
      </c>
      <c r="C27" s="22">
        <v>0.3846</v>
      </c>
      <c r="D27" s="22">
        <v>7.6899999999999996E-2</v>
      </c>
      <c r="E27" s="22">
        <v>0.1154</v>
      </c>
      <c r="F27" s="22">
        <v>0.15379999999999999</v>
      </c>
      <c r="G27" s="22">
        <v>5.7700000000000001E-2</v>
      </c>
      <c r="H27" s="22">
        <v>7.6899999999999996E-2</v>
      </c>
      <c r="I27" s="22">
        <v>5.7700000000000001E-2</v>
      </c>
      <c r="J27" s="22">
        <v>3.85E-2</v>
      </c>
      <c r="K27" s="22">
        <v>3.85E-2</v>
      </c>
      <c r="L27" s="22">
        <v>0.57689999999999997</v>
      </c>
      <c r="M27" s="22">
        <v>0.1346</v>
      </c>
    </row>
    <row r="28" spans="1:13" ht="30" x14ac:dyDescent="0.25">
      <c r="A28" s="7" t="s">
        <v>59</v>
      </c>
      <c r="B28" s="6">
        <v>123</v>
      </c>
      <c r="C28" s="22">
        <v>0.52849999999999997</v>
      </c>
      <c r="D28" s="22">
        <v>0.14630000000000001</v>
      </c>
      <c r="E28" s="22">
        <v>9.7600000000000006E-2</v>
      </c>
      <c r="F28" s="22">
        <v>4.8800000000000003E-2</v>
      </c>
      <c r="G28" s="22">
        <v>4.07E-2</v>
      </c>
      <c r="H28" s="22">
        <v>3.2500000000000001E-2</v>
      </c>
      <c r="I28" s="22">
        <v>8.0999999999999996E-3</v>
      </c>
      <c r="J28" s="22">
        <v>5.6899999999999999E-2</v>
      </c>
      <c r="K28" s="22">
        <v>4.07E-2</v>
      </c>
      <c r="L28" s="22">
        <v>0.77239999999999998</v>
      </c>
      <c r="M28" s="22">
        <v>0.1057</v>
      </c>
    </row>
    <row r="29" spans="1:13" ht="30" x14ac:dyDescent="0.25">
      <c r="A29" s="7" t="s">
        <v>60</v>
      </c>
      <c r="B29" s="6">
        <v>216</v>
      </c>
      <c r="C29" s="22">
        <v>0.50460000000000005</v>
      </c>
      <c r="D29" s="22">
        <v>9.7199999999999995E-2</v>
      </c>
      <c r="E29" s="22">
        <v>8.3299999999999999E-2</v>
      </c>
      <c r="F29" s="22">
        <v>8.3299999999999999E-2</v>
      </c>
      <c r="G29" s="22">
        <v>8.7999999999999995E-2</v>
      </c>
      <c r="H29" s="22">
        <v>6.9400000000000003E-2</v>
      </c>
      <c r="I29" s="22">
        <v>3.6999999999999998E-2</v>
      </c>
      <c r="J29" s="22">
        <v>2.7799999999999998E-2</v>
      </c>
      <c r="K29" s="22">
        <v>9.2999999999999992E-3</v>
      </c>
      <c r="L29" s="22">
        <v>0.68520000000000003</v>
      </c>
      <c r="M29" s="22">
        <v>7.4099999999999999E-2</v>
      </c>
    </row>
    <row r="30" spans="1:13" ht="30" x14ac:dyDescent="0.25">
      <c r="A30" s="7" t="s">
        <v>61</v>
      </c>
      <c r="B30" s="6">
        <v>259</v>
      </c>
      <c r="C30" s="22">
        <v>0.57140000000000002</v>
      </c>
      <c r="D30" s="22">
        <v>0.112</v>
      </c>
      <c r="E30" s="22">
        <v>5.79E-2</v>
      </c>
      <c r="F30" s="22">
        <v>5.4100000000000002E-2</v>
      </c>
      <c r="G30" s="22">
        <v>3.09E-2</v>
      </c>
      <c r="H30" s="22">
        <v>5.0200000000000002E-2</v>
      </c>
      <c r="I30" s="22">
        <v>5.79E-2</v>
      </c>
      <c r="J30" s="22">
        <v>2.7E-2</v>
      </c>
      <c r="K30" s="22">
        <v>3.8600000000000002E-2</v>
      </c>
      <c r="L30" s="22">
        <v>0.74129999999999996</v>
      </c>
      <c r="M30" s="22">
        <v>0.1236</v>
      </c>
    </row>
    <row r="31" spans="1:13" x14ac:dyDescent="0.25">
      <c r="A31" s="7" t="s">
        <v>62</v>
      </c>
      <c r="B31" s="6">
        <v>67</v>
      </c>
      <c r="C31" s="22">
        <v>0.50749999999999995</v>
      </c>
      <c r="D31" s="22">
        <v>0.14929999999999999</v>
      </c>
      <c r="E31" s="22">
        <v>7.46E-2</v>
      </c>
      <c r="F31" s="22">
        <v>5.9700000000000003E-2</v>
      </c>
      <c r="G31" s="22">
        <v>7.46E-2</v>
      </c>
      <c r="H31" s="22">
        <v>7.46E-2</v>
      </c>
      <c r="I31" s="22">
        <v>4.48E-2</v>
      </c>
      <c r="J31" s="22" t="s">
        <v>38</v>
      </c>
      <c r="K31" s="22">
        <v>1.49E-2</v>
      </c>
      <c r="L31" s="22">
        <v>0.73129999999999995</v>
      </c>
      <c r="M31" s="22">
        <v>5.9700000000000003E-2</v>
      </c>
    </row>
    <row r="32" spans="1:13" x14ac:dyDescent="0.25">
      <c r="A32" s="7" t="s">
        <v>63</v>
      </c>
      <c r="B32" s="6">
        <v>70</v>
      </c>
      <c r="C32" s="22">
        <v>0.54290000000000005</v>
      </c>
      <c r="D32" s="22">
        <v>0.1</v>
      </c>
      <c r="E32" s="22">
        <v>4.2900000000000001E-2</v>
      </c>
      <c r="F32" s="22">
        <v>5.7099999999999998E-2</v>
      </c>
      <c r="G32" s="22">
        <v>5.7099999999999998E-2</v>
      </c>
      <c r="H32" s="22">
        <v>8.5699999999999998E-2</v>
      </c>
      <c r="I32" s="22">
        <v>5.7099999999999998E-2</v>
      </c>
      <c r="J32" s="22">
        <v>2.86E-2</v>
      </c>
      <c r="K32" s="22">
        <v>2.86E-2</v>
      </c>
      <c r="L32" s="22">
        <v>0.68569999999999998</v>
      </c>
      <c r="M32" s="22">
        <v>0.1143</v>
      </c>
    </row>
    <row r="33" spans="1:13" x14ac:dyDescent="0.25">
      <c r="A33" s="7" t="s">
        <v>64</v>
      </c>
      <c r="B33" s="6">
        <v>94</v>
      </c>
      <c r="C33" s="22">
        <v>0.56379999999999997</v>
      </c>
      <c r="D33" s="22">
        <v>7.4499999999999997E-2</v>
      </c>
      <c r="E33" s="22">
        <v>8.5099999999999995E-2</v>
      </c>
      <c r="F33" s="22">
        <v>7.4499999999999997E-2</v>
      </c>
      <c r="G33" s="22">
        <v>9.5699999999999993E-2</v>
      </c>
      <c r="H33" s="22" t="s">
        <v>38</v>
      </c>
      <c r="I33" s="22">
        <v>4.2599999999999999E-2</v>
      </c>
      <c r="J33" s="22">
        <v>4.2599999999999999E-2</v>
      </c>
      <c r="K33" s="22">
        <v>2.1299999999999999E-2</v>
      </c>
      <c r="L33" s="22">
        <v>0.72340000000000004</v>
      </c>
      <c r="M33" s="22">
        <v>0.10639999999999999</v>
      </c>
    </row>
    <row r="34" spans="1:13" x14ac:dyDescent="0.25">
      <c r="A34" s="7" t="s">
        <v>65</v>
      </c>
      <c r="B34" s="6">
        <v>70</v>
      </c>
      <c r="C34" s="22">
        <v>0.52859999999999996</v>
      </c>
      <c r="D34" s="22">
        <v>7.1400000000000005E-2</v>
      </c>
      <c r="E34" s="22">
        <v>0.12859999999999999</v>
      </c>
      <c r="F34" s="22">
        <v>7.1400000000000005E-2</v>
      </c>
      <c r="G34" s="22">
        <v>5.7099999999999998E-2</v>
      </c>
      <c r="H34" s="22">
        <v>4.2900000000000001E-2</v>
      </c>
      <c r="I34" s="22">
        <v>4.2900000000000001E-2</v>
      </c>
      <c r="J34" s="22">
        <v>2.86E-2</v>
      </c>
      <c r="K34" s="22">
        <v>2.86E-2</v>
      </c>
      <c r="L34" s="22">
        <v>0.72860000000000003</v>
      </c>
      <c r="M34" s="22">
        <v>0.1</v>
      </c>
    </row>
    <row r="35" spans="1:13" x14ac:dyDescent="0.25">
      <c r="A35" s="7" t="s">
        <v>66</v>
      </c>
      <c r="B35" s="6">
        <v>51</v>
      </c>
      <c r="C35" s="22">
        <v>0.52939999999999998</v>
      </c>
      <c r="D35" s="22">
        <v>0.17649999999999999</v>
      </c>
      <c r="E35" s="22">
        <v>7.8399999999999997E-2</v>
      </c>
      <c r="F35" s="22">
        <v>9.8000000000000004E-2</v>
      </c>
      <c r="G35" s="22">
        <v>1.9599999999999999E-2</v>
      </c>
      <c r="H35" s="22">
        <v>3.9199999999999999E-2</v>
      </c>
      <c r="I35" s="22">
        <v>1.9599999999999999E-2</v>
      </c>
      <c r="J35" s="22">
        <v>1.9599999999999999E-2</v>
      </c>
      <c r="K35" s="22">
        <v>1.9599999999999999E-2</v>
      </c>
      <c r="L35" s="22">
        <v>0.7843</v>
      </c>
      <c r="M35" s="22">
        <v>5.8799999999999998E-2</v>
      </c>
    </row>
    <row r="36" spans="1:13" x14ac:dyDescent="0.25">
      <c r="A36" s="7" t="s">
        <v>67</v>
      </c>
      <c r="B36" s="6">
        <v>45</v>
      </c>
      <c r="C36" s="22">
        <v>0.42220000000000002</v>
      </c>
      <c r="D36" s="22">
        <v>0.15559999999999999</v>
      </c>
      <c r="E36" s="22">
        <v>0.1111</v>
      </c>
      <c r="F36" s="22">
        <v>8.8900000000000007E-2</v>
      </c>
      <c r="G36" s="22">
        <v>4.4400000000000002E-2</v>
      </c>
      <c r="H36" s="22">
        <v>4.4400000000000002E-2</v>
      </c>
      <c r="I36" s="22">
        <v>2.2200000000000001E-2</v>
      </c>
      <c r="J36" s="22">
        <v>4.4400000000000002E-2</v>
      </c>
      <c r="K36" s="22">
        <v>6.6699999999999995E-2</v>
      </c>
      <c r="L36" s="22">
        <v>0.68889999999999996</v>
      </c>
      <c r="M36" s="22">
        <v>0.1333</v>
      </c>
    </row>
    <row r="37" spans="1:13" x14ac:dyDescent="0.25">
      <c r="A37" s="7" t="s">
        <v>68</v>
      </c>
      <c r="B37" s="6">
        <v>37</v>
      </c>
      <c r="C37" s="22">
        <v>0.64859999999999995</v>
      </c>
      <c r="D37" s="22">
        <v>8.1100000000000005E-2</v>
      </c>
      <c r="E37" s="22" t="s">
        <v>38</v>
      </c>
      <c r="F37" s="22">
        <v>0.1081</v>
      </c>
      <c r="G37" s="22">
        <v>5.4100000000000002E-2</v>
      </c>
      <c r="H37" s="22">
        <v>2.7E-2</v>
      </c>
      <c r="I37" s="22">
        <v>5.4100000000000002E-2</v>
      </c>
      <c r="J37" s="22">
        <v>2.7E-2</v>
      </c>
      <c r="K37" s="22" t="s">
        <v>38</v>
      </c>
      <c r="L37" s="22">
        <v>0.72970000000000002</v>
      </c>
      <c r="M37" s="22">
        <v>8.1100000000000005E-2</v>
      </c>
    </row>
    <row r="38" spans="1:13" x14ac:dyDescent="0.25">
      <c r="A38" s="7" t="s">
        <v>69</v>
      </c>
      <c r="B38" s="6">
        <v>102</v>
      </c>
      <c r="C38" s="22">
        <v>0.50980000000000003</v>
      </c>
      <c r="D38" s="22">
        <v>0.14710000000000001</v>
      </c>
      <c r="E38" s="22">
        <v>5.8799999999999998E-2</v>
      </c>
      <c r="F38" s="22">
        <v>7.8399999999999997E-2</v>
      </c>
      <c r="G38" s="22">
        <v>2.9399999999999999E-2</v>
      </c>
      <c r="H38" s="22">
        <v>3.9199999999999999E-2</v>
      </c>
      <c r="I38" s="22">
        <v>6.8599999999999994E-2</v>
      </c>
      <c r="J38" s="22">
        <v>3.9199999999999999E-2</v>
      </c>
      <c r="K38" s="22">
        <v>2.9399999999999999E-2</v>
      </c>
      <c r="L38" s="22">
        <v>0.7157</v>
      </c>
      <c r="M38" s="22">
        <v>0.13730000000000001</v>
      </c>
    </row>
    <row r="39" spans="1:13" x14ac:dyDescent="0.25">
      <c r="A39" s="7" t="s">
        <v>70</v>
      </c>
      <c r="B39" s="6">
        <v>30</v>
      </c>
      <c r="C39" s="22">
        <v>0.4667</v>
      </c>
      <c r="D39" s="22">
        <v>3.3300000000000003E-2</v>
      </c>
      <c r="E39" s="22">
        <v>0.1333</v>
      </c>
      <c r="F39" s="22">
        <v>6.6699999999999995E-2</v>
      </c>
      <c r="G39" s="22">
        <v>0.1</v>
      </c>
      <c r="H39" s="22">
        <v>3.3300000000000003E-2</v>
      </c>
      <c r="I39" s="22">
        <v>6.6699999999999995E-2</v>
      </c>
      <c r="J39" s="22" t="s">
        <v>38</v>
      </c>
      <c r="K39" s="22">
        <v>0.1</v>
      </c>
      <c r="L39" s="22">
        <v>0.63329999999999997</v>
      </c>
      <c r="M39" s="22">
        <v>0.16669999999999999</v>
      </c>
    </row>
    <row r="40" spans="1:13" x14ac:dyDescent="0.25">
      <c r="A40" s="7" t="s">
        <v>71</v>
      </c>
      <c r="B40" s="6">
        <v>60</v>
      </c>
      <c r="C40" s="22">
        <v>0.5</v>
      </c>
      <c r="D40" s="22">
        <v>0.1</v>
      </c>
      <c r="E40" s="22">
        <v>3.3300000000000003E-2</v>
      </c>
      <c r="F40" s="22">
        <v>6.6699999999999995E-2</v>
      </c>
      <c r="G40" s="22">
        <v>6.6699999999999995E-2</v>
      </c>
      <c r="H40" s="22">
        <v>8.3299999999999999E-2</v>
      </c>
      <c r="I40" s="22">
        <v>0.05</v>
      </c>
      <c r="J40" s="22">
        <v>3.3300000000000003E-2</v>
      </c>
      <c r="K40" s="22">
        <v>6.6699999999999995E-2</v>
      </c>
      <c r="L40" s="22">
        <v>0.63329999999999997</v>
      </c>
      <c r="M40" s="22">
        <v>0.15</v>
      </c>
    </row>
    <row r="41" spans="1:13" x14ac:dyDescent="0.25">
      <c r="A41" s="7" t="s">
        <v>72</v>
      </c>
      <c r="B41" s="6">
        <v>128</v>
      </c>
      <c r="C41" s="22">
        <v>0.49220000000000003</v>
      </c>
      <c r="D41" s="22">
        <v>9.3799999999999994E-2</v>
      </c>
      <c r="E41" s="22">
        <v>7.8100000000000003E-2</v>
      </c>
      <c r="F41" s="22">
        <v>7.0300000000000001E-2</v>
      </c>
      <c r="G41" s="22">
        <v>5.4699999999999999E-2</v>
      </c>
      <c r="H41" s="22">
        <v>8.5900000000000004E-2</v>
      </c>
      <c r="I41" s="22">
        <v>5.4699999999999999E-2</v>
      </c>
      <c r="J41" s="22">
        <v>3.1300000000000001E-2</v>
      </c>
      <c r="K41" s="22">
        <v>3.9100000000000003E-2</v>
      </c>
      <c r="L41" s="22">
        <v>0.66410000000000002</v>
      </c>
      <c r="M41" s="22">
        <v>0.125</v>
      </c>
    </row>
    <row r="42" spans="1:13" x14ac:dyDescent="0.25">
      <c r="A42" s="7" t="s">
        <v>73</v>
      </c>
      <c r="B42" s="6">
        <v>129</v>
      </c>
      <c r="C42" s="22">
        <v>0.5736</v>
      </c>
      <c r="D42" s="22">
        <v>8.5300000000000001E-2</v>
      </c>
      <c r="E42" s="22">
        <v>5.4300000000000001E-2</v>
      </c>
      <c r="F42" s="22">
        <v>9.2999999999999999E-2</v>
      </c>
      <c r="G42" s="22">
        <v>4.65E-2</v>
      </c>
      <c r="H42" s="22">
        <v>3.8800000000000001E-2</v>
      </c>
      <c r="I42" s="22">
        <v>3.1E-2</v>
      </c>
      <c r="J42" s="22">
        <v>1.55E-2</v>
      </c>
      <c r="K42" s="22">
        <v>6.2E-2</v>
      </c>
      <c r="L42" s="22">
        <v>0.71319999999999995</v>
      </c>
      <c r="M42" s="22">
        <v>0.1085</v>
      </c>
    </row>
    <row r="43" spans="1:13" x14ac:dyDescent="0.25">
      <c r="A43" s="7" t="s">
        <v>74</v>
      </c>
      <c r="B43" s="6">
        <v>417</v>
      </c>
      <c r="C43" s="22">
        <v>0.50600000000000001</v>
      </c>
      <c r="D43" s="22">
        <v>0.12230000000000001</v>
      </c>
      <c r="E43" s="22">
        <v>9.11E-2</v>
      </c>
      <c r="F43" s="22">
        <v>6.7100000000000007E-2</v>
      </c>
      <c r="G43" s="22">
        <v>5.5199999999999999E-2</v>
      </c>
      <c r="H43" s="22">
        <v>5.04E-2</v>
      </c>
      <c r="I43" s="22">
        <v>3.8399999999999997E-2</v>
      </c>
      <c r="J43" s="22">
        <v>3.1199999999999999E-2</v>
      </c>
      <c r="K43" s="22">
        <v>3.8399999999999997E-2</v>
      </c>
      <c r="L43" s="22">
        <v>0.71940000000000004</v>
      </c>
      <c r="M43" s="22">
        <v>0.1079</v>
      </c>
    </row>
    <row r="44" spans="1:13" x14ac:dyDescent="0.25">
      <c r="A44" s="7" t="s">
        <v>75</v>
      </c>
      <c r="B44" s="6">
        <v>22</v>
      </c>
      <c r="C44" s="22">
        <v>0.68179999999999996</v>
      </c>
      <c r="D44" s="22">
        <v>0.13639999999999999</v>
      </c>
      <c r="E44" s="22">
        <v>9.0899999999999995E-2</v>
      </c>
      <c r="F44" s="22" t="s">
        <v>38</v>
      </c>
      <c r="G44" s="22" t="s">
        <v>38</v>
      </c>
      <c r="H44" s="22">
        <v>9.0899999999999995E-2</v>
      </c>
      <c r="I44" s="22" t="s">
        <v>38</v>
      </c>
      <c r="J44" s="22" t="s">
        <v>38</v>
      </c>
      <c r="K44" s="22" t="s">
        <v>38</v>
      </c>
      <c r="L44" s="22">
        <v>0.90910000000000002</v>
      </c>
      <c r="M44" s="22">
        <v>0</v>
      </c>
    </row>
    <row r="45" spans="1:13" x14ac:dyDescent="0.25">
      <c r="A45" s="7" t="s">
        <v>76</v>
      </c>
      <c r="B45" s="6">
        <v>21</v>
      </c>
      <c r="C45" s="22">
        <v>0.57140000000000002</v>
      </c>
      <c r="D45" s="22">
        <v>4.7600000000000003E-2</v>
      </c>
      <c r="E45" s="22">
        <v>4.7600000000000003E-2</v>
      </c>
      <c r="F45" s="22">
        <v>0.1429</v>
      </c>
      <c r="G45" s="22">
        <v>9.5200000000000007E-2</v>
      </c>
      <c r="H45" s="22" t="s">
        <v>38</v>
      </c>
      <c r="I45" s="22">
        <v>4.7600000000000003E-2</v>
      </c>
      <c r="J45" s="22">
        <v>4.7600000000000003E-2</v>
      </c>
      <c r="K45" s="22" t="s">
        <v>38</v>
      </c>
      <c r="L45" s="22">
        <v>0.66669999999999996</v>
      </c>
      <c r="M45" s="22">
        <v>9.5200000000000007E-2</v>
      </c>
    </row>
    <row r="46" spans="1:13" x14ac:dyDescent="0.25">
      <c r="A46" s="7" t="s">
        <v>77</v>
      </c>
      <c r="B46" s="6">
        <v>48</v>
      </c>
      <c r="C46" s="22">
        <v>0.5</v>
      </c>
      <c r="D46" s="22">
        <v>8.3299999999999999E-2</v>
      </c>
      <c r="E46" s="22">
        <v>4.1700000000000001E-2</v>
      </c>
      <c r="F46" s="22">
        <v>8.3299999999999999E-2</v>
      </c>
      <c r="G46" s="22">
        <v>6.25E-2</v>
      </c>
      <c r="H46" s="22">
        <v>4.1700000000000001E-2</v>
      </c>
      <c r="I46" s="22">
        <v>0.1042</v>
      </c>
      <c r="J46" s="22">
        <v>2.0799999999999999E-2</v>
      </c>
      <c r="K46" s="22">
        <v>6.25E-2</v>
      </c>
      <c r="L46" s="22">
        <v>0.625</v>
      </c>
      <c r="M46" s="22">
        <v>0.1875</v>
      </c>
    </row>
    <row r="47" spans="1:13" x14ac:dyDescent="0.25">
      <c r="A47" s="7" t="s">
        <v>78</v>
      </c>
      <c r="B47" s="6">
        <v>100</v>
      </c>
      <c r="C47" s="22">
        <v>0.65</v>
      </c>
      <c r="D47" s="22">
        <v>0.1</v>
      </c>
      <c r="E47" s="22">
        <v>0.03</v>
      </c>
      <c r="F47" s="22">
        <v>0.12</v>
      </c>
      <c r="G47" s="22">
        <v>0.01</v>
      </c>
      <c r="H47" s="22">
        <v>0.05</v>
      </c>
      <c r="I47" s="22">
        <v>0.01</v>
      </c>
      <c r="J47" s="22">
        <v>0.03</v>
      </c>
      <c r="K47" s="22" t="s">
        <v>38</v>
      </c>
      <c r="L47" s="22">
        <v>0.78</v>
      </c>
      <c r="M47" s="22">
        <v>0.04</v>
      </c>
    </row>
    <row r="48" spans="1:13" x14ac:dyDescent="0.25">
      <c r="A48" s="7" t="s">
        <v>79</v>
      </c>
      <c r="B48" s="6">
        <v>230</v>
      </c>
      <c r="C48" s="22">
        <v>0.49130000000000001</v>
      </c>
      <c r="D48" s="22">
        <v>0.1391</v>
      </c>
      <c r="E48" s="22">
        <v>0.1043</v>
      </c>
      <c r="F48" s="22">
        <v>3.9100000000000003E-2</v>
      </c>
      <c r="G48" s="22">
        <v>6.5199999999999994E-2</v>
      </c>
      <c r="H48" s="22">
        <v>4.3499999999999997E-2</v>
      </c>
      <c r="I48" s="22">
        <v>6.0900000000000003E-2</v>
      </c>
      <c r="J48" s="22">
        <v>2.6100000000000002E-2</v>
      </c>
      <c r="K48" s="22">
        <v>3.04E-2</v>
      </c>
      <c r="L48" s="22">
        <v>0.73480000000000001</v>
      </c>
      <c r="M48" s="22">
        <v>0.1174</v>
      </c>
    </row>
    <row r="49" spans="1:13" x14ac:dyDescent="0.25">
      <c r="A49" s="7" t="s">
        <v>80</v>
      </c>
      <c r="B49" s="6">
        <v>137</v>
      </c>
      <c r="C49" s="22">
        <v>0.48909999999999998</v>
      </c>
      <c r="D49" s="22">
        <v>0.1241</v>
      </c>
      <c r="E49" s="22">
        <v>6.5699999999999995E-2</v>
      </c>
      <c r="F49" s="22">
        <v>6.5699999999999995E-2</v>
      </c>
      <c r="G49" s="22">
        <v>2.92E-2</v>
      </c>
      <c r="H49" s="22">
        <v>5.8400000000000001E-2</v>
      </c>
      <c r="I49" s="22">
        <v>4.3799999999999999E-2</v>
      </c>
      <c r="J49" s="22">
        <v>7.2999999999999995E-2</v>
      </c>
      <c r="K49" s="22">
        <v>5.11E-2</v>
      </c>
      <c r="L49" s="22">
        <v>0.67879999999999996</v>
      </c>
      <c r="M49" s="22">
        <v>0.16789999999999999</v>
      </c>
    </row>
    <row r="50" spans="1:13" x14ac:dyDescent="0.25">
      <c r="A50" s="7" t="s">
        <v>81</v>
      </c>
      <c r="B50" s="6">
        <v>79</v>
      </c>
      <c r="C50" s="22">
        <v>0.50629999999999997</v>
      </c>
      <c r="D50" s="22">
        <v>0.1013</v>
      </c>
      <c r="E50" s="22">
        <v>0.1013</v>
      </c>
      <c r="F50" s="22">
        <v>6.3299999999999995E-2</v>
      </c>
      <c r="G50" s="22">
        <v>5.0599999999999999E-2</v>
      </c>
      <c r="H50" s="22">
        <v>7.5899999999999995E-2</v>
      </c>
      <c r="I50" s="22">
        <v>2.53E-2</v>
      </c>
      <c r="J50" s="22">
        <v>5.0599999999999999E-2</v>
      </c>
      <c r="K50" s="22">
        <v>2.53E-2</v>
      </c>
      <c r="L50" s="22">
        <v>0.70889999999999997</v>
      </c>
      <c r="M50" s="22">
        <v>0.1013</v>
      </c>
    </row>
    <row r="51" spans="1:13" x14ac:dyDescent="0.25">
      <c r="A51" s="7" t="s">
        <v>82</v>
      </c>
      <c r="B51" s="6">
        <v>61</v>
      </c>
      <c r="C51" s="22">
        <v>0.47539999999999999</v>
      </c>
      <c r="D51" s="22">
        <v>9.8400000000000001E-2</v>
      </c>
      <c r="E51" s="22">
        <v>4.9200000000000001E-2</v>
      </c>
      <c r="F51" s="22">
        <v>8.2000000000000003E-2</v>
      </c>
      <c r="G51" s="22">
        <v>8.2000000000000003E-2</v>
      </c>
      <c r="H51" s="22">
        <v>8.2000000000000003E-2</v>
      </c>
      <c r="I51" s="22">
        <v>6.5600000000000006E-2</v>
      </c>
      <c r="J51" s="22">
        <v>1.6400000000000001E-2</v>
      </c>
      <c r="K51" s="22">
        <v>4.9200000000000001E-2</v>
      </c>
      <c r="L51" s="22">
        <v>0.623</v>
      </c>
      <c r="M51" s="22">
        <v>0.13109999999999999</v>
      </c>
    </row>
    <row r="52" spans="1:13" x14ac:dyDescent="0.25">
      <c r="A52" s="7" t="s">
        <v>83</v>
      </c>
      <c r="B52" s="6">
        <v>7</v>
      </c>
      <c r="C52" s="22">
        <v>0.57140000000000002</v>
      </c>
      <c r="D52" s="22" t="s">
        <v>38</v>
      </c>
      <c r="E52" s="22" t="s">
        <v>38</v>
      </c>
      <c r="F52" s="22" t="s">
        <v>38</v>
      </c>
      <c r="G52" s="22">
        <v>0.1429</v>
      </c>
      <c r="H52" s="22">
        <v>0.1429</v>
      </c>
      <c r="I52" s="22">
        <v>0.1429</v>
      </c>
      <c r="J52" s="22" t="s">
        <v>38</v>
      </c>
      <c r="K52" s="22" t="s">
        <v>38</v>
      </c>
      <c r="L52" s="22">
        <v>0.57140000000000002</v>
      </c>
      <c r="M52" s="22">
        <v>0.1429</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44</v>
      </c>
      <c r="C56" s="22">
        <v>0.5</v>
      </c>
      <c r="D56" s="22">
        <v>0.18179999999999999</v>
      </c>
      <c r="E56" s="22">
        <v>2.2700000000000001E-2</v>
      </c>
      <c r="F56" s="22">
        <v>9.0899999999999995E-2</v>
      </c>
      <c r="G56" s="22">
        <v>4.5499999999999999E-2</v>
      </c>
      <c r="H56" s="22">
        <v>4.5499999999999999E-2</v>
      </c>
      <c r="I56" s="22">
        <v>6.8199999999999997E-2</v>
      </c>
      <c r="J56" s="22">
        <v>2.2700000000000001E-2</v>
      </c>
      <c r="K56" s="22">
        <v>2.2700000000000001E-2</v>
      </c>
      <c r="L56" s="22">
        <v>0.70450000000000002</v>
      </c>
      <c r="M56" s="22">
        <v>0.11360000000000001</v>
      </c>
    </row>
    <row r="57" spans="1:13" x14ac:dyDescent="0.25">
      <c r="A57" s="7" t="s">
        <v>88</v>
      </c>
      <c r="B57" s="6">
        <v>97</v>
      </c>
      <c r="C57" s="22">
        <v>0.64949999999999997</v>
      </c>
      <c r="D57" s="22">
        <v>7.22E-2</v>
      </c>
      <c r="E57" s="22">
        <v>4.1200000000000001E-2</v>
      </c>
      <c r="F57" s="22">
        <v>5.1499999999999997E-2</v>
      </c>
      <c r="G57" s="22">
        <v>3.09E-2</v>
      </c>
      <c r="H57" s="22">
        <v>6.1899999999999997E-2</v>
      </c>
      <c r="I57" s="22">
        <v>3.09E-2</v>
      </c>
      <c r="J57" s="22">
        <v>4.1200000000000001E-2</v>
      </c>
      <c r="K57" s="22">
        <v>2.06E-2</v>
      </c>
      <c r="L57" s="22">
        <v>0.76290000000000002</v>
      </c>
      <c r="M57" s="22">
        <v>9.2799999999999994E-2</v>
      </c>
    </row>
    <row r="58" spans="1:13" x14ac:dyDescent="0.25">
      <c r="A58" s="7" t="s">
        <v>89</v>
      </c>
      <c r="B58" s="6">
        <v>146</v>
      </c>
      <c r="C58" s="22">
        <v>0.54110000000000003</v>
      </c>
      <c r="D58" s="22">
        <v>5.4800000000000001E-2</v>
      </c>
      <c r="E58" s="22">
        <v>9.5899999999999999E-2</v>
      </c>
      <c r="F58" s="22">
        <v>6.8500000000000005E-2</v>
      </c>
      <c r="G58" s="22">
        <v>5.4800000000000001E-2</v>
      </c>
      <c r="H58" s="22">
        <v>6.8500000000000005E-2</v>
      </c>
      <c r="I58" s="22">
        <v>6.1600000000000002E-2</v>
      </c>
      <c r="J58" s="22">
        <v>2.7400000000000001E-2</v>
      </c>
      <c r="K58" s="22">
        <v>2.7400000000000001E-2</v>
      </c>
      <c r="L58" s="22">
        <v>0.69179999999999997</v>
      </c>
      <c r="M58" s="22">
        <v>0.1164</v>
      </c>
    </row>
    <row r="59" spans="1:13" x14ac:dyDescent="0.25">
      <c r="A59" s="7" t="s">
        <v>90</v>
      </c>
      <c r="B59" s="6">
        <v>177</v>
      </c>
      <c r="C59" s="22">
        <v>0.50280000000000002</v>
      </c>
      <c r="D59" s="22">
        <v>0.1017</v>
      </c>
      <c r="E59" s="22">
        <v>8.4699999999999998E-2</v>
      </c>
      <c r="F59" s="22">
        <v>6.7799999999999999E-2</v>
      </c>
      <c r="G59" s="22">
        <v>7.3400000000000007E-2</v>
      </c>
      <c r="H59" s="22">
        <v>5.6500000000000002E-2</v>
      </c>
      <c r="I59" s="22">
        <v>5.6500000000000002E-2</v>
      </c>
      <c r="J59" s="22">
        <v>2.2599999999999999E-2</v>
      </c>
      <c r="K59" s="22">
        <v>3.39E-2</v>
      </c>
      <c r="L59" s="22">
        <v>0.68930000000000002</v>
      </c>
      <c r="M59" s="22">
        <v>0.113</v>
      </c>
    </row>
    <row r="60" spans="1:13" x14ac:dyDescent="0.25">
      <c r="A60" s="7" t="s">
        <v>91</v>
      </c>
      <c r="B60" s="6">
        <v>200</v>
      </c>
      <c r="C60" s="22">
        <v>0.51500000000000001</v>
      </c>
      <c r="D60" s="22">
        <v>0.105</v>
      </c>
      <c r="E60" s="22">
        <v>6.5000000000000002E-2</v>
      </c>
      <c r="F60" s="22">
        <v>0.08</v>
      </c>
      <c r="G60" s="22">
        <v>4.4999999999999998E-2</v>
      </c>
      <c r="H60" s="22">
        <v>5.5E-2</v>
      </c>
      <c r="I60" s="22">
        <v>4.4999999999999998E-2</v>
      </c>
      <c r="J60" s="22">
        <v>5.5E-2</v>
      </c>
      <c r="K60" s="22">
        <v>3.5000000000000003E-2</v>
      </c>
      <c r="L60" s="22">
        <v>0.68500000000000005</v>
      </c>
      <c r="M60" s="22">
        <v>0.13500000000000001</v>
      </c>
    </row>
    <row r="61" spans="1:13" x14ac:dyDescent="0.25">
      <c r="A61" s="7" t="s">
        <v>92</v>
      </c>
      <c r="B61" s="6">
        <v>103</v>
      </c>
      <c r="C61" s="22">
        <v>0.43690000000000001</v>
      </c>
      <c r="D61" s="22">
        <v>0.21360000000000001</v>
      </c>
      <c r="E61" s="22">
        <v>0.10680000000000001</v>
      </c>
      <c r="F61" s="22">
        <v>5.8299999999999998E-2</v>
      </c>
      <c r="G61" s="22">
        <v>4.8500000000000001E-2</v>
      </c>
      <c r="H61" s="22">
        <v>4.8500000000000001E-2</v>
      </c>
      <c r="I61" s="22">
        <v>3.8800000000000001E-2</v>
      </c>
      <c r="J61" s="22">
        <v>9.7000000000000003E-3</v>
      </c>
      <c r="K61" s="22">
        <v>3.8800000000000001E-2</v>
      </c>
      <c r="L61" s="22">
        <v>0.75729999999999997</v>
      </c>
      <c r="M61" s="22">
        <v>8.7400000000000005E-2</v>
      </c>
    </row>
    <row r="62" spans="1:13" x14ac:dyDescent="0.25">
      <c r="A62" s="7" t="s">
        <v>93</v>
      </c>
      <c r="B62" s="6">
        <v>8</v>
      </c>
      <c r="C62" s="22">
        <v>0.5</v>
      </c>
      <c r="D62" s="22">
        <v>0.25</v>
      </c>
      <c r="E62" s="22">
        <v>0.125</v>
      </c>
      <c r="F62" s="22" t="s">
        <v>38</v>
      </c>
      <c r="G62" s="22" t="s">
        <v>38</v>
      </c>
      <c r="H62" s="22" t="s">
        <v>38</v>
      </c>
      <c r="I62" s="22" t="s">
        <v>38</v>
      </c>
      <c r="J62" s="22" t="s">
        <v>38</v>
      </c>
      <c r="K62" s="22">
        <v>0.125</v>
      </c>
      <c r="L62" s="22">
        <v>0.875</v>
      </c>
      <c r="M62" s="22">
        <v>0.125</v>
      </c>
    </row>
    <row r="63" spans="1:13" x14ac:dyDescent="0.25">
      <c r="A63" s="7" t="s">
        <v>94</v>
      </c>
      <c r="B63" s="6">
        <v>376</v>
      </c>
      <c r="C63" s="22">
        <v>0.54259999999999997</v>
      </c>
      <c r="D63" s="22">
        <v>0.11169999999999999</v>
      </c>
      <c r="E63" s="22">
        <v>7.1800000000000003E-2</v>
      </c>
      <c r="F63" s="22">
        <v>7.4499999999999997E-2</v>
      </c>
      <c r="G63" s="22">
        <v>5.8500000000000003E-2</v>
      </c>
      <c r="H63" s="22">
        <v>4.5199999999999997E-2</v>
      </c>
      <c r="I63" s="22">
        <v>4.7899999999999998E-2</v>
      </c>
      <c r="J63" s="22">
        <v>2.93E-2</v>
      </c>
      <c r="K63" s="22">
        <v>1.8599999999999998E-2</v>
      </c>
      <c r="L63" s="22">
        <v>0.72609999999999997</v>
      </c>
      <c r="M63" s="22">
        <v>9.5699999999999993E-2</v>
      </c>
    </row>
    <row r="64" spans="1:13" x14ac:dyDescent="0.25">
      <c r="A64" s="7" t="s">
        <v>95</v>
      </c>
      <c r="B64" s="6">
        <v>396</v>
      </c>
      <c r="C64" s="22">
        <v>0.50760000000000005</v>
      </c>
      <c r="D64" s="22">
        <v>0.1111</v>
      </c>
      <c r="E64" s="22">
        <v>7.8299999999999995E-2</v>
      </c>
      <c r="F64" s="22">
        <v>7.0699999999999999E-2</v>
      </c>
      <c r="G64" s="22">
        <v>5.2999999999999999E-2</v>
      </c>
      <c r="H64" s="22">
        <v>5.5599999999999997E-2</v>
      </c>
      <c r="I64" s="22">
        <v>4.5499999999999999E-2</v>
      </c>
      <c r="J64" s="22">
        <v>3.2800000000000003E-2</v>
      </c>
      <c r="K64" s="22">
        <v>4.5499999999999999E-2</v>
      </c>
      <c r="L64" s="22">
        <v>0.69699999999999995</v>
      </c>
      <c r="M64" s="22">
        <v>0.1237</v>
      </c>
    </row>
    <row r="65" spans="1:13" x14ac:dyDescent="0.25">
      <c r="A65" s="7" t="s">
        <v>96</v>
      </c>
      <c r="B65" s="6">
        <v>6</v>
      </c>
      <c r="C65" s="22">
        <v>0.5</v>
      </c>
      <c r="D65" s="22">
        <v>0.16669999999999999</v>
      </c>
      <c r="E65" s="22" t="s">
        <v>38</v>
      </c>
      <c r="F65" s="22">
        <v>0.16669999999999999</v>
      </c>
      <c r="G65" s="22" t="s">
        <v>38</v>
      </c>
      <c r="H65" s="22" t="s">
        <v>38</v>
      </c>
      <c r="I65" s="22" t="s">
        <v>38</v>
      </c>
      <c r="J65" s="22">
        <v>0.16669999999999999</v>
      </c>
      <c r="K65" s="22" t="s">
        <v>38</v>
      </c>
      <c r="L65" s="22">
        <v>0.66669999999999996</v>
      </c>
      <c r="M65" s="22">
        <v>0.16669999999999999</v>
      </c>
    </row>
    <row r="66" spans="1:13" x14ac:dyDescent="0.25">
      <c r="A66" s="7" t="s">
        <v>97</v>
      </c>
      <c r="B66" s="6">
        <v>479</v>
      </c>
      <c r="C66" s="22">
        <v>0.51980000000000004</v>
      </c>
      <c r="D66" s="22">
        <v>0.1002</v>
      </c>
      <c r="E66" s="22">
        <v>7.7200000000000005E-2</v>
      </c>
      <c r="F66" s="22">
        <v>6.0499999999999998E-2</v>
      </c>
      <c r="G66" s="22">
        <v>6.2600000000000003E-2</v>
      </c>
      <c r="H66" s="22">
        <v>5.8500000000000003E-2</v>
      </c>
      <c r="I66" s="22">
        <v>6.0499999999999998E-2</v>
      </c>
      <c r="J66" s="22">
        <v>3.3399999999999999E-2</v>
      </c>
      <c r="K66" s="22">
        <v>2.7099999999999999E-2</v>
      </c>
      <c r="L66" s="22">
        <v>0.69730000000000003</v>
      </c>
      <c r="M66" s="22">
        <v>0.1211</v>
      </c>
    </row>
    <row r="67" spans="1:13" ht="30" x14ac:dyDescent="0.25">
      <c r="A67" s="7" t="s">
        <v>98</v>
      </c>
      <c r="B67" s="6">
        <v>137</v>
      </c>
      <c r="C67" s="22">
        <v>0.50360000000000005</v>
      </c>
      <c r="D67" s="22">
        <v>0.13869999999999999</v>
      </c>
      <c r="E67" s="22">
        <v>7.2999999999999995E-2</v>
      </c>
      <c r="F67" s="22">
        <v>6.5699999999999995E-2</v>
      </c>
      <c r="G67" s="22">
        <v>6.5699999999999995E-2</v>
      </c>
      <c r="H67" s="22">
        <v>5.11E-2</v>
      </c>
      <c r="I67" s="22">
        <v>3.6499999999999998E-2</v>
      </c>
      <c r="J67" s="22">
        <v>2.92E-2</v>
      </c>
      <c r="K67" s="22">
        <v>3.6499999999999998E-2</v>
      </c>
      <c r="L67" s="22">
        <v>0.71530000000000005</v>
      </c>
      <c r="M67" s="22">
        <v>0.1022</v>
      </c>
    </row>
    <row r="68" spans="1:13" ht="30" x14ac:dyDescent="0.25">
      <c r="A68" s="7" t="s">
        <v>99</v>
      </c>
      <c r="B68" s="6">
        <v>125</v>
      </c>
      <c r="C68" s="22">
        <v>0.53600000000000003</v>
      </c>
      <c r="D68" s="22">
        <v>0.128</v>
      </c>
      <c r="E68" s="22">
        <v>0.08</v>
      </c>
      <c r="F68" s="22">
        <v>0.128</v>
      </c>
      <c r="G68" s="22">
        <v>0.04</v>
      </c>
      <c r="H68" s="22">
        <v>3.2000000000000001E-2</v>
      </c>
      <c r="I68" s="22">
        <v>2.4E-2</v>
      </c>
      <c r="J68" s="22">
        <v>1.6E-2</v>
      </c>
      <c r="K68" s="22">
        <v>1.6E-2</v>
      </c>
      <c r="L68" s="22">
        <v>0.74399999999999999</v>
      </c>
      <c r="M68" s="22">
        <v>5.6000000000000001E-2</v>
      </c>
    </row>
    <row r="69" spans="1:13" ht="30" x14ac:dyDescent="0.25">
      <c r="A69" s="7" t="s">
        <v>100</v>
      </c>
      <c r="B69" s="6">
        <v>35</v>
      </c>
      <c r="C69" s="22">
        <v>0.51429999999999998</v>
      </c>
      <c r="D69" s="22">
        <v>0.2</v>
      </c>
      <c r="E69" s="22">
        <v>2.86E-2</v>
      </c>
      <c r="F69" s="22">
        <v>8.5699999999999998E-2</v>
      </c>
      <c r="G69" s="22">
        <v>2.86E-2</v>
      </c>
      <c r="H69" s="22">
        <v>8.5699999999999998E-2</v>
      </c>
      <c r="I69" s="22">
        <v>2.86E-2</v>
      </c>
      <c r="J69" s="22" t="s">
        <v>38</v>
      </c>
      <c r="K69" s="22">
        <v>2.86E-2</v>
      </c>
      <c r="L69" s="22">
        <v>0.7429</v>
      </c>
      <c r="M69" s="22">
        <v>5.7099999999999998E-2</v>
      </c>
    </row>
    <row r="70" spans="1:13" x14ac:dyDescent="0.25">
      <c r="A70" s="7" t="s">
        <v>101</v>
      </c>
      <c r="B70" s="6">
        <v>28</v>
      </c>
      <c r="C70" s="22">
        <v>0.46429999999999999</v>
      </c>
      <c r="D70" s="22">
        <v>0.1071</v>
      </c>
      <c r="E70" s="22">
        <v>3.5700000000000003E-2</v>
      </c>
      <c r="F70" s="22">
        <v>7.1400000000000005E-2</v>
      </c>
      <c r="G70" s="22">
        <v>3.5700000000000003E-2</v>
      </c>
      <c r="H70" s="22">
        <v>7.1400000000000005E-2</v>
      </c>
      <c r="I70" s="22">
        <v>7.1400000000000005E-2</v>
      </c>
      <c r="J70" s="22">
        <v>7.1400000000000005E-2</v>
      </c>
      <c r="K70" s="22">
        <v>7.1400000000000005E-2</v>
      </c>
      <c r="L70" s="22">
        <v>0.60709999999999997</v>
      </c>
      <c r="M70" s="22">
        <v>0.21429999999999999</v>
      </c>
    </row>
    <row r="71" spans="1:13" x14ac:dyDescent="0.25">
      <c r="A71" s="7" t="s">
        <v>102</v>
      </c>
      <c r="B71" s="6">
        <v>44</v>
      </c>
      <c r="C71" s="22">
        <v>0.54549999999999998</v>
      </c>
      <c r="D71" s="22">
        <v>0.11360000000000001</v>
      </c>
      <c r="E71" s="22">
        <v>2.2700000000000001E-2</v>
      </c>
      <c r="F71" s="22" t="s">
        <v>38</v>
      </c>
      <c r="G71" s="22">
        <v>4.5499999999999999E-2</v>
      </c>
      <c r="H71" s="22">
        <v>9.0899999999999995E-2</v>
      </c>
      <c r="I71" s="22">
        <v>9.0899999999999995E-2</v>
      </c>
      <c r="J71" s="22">
        <v>6.8199999999999997E-2</v>
      </c>
      <c r="K71" s="22">
        <v>2.2700000000000001E-2</v>
      </c>
      <c r="L71" s="22">
        <v>0.68179999999999996</v>
      </c>
      <c r="M71" s="22">
        <v>0.18179999999999999</v>
      </c>
    </row>
    <row r="72" spans="1:13" x14ac:dyDescent="0.25">
      <c r="A72" s="7" t="s">
        <v>103</v>
      </c>
      <c r="B72" s="6">
        <v>45</v>
      </c>
      <c r="C72" s="22">
        <v>0.55559999999999998</v>
      </c>
      <c r="D72" s="22">
        <v>6.6699999999999995E-2</v>
      </c>
      <c r="E72" s="22">
        <v>6.6699999999999995E-2</v>
      </c>
      <c r="F72" s="22">
        <v>8.8900000000000007E-2</v>
      </c>
      <c r="G72" s="22">
        <v>4.4400000000000002E-2</v>
      </c>
      <c r="H72" s="22">
        <v>4.4400000000000002E-2</v>
      </c>
      <c r="I72" s="22">
        <v>6.6699999999999995E-2</v>
      </c>
      <c r="J72" s="22">
        <v>4.4400000000000002E-2</v>
      </c>
      <c r="K72" s="22">
        <v>2.2200000000000001E-2</v>
      </c>
      <c r="L72" s="22">
        <v>0.68889999999999996</v>
      </c>
      <c r="M72" s="22">
        <v>0.1333</v>
      </c>
    </row>
    <row r="73" spans="1:13" x14ac:dyDescent="0.25">
      <c r="A73" s="7" t="s">
        <v>104</v>
      </c>
      <c r="B73" s="6">
        <v>65</v>
      </c>
      <c r="C73" s="22">
        <v>0.52310000000000001</v>
      </c>
      <c r="D73" s="22">
        <v>9.2299999999999993E-2</v>
      </c>
      <c r="E73" s="22">
        <v>7.6899999999999996E-2</v>
      </c>
      <c r="F73" s="22">
        <v>0.1077</v>
      </c>
      <c r="G73" s="22">
        <v>6.1499999999999999E-2</v>
      </c>
      <c r="H73" s="22">
        <v>6.1499999999999999E-2</v>
      </c>
      <c r="I73" s="22">
        <v>1.54E-2</v>
      </c>
      <c r="J73" s="22">
        <v>1.54E-2</v>
      </c>
      <c r="K73" s="22">
        <v>4.6199999999999998E-2</v>
      </c>
      <c r="L73" s="22">
        <v>0.69230000000000003</v>
      </c>
      <c r="M73" s="22">
        <v>7.6899999999999996E-2</v>
      </c>
    </row>
    <row r="74" spans="1:13" x14ac:dyDescent="0.25">
      <c r="A74" s="7" t="s">
        <v>105</v>
      </c>
      <c r="B74" s="6">
        <v>576</v>
      </c>
      <c r="C74" s="22">
        <v>0.52949999999999997</v>
      </c>
      <c r="D74" s="22">
        <v>0.1215</v>
      </c>
      <c r="E74" s="22">
        <v>6.6000000000000003E-2</v>
      </c>
      <c r="F74" s="22">
        <v>6.9400000000000003E-2</v>
      </c>
      <c r="G74" s="22">
        <v>5.3800000000000001E-2</v>
      </c>
      <c r="H74" s="22">
        <v>5.0299999999999997E-2</v>
      </c>
      <c r="I74" s="22">
        <v>5.0299999999999997E-2</v>
      </c>
      <c r="J74" s="22">
        <v>3.1300000000000001E-2</v>
      </c>
      <c r="K74" s="22">
        <v>2.7799999999999998E-2</v>
      </c>
      <c r="L74" s="22">
        <v>0.71699999999999997</v>
      </c>
      <c r="M74" s="22">
        <v>0.1094</v>
      </c>
    </row>
    <row r="75" spans="1:13" x14ac:dyDescent="0.25">
      <c r="A75" s="7" t="s">
        <v>106</v>
      </c>
      <c r="B75" s="6">
        <v>14</v>
      </c>
      <c r="C75" s="22">
        <v>0.42859999999999998</v>
      </c>
      <c r="D75" s="22">
        <v>7.1400000000000005E-2</v>
      </c>
      <c r="E75" s="22">
        <v>0.1429</v>
      </c>
      <c r="F75" s="22">
        <v>7.1400000000000005E-2</v>
      </c>
      <c r="G75" s="22">
        <v>0.1429</v>
      </c>
      <c r="H75" s="22" t="s">
        <v>38</v>
      </c>
      <c r="I75" s="22" t="s">
        <v>38</v>
      </c>
      <c r="J75" s="22">
        <v>7.1400000000000005E-2</v>
      </c>
      <c r="K75" s="22">
        <v>7.1400000000000005E-2</v>
      </c>
      <c r="L75" s="22">
        <v>0.64290000000000003</v>
      </c>
      <c r="M75" s="22">
        <v>0.1429</v>
      </c>
    </row>
    <row r="76" spans="1:13" x14ac:dyDescent="0.25">
      <c r="A76" s="7" t="s">
        <v>107</v>
      </c>
      <c r="B76" s="6">
        <v>54</v>
      </c>
      <c r="C76" s="22">
        <v>0.53700000000000003</v>
      </c>
      <c r="D76" s="22">
        <v>0.12959999999999999</v>
      </c>
      <c r="E76" s="22">
        <v>9.2600000000000002E-2</v>
      </c>
      <c r="F76" s="22">
        <v>1.8499999999999999E-2</v>
      </c>
      <c r="G76" s="22">
        <v>3.6999999999999998E-2</v>
      </c>
      <c r="H76" s="22">
        <v>3.6999999999999998E-2</v>
      </c>
      <c r="I76" s="22">
        <v>1.8499999999999999E-2</v>
      </c>
      <c r="J76" s="22">
        <v>7.4099999999999999E-2</v>
      </c>
      <c r="K76" s="22">
        <v>5.5599999999999997E-2</v>
      </c>
      <c r="L76" s="22">
        <v>0.75929999999999997</v>
      </c>
      <c r="M76" s="22">
        <v>0.14810000000000001</v>
      </c>
    </row>
    <row r="77" spans="1:13" x14ac:dyDescent="0.25">
      <c r="A77" s="7" t="s">
        <v>108</v>
      </c>
      <c r="B77" s="6">
        <v>55</v>
      </c>
      <c r="C77" s="22">
        <v>0.54549999999999998</v>
      </c>
      <c r="D77" s="22">
        <v>0.18179999999999999</v>
      </c>
      <c r="E77" s="22">
        <v>9.0899999999999995E-2</v>
      </c>
      <c r="F77" s="22">
        <v>7.2700000000000001E-2</v>
      </c>
      <c r="G77" s="22">
        <v>1.8200000000000001E-2</v>
      </c>
      <c r="H77" s="22">
        <v>3.6400000000000002E-2</v>
      </c>
      <c r="I77" s="22" t="s">
        <v>38</v>
      </c>
      <c r="J77" s="22">
        <v>3.6400000000000002E-2</v>
      </c>
      <c r="K77" s="22">
        <v>1.8200000000000001E-2</v>
      </c>
      <c r="L77" s="22">
        <v>0.81820000000000004</v>
      </c>
      <c r="M77" s="22">
        <v>5.45E-2</v>
      </c>
    </row>
    <row r="78" spans="1:13" x14ac:dyDescent="0.25">
      <c r="A78" s="7" t="s">
        <v>109</v>
      </c>
      <c r="B78" s="6">
        <v>78</v>
      </c>
      <c r="C78" s="22">
        <v>0.53849999999999998</v>
      </c>
      <c r="D78" s="22">
        <v>0.14099999999999999</v>
      </c>
      <c r="E78" s="22">
        <v>7.6899999999999996E-2</v>
      </c>
      <c r="F78" s="22">
        <v>6.4100000000000004E-2</v>
      </c>
      <c r="G78" s="22">
        <v>6.4100000000000004E-2</v>
      </c>
      <c r="H78" s="22">
        <v>6.4100000000000004E-2</v>
      </c>
      <c r="I78" s="22">
        <v>2.5600000000000001E-2</v>
      </c>
      <c r="J78" s="22" t="s">
        <v>38</v>
      </c>
      <c r="K78" s="22">
        <v>2.5600000000000001E-2</v>
      </c>
      <c r="L78" s="22">
        <v>0.75639999999999996</v>
      </c>
      <c r="M78" s="22">
        <v>5.1299999999999998E-2</v>
      </c>
    </row>
    <row r="79" spans="1:13" x14ac:dyDescent="0.25">
      <c r="A79" s="7" t="s">
        <v>110</v>
      </c>
      <c r="B79" s="6">
        <v>74</v>
      </c>
      <c r="C79" s="22">
        <v>0.48649999999999999</v>
      </c>
      <c r="D79" s="22">
        <v>5.4100000000000002E-2</v>
      </c>
      <c r="E79" s="22">
        <v>9.4600000000000004E-2</v>
      </c>
      <c r="F79" s="22">
        <v>0.1081</v>
      </c>
      <c r="G79" s="22">
        <v>0.1351</v>
      </c>
      <c r="H79" s="22">
        <v>4.0500000000000001E-2</v>
      </c>
      <c r="I79" s="22">
        <v>4.0500000000000001E-2</v>
      </c>
      <c r="J79" s="22">
        <v>4.0500000000000001E-2</v>
      </c>
      <c r="K79" s="22" t="s">
        <v>38</v>
      </c>
      <c r="L79" s="22">
        <v>0.6351</v>
      </c>
      <c r="M79" s="22">
        <v>8.1100000000000005E-2</v>
      </c>
    </row>
    <row r="80" spans="1:13" x14ac:dyDescent="0.25">
      <c r="A80" s="7" t="s">
        <v>111</v>
      </c>
      <c r="B80" s="6">
        <v>64</v>
      </c>
      <c r="C80" s="22">
        <v>0.4844</v>
      </c>
      <c r="D80" s="22">
        <v>9.3799999999999994E-2</v>
      </c>
      <c r="E80" s="22">
        <v>7.8100000000000003E-2</v>
      </c>
      <c r="F80" s="22">
        <v>7.8100000000000003E-2</v>
      </c>
      <c r="G80" s="22">
        <v>6.25E-2</v>
      </c>
      <c r="H80" s="22">
        <v>0.1094</v>
      </c>
      <c r="I80" s="22">
        <v>4.6899999999999997E-2</v>
      </c>
      <c r="J80" s="22">
        <v>4.6899999999999997E-2</v>
      </c>
      <c r="K80" s="22" t="s">
        <v>38</v>
      </c>
      <c r="L80" s="22">
        <v>0.65629999999999999</v>
      </c>
      <c r="M80" s="22">
        <v>9.3799999999999994E-2</v>
      </c>
    </row>
    <row r="81" spans="1:13" x14ac:dyDescent="0.25">
      <c r="A81" s="7" t="s">
        <v>112</v>
      </c>
      <c r="B81" s="6">
        <v>62</v>
      </c>
      <c r="C81" s="22">
        <v>0.6129</v>
      </c>
      <c r="D81" s="22">
        <v>0.129</v>
      </c>
      <c r="E81" s="22">
        <v>3.2300000000000002E-2</v>
      </c>
      <c r="F81" s="22">
        <v>1.61E-2</v>
      </c>
      <c r="G81" s="22" t="s">
        <v>38</v>
      </c>
      <c r="H81" s="22">
        <v>4.8399999999999999E-2</v>
      </c>
      <c r="I81" s="22">
        <v>6.4500000000000002E-2</v>
      </c>
      <c r="J81" s="22">
        <v>4.8399999999999999E-2</v>
      </c>
      <c r="K81" s="22">
        <v>4.8399999999999999E-2</v>
      </c>
      <c r="L81" s="22">
        <v>0.7742</v>
      </c>
      <c r="M81" s="22">
        <v>0.1613</v>
      </c>
    </row>
    <row r="82" spans="1:13" x14ac:dyDescent="0.25">
      <c r="A82" s="7" t="s">
        <v>113</v>
      </c>
      <c r="B82" s="6">
        <v>42</v>
      </c>
      <c r="C82" s="22">
        <v>0.45240000000000002</v>
      </c>
      <c r="D82" s="22">
        <v>0.1429</v>
      </c>
      <c r="E82" s="22">
        <v>7.1400000000000005E-2</v>
      </c>
      <c r="F82" s="22">
        <v>0.1429</v>
      </c>
      <c r="G82" s="22">
        <v>4.7600000000000003E-2</v>
      </c>
      <c r="H82" s="22">
        <v>2.3800000000000002E-2</v>
      </c>
      <c r="I82" s="22">
        <v>7.1400000000000005E-2</v>
      </c>
      <c r="J82" s="22">
        <v>4.7600000000000003E-2</v>
      </c>
      <c r="K82" s="22" t="s">
        <v>38</v>
      </c>
      <c r="L82" s="22">
        <v>0.66669999999999996</v>
      </c>
      <c r="M82" s="22">
        <v>0.11899999999999999</v>
      </c>
    </row>
    <row r="83" spans="1:13" x14ac:dyDescent="0.25">
      <c r="A83" s="7" t="s">
        <v>114</v>
      </c>
      <c r="B83" s="6">
        <v>34</v>
      </c>
      <c r="C83" s="22">
        <v>0.73529999999999995</v>
      </c>
      <c r="D83" s="22">
        <v>8.8200000000000001E-2</v>
      </c>
      <c r="E83" s="22">
        <v>2.9399999999999999E-2</v>
      </c>
      <c r="F83" s="22">
        <v>2.9399999999999999E-2</v>
      </c>
      <c r="G83" s="22">
        <v>2.9399999999999999E-2</v>
      </c>
      <c r="H83" s="22">
        <v>5.8799999999999998E-2</v>
      </c>
      <c r="I83" s="22">
        <v>2.9399999999999999E-2</v>
      </c>
      <c r="J83" s="22" t="s">
        <v>38</v>
      </c>
      <c r="K83" s="22" t="s">
        <v>38</v>
      </c>
      <c r="L83" s="22">
        <v>0.85289999999999999</v>
      </c>
      <c r="M83" s="22">
        <v>2.9399999999999999E-2</v>
      </c>
    </row>
    <row r="84" spans="1:13" x14ac:dyDescent="0.25">
      <c r="A84" s="7" t="s">
        <v>115</v>
      </c>
      <c r="B84" s="6">
        <v>29</v>
      </c>
      <c r="C84" s="22">
        <v>0.68969999999999998</v>
      </c>
      <c r="D84" s="22">
        <v>0.10340000000000001</v>
      </c>
      <c r="E84" s="22">
        <v>0.10340000000000001</v>
      </c>
      <c r="F84" s="22" t="s">
        <v>38</v>
      </c>
      <c r="G84" s="22">
        <v>3.4500000000000003E-2</v>
      </c>
      <c r="H84" s="22" t="s">
        <v>38</v>
      </c>
      <c r="I84" s="22" t="s">
        <v>38</v>
      </c>
      <c r="J84" s="22" t="s">
        <v>38</v>
      </c>
      <c r="K84" s="22">
        <v>6.9000000000000006E-2</v>
      </c>
      <c r="L84" s="22">
        <v>0.89659999999999995</v>
      </c>
      <c r="M84" s="22">
        <v>6.9000000000000006E-2</v>
      </c>
    </row>
    <row r="85" spans="1:13" x14ac:dyDescent="0.25">
      <c r="A85" s="7" t="s">
        <v>116</v>
      </c>
      <c r="B85" s="6">
        <v>92</v>
      </c>
      <c r="C85" s="22">
        <v>0.5</v>
      </c>
      <c r="D85" s="22">
        <v>9.7799999999999998E-2</v>
      </c>
      <c r="E85" s="22">
        <v>6.5199999999999994E-2</v>
      </c>
      <c r="F85" s="22">
        <v>6.5199999999999994E-2</v>
      </c>
      <c r="G85" s="22">
        <v>4.3499999999999997E-2</v>
      </c>
      <c r="H85" s="22">
        <v>7.6100000000000001E-2</v>
      </c>
      <c r="I85" s="22">
        <v>7.6100000000000001E-2</v>
      </c>
      <c r="J85" s="22">
        <v>2.1700000000000001E-2</v>
      </c>
      <c r="K85" s="22">
        <v>5.4300000000000001E-2</v>
      </c>
      <c r="L85" s="22">
        <v>0.66300000000000003</v>
      </c>
      <c r="M85" s="22">
        <v>0.1522</v>
      </c>
    </row>
    <row r="86" spans="1:13" x14ac:dyDescent="0.25">
      <c r="A86" s="7" t="s">
        <v>117</v>
      </c>
      <c r="B86" s="6">
        <v>9</v>
      </c>
      <c r="C86" s="22">
        <v>0.1111</v>
      </c>
      <c r="D86" s="22">
        <v>0.1111</v>
      </c>
      <c r="E86" s="22">
        <v>0.1111</v>
      </c>
      <c r="F86" s="22">
        <v>0.22220000000000001</v>
      </c>
      <c r="G86" s="22">
        <v>0.22220000000000001</v>
      </c>
      <c r="H86" s="22" t="s">
        <v>38</v>
      </c>
      <c r="I86" s="22">
        <v>0.22220000000000001</v>
      </c>
      <c r="J86" s="22" t="s">
        <v>38</v>
      </c>
      <c r="K86" s="22" t="s">
        <v>38</v>
      </c>
      <c r="L86" s="22">
        <v>0.33329999999999999</v>
      </c>
      <c r="M86" s="22">
        <v>0.22220000000000001</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v>0.42859999999999998</v>
      </c>
      <c r="D98" s="22" t="s">
        <v>38</v>
      </c>
      <c r="E98" s="22" t="s">
        <v>38</v>
      </c>
      <c r="F98" s="22">
        <v>0.1429</v>
      </c>
      <c r="G98" s="22">
        <v>0.1429</v>
      </c>
      <c r="H98" s="22">
        <v>0.1429</v>
      </c>
      <c r="I98" s="22" t="s">
        <v>38</v>
      </c>
      <c r="J98" s="22" t="s">
        <v>38</v>
      </c>
      <c r="K98" s="22">
        <v>0.1429</v>
      </c>
      <c r="L98" s="22">
        <v>0.42859999999999998</v>
      </c>
      <c r="M98" s="22">
        <v>0.1429</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761</v>
      </c>
      <c r="C103" s="22">
        <v>0.53349999999999997</v>
      </c>
      <c r="D103" s="22">
        <v>0.1143</v>
      </c>
      <c r="E103" s="22">
        <v>7.2300000000000003E-2</v>
      </c>
      <c r="F103" s="22">
        <v>6.7000000000000004E-2</v>
      </c>
      <c r="G103" s="22">
        <v>5.6500000000000002E-2</v>
      </c>
      <c r="H103" s="22">
        <v>5.1200000000000002E-2</v>
      </c>
      <c r="I103" s="22">
        <v>4.5999999999999999E-2</v>
      </c>
      <c r="J103" s="22">
        <v>2.8899999999999999E-2</v>
      </c>
      <c r="K103" s="22">
        <v>3.0200000000000001E-2</v>
      </c>
      <c r="L103" s="22">
        <v>0.72009999999999996</v>
      </c>
      <c r="M103" s="22">
        <v>0.1051</v>
      </c>
    </row>
    <row r="104" spans="1:13" ht="30" x14ac:dyDescent="0.25">
      <c r="A104" s="7" t="s">
        <v>135</v>
      </c>
      <c r="B104" s="6">
        <v>638</v>
      </c>
      <c r="C104" s="22">
        <v>0.53759999999999997</v>
      </c>
      <c r="D104" s="22">
        <v>0.105</v>
      </c>
      <c r="E104" s="22">
        <v>7.0499999999999993E-2</v>
      </c>
      <c r="F104" s="22">
        <v>6.2700000000000006E-2</v>
      </c>
      <c r="G104" s="22">
        <v>5.8000000000000003E-2</v>
      </c>
      <c r="H104" s="22">
        <v>5.1700000000000003E-2</v>
      </c>
      <c r="I104" s="22">
        <v>5.1700000000000003E-2</v>
      </c>
      <c r="J104" s="22">
        <v>3.2899999999999999E-2</v>
      </c>
      <c r="K104" s="22">
        <v>2.98E-2</v>
      </c>
      <c r="L104" s="22">
        <v>0.71319999999999995</v>
      </c>
      <c r="M104" s="22">
        <v>0.1144</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6</v>
      </c>
      <c r="C106" s="22">
        <v>0.33329999999999999</v>
      </c>
      <c r="D106" s="22">
        <v>0.16669999999999999</v>
      </c>
      <c r="E106" s="22">
        <v>0.33329999999999999</v>
      </c>
      <c r="F106" s="22">
        <v>0.16669999999999999</v>
      </c>
      <c r="G106" s="22" t="s">
        <v>38</v>
      </c>
      <c r="H106" s="22" t="s">
        <v>38</v>
      </c>
      <c r="I106" s="22" t="s">
        <v>38</v>
      </c>
      <c r="J106" s="22" t="s">
        <v>38</v>
      </c>
      <c r="K106" s="22" t="s">
        <v>38</v>
      </c>
      <c r="L106" s="22">
        <v>0.83330000000000004</v>
      </c>
      <c r="M106" s="22">
        <v>0</v>
      </c>
    </row>
    <row r="107" spans="1:13" x14ac:dyDescent="0.25">
      <c r="A107" s="7" t="s">
        <v>138</v>
      </c>
      <c r="B107" s="6">
        <v>15</v>
      </c>
      <c r="C107" s="22">
        <v>0.5333</v>
      </c>
      <c r="D107" s="22">
        <v>6.6699999999999995E-2</v>
      </c>
      <c r="E107" s="22">
        <v>6.6699999999999995E-2</v>
      </c>
      <c r="F107" s="22">
        <v>0.2</v>
      </c>
      <c r="G107" s="22" t="s">
        <v>38</v>
      </c>
      <c r="H107" s="22" t="s">
        <v>38</v>
      </c>
      <c r="I107" s="22">
        <v>6.6699999999999995E-2</v>
      </c>
      <c r="J107" s="22" t="s">
        <v>38</v>
      </c>
      <c r="K107" s="22">
        <v>6.6699999999999995E-2</v>
      </c>
      <c r="L107" s="22">
        <v>0.66669999999999996</v>
      </c>
      <c r="M107" s="22">
        <v>0.1333</v>
      </c>
    </row>
    <row r="108" spans="1:13" x14ac:dyDescent="0.25">
      <c r="A108" s="7" t="s">
        <v>139</v>
      </c>
      <c r="B108" s="6">
        <v>12</v>
      </c>
      <c r="C108" s="22">
        <v>0.33329999999999999</v>
      </c>
      <c r="D108" s="22">
        <v>8.3299999999999999E-2</v>
      </c>
      <c r="E108" s="22">
        <v>0.16669999999999999</v>
      </c>
      <c r="F108" s="22">
        <v>8.3299999999999999E-2</v>
      </c>
      <c r="G108" s="22" t="s">
        <v>38</v>
      </c>
      <c r="H108" s="22">
        <v>0.16669999999999999</v>
      </c>
      <c r="I108" s="22" t="s">
        <v>38</v>
      </c>
      <c r="J108" s="22">
        <v>0.16669999999999999</v>
      </c>
      <c r="K108" s="22" t="s">
        <v>38</v>
      </c>
      <c r="L108" s="22">
        <v>0.58330000000000004</v>
      </c>
      <c r="M108" s="22">
        <v>0.16669999999999999</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v>0.25</v>
      </c>
      <c r="D110" s="22">
        <v>0.125</v>
      </c>
      <c r="E110" s="22">
        <v>0.125</v>
      </c>
      <c r="F110" s="22">
        <v>0.125</v>
      </c>
      <c r="G110" s="22" t="s">
        <v>38</v>
      </c>
      <c r="H110" s="22">
        <v>0.25</v>
      </c>
      <c r="I110" s="22" t="s">
        <v>38</v>
      </c>
      <c r="J110" s="22">
        <v>0.125</v>
      </c>
      <c r="K110" s="22" t="s">
        <v>38</v>
      </c>
      <c r="L110" s="22">
        <v>0.5</v>
      </c>
      <c r="M110" s="22">
        <v>0.125</v>
      </c>
    </row>
    <row r="111" spans="1:13" ht="30" x14ac:dyDescent="0.25">
      <c r="A111" s="7" t="s">
        <v>142</v>
      </c>
      <c r="B111" s="6">
        <v>28</v>
      </c>
      <c r="C111" s="22">
        <v>0.57140000000000002</v>
      </c>
      <c r="D111" s="22">
        <v>0.1071</v>
      </c>
      <c r="E111" s="22">
        <v>7.1400000000000005E-2</v>
      </c>
      <c r="F111" s="22">
        <v>3.5700000000000003E-2</v>
      </c>
      <c r="G111" s="22">
        <v>3.5700000000000003E-2</v>
      </c>
      <c r="H111" s="22">
        <v>7.1400000000000005E-2</v>
      </c>
      <c r="I111" s="22">
        <v>3.5700000000000003E-2</v>
      </c>
      <c r="J111" s="22" t="s">
        <v>38</v>
      </c>
      <c r="K111" s="22">
        <v>7.1400000000000005E-2</v>
      </c>
      <c r="L111" s="22">
        <v>0.75</v>
      </c>
      <c r="M111" s="22">
        <v>0.1071</v>
      </c>
    </row>
    <row r="112" spans="1:13" ht="30" x14ac:dyDescent="0.25">
      <c r="A112" s="7" t="s">
        <v>143</v>
      </c>
      <c r="B112" s="6">
        <v>60</v>
      </c>
      <c r="C112" s="22">
        <v>0.65</v>
      </c>
      <c r="D112" s="22">
        <v>0.1</v>
      </c>
      <c r="E112" s="22">
        <v>0.05</v>
      </c>
      <c r="F112" s="22">
        <v>8.3299999999999999E-2</v>
      </c>
      <c r="G112" s="22">
        <v>3.3300000000000003E-2</v>
      </c>
      <c r="H112" s="22">
        <v>1.67E-2</v>
      </c>
      <c r="I112" s="22">
        <v>1.67E-2</v>
      </c>
      <c r="J112" s="22">
        <v>3.3300000000000003E-2</v>
      </c>
      <c r="K112" s="22">
        <v>1.67E-2</v>
      </c>
      <c r="L112" s="22">
        <v>0.8</v>
      </c>
      <c r="M112" s="22">
        <v>6.6699999999999995E-2</v>
      </c>
    </row>
    <row r="113" spans="1:13" x14ac:dyDescent="0.25">
      <c r="A113" s="7" t="s">
        <v>144</v>
      </c>
      <c r="B113" s="6">
        <v>41</v>
      </c>
      <c r="C113" s="22">
        <v>0.46339999999999998</v>
      </c>
      <c r="D113" s="22">
        <v>4.8800000000000003E-2</v>
      </c>
      <c r="E113" s="22">
        <v>4.8800000000000003E-2</v>
      </c>
      <c r="F113" s="22">
        <v>0.14630000000000001</v>
      </c>
      <c r="G113" s="22">
        <v>7.3200000000000001E-2</v>
      </c>
      <c r="H113" s="22">
        <v>4.8800000000000003E-2</v>
      </c>
      <c r="I113" s="22">
        <v>4.8800000000000003E-2</v>
      </c>
      <c r="J113" s="22" t="s">
        <v>38</v>
      </c>
      <c r="K113" s="22">
        <v>0.122</v>
      </c>
      <c r="L113" s="22">
        <v>0.56100000000000005</v>
      </c>
      <c r="M113" s="22">
        <v>0.17069999999999999</v>
      </c>
    </row>
    <row r="114" spans="1:13" x14ac:dyDescent="0.25">
      <c r="A114" s="7" t="s">
        <v>145</v>
      </c>
      <c r="B114" s="6">
        <v>417</v>
      </c>
      <c r="C114" s="22">
        <v>0.50600000000000001</v>
      </c>
      <c r="D114" s="22">
        <v>0.12230000000000001</v>
      </c>
      <c r="E114" s="22">
        <v>9.11E-2</v>
      </c>
      <c r="F114" s="22">
        <v>6.7100000000000007E-2</v>
      </c>
      <c r="G114" s="22">
        <v>5.5199999999999999E-2</v>
      </c>
      <c r="H114" s="22">
        <v>5.04E-2</v>
      </c>
      <c r="I114" s="22">
        <v>3.8399999999999997E-2</v>
      </c>
      <c r="J114" s="22">
        <v>3.1199999999999999E-2</v>
      </c>
      <c r="K114" s="22">
        <v>3.8399999999999997E-2</v>
      </c>
      <c r="L114" s="22">
        <v>0.71940000000000004</v>
      </c>
      <c r="M114" s="22">
        <v>0.1079</v>
      </c>
    </row>
    <row r="115" spans="1:13" ht="30" x14ac:dyDescent="0.25">
      <c r="A115" s="7" t="s">
        <v>146</v>
      </c>
      <c r="B115" s="6">
        <v>800</v>
      </c>
      <c r="C115" s="22">
        <v>0.51380000000000003</v>
      </c>
      <c r="D115" s="22">
        <v>0.1125</v>
      </c>
      <c r="E115" s="22">
        <v>7.3800000000000004E-2</v>
      </c>
      <c r="F115" s="22">
        <v>7.4999999999999997E-2</v>
      </c>
      <c r="G115" s="22">
        <v>5.5E-2</v>
      </c>
      <c r="H115" s="22">
        <v>5.3800000000000001E-2</v>
      </c>
      <c r="I115" s="22">
        <v>4.8800000000000003E-2</v>
      </c>
      <c r="J115" s="22">
        <v>3.2500000000000001E-2</v>
      </c>
      <c r="K115" s="22">
        <v>3.5000000000000003E-2</v>
      </c>
      <c r="L115" s="22">
        <v>0.7</v>
      </c>
      <c r="M115" s="22">
        <v>0.1163</v>
      </c>
    </row>
    <row r="116" spans="1:13" x14ac:dyDescent="0.25">
      <c r="A116" s="7" t="s">
        <v>147</v>
      </c>
      <c r="B116" s="6">
        <v>344</v>
      </c>
      <c r="C116" s="22">
        <v>0.56100000000000005</v>
      </c>
      <c r="D116" s="22">
        <v>0.1366</v>
      </c>
      <c r="E116" s="22">
        <v>6.9800000000000001E-2</v>
      </c>
      <c r="F116" s="22">
        <v>5.2299999999999999E-2</v>
      </c>
      <c r="G116" s="22">
        <v>4.36E-2</v>
      </c>
      <c r="H116" s="22">
        <v>3.2000000000000001E-2</v>
      </c>
      <c r="I116" s="22">
        <v>2.9100000000000001E-2</v>
      </c>
      <c r="J116" s="22">
        <v>3.49E-2</v>
      </c>
      <c r="K116" s="22">
        <v>4.07E-2</v>
      </c>
      <c r="L116" s="22">
        <v>0.76739999999999997</v>
      </c>
      <c r="M116" s="22">
        <v>0.1047</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387</v>
      </c>
      <c r="C118" s="22">
        <v>0.52969999999999995</v>
      </c>
      <c r="D118" s="22">
        <v>0.12139999999999999</v>
      </c>
      <c r="E118" s="22">
        <v>6.7199999999999996E-2</v>
      </c>
      <c r="F118" s="22">
        <v>9.2999999999999999E-2</v>
      </c>
      <c r="G118" s="22">
        <v>5.1700000000000003E-2</v>
      </c>
      <c r="H118" s="22">
        <v>5.1700000000000003E-2</v>
      </c>
      <c r="I118" s="22">
        <v>3.1E-2</v>
      </c>
      <c r="J118" s="22">
        <v>2.8400000000000002E-2</v>
      </c>
      <c r="K118" s="22">
        <v>2.58E-2</v>
      </c>
      <c r="L118" s="22">
        <v>0.71830000000000005</v>
      </c>
      <c r="M118" s="22">
        <v>8.5300000000000001E-2</v>
      </c>
    </row>
    <row r="119" spans="1:13" ht="30" x14ac:dyDescent="0.25">
      <c r="A119" s="7" t="s">
        <v>150</v>
      </c>
      <c r="B119" s="6">
        <v>405</v>
      </c>
      <c r="C119" s="22">
        <v>0.55059999999999998</v>
      </c>
      <c r="D119" s="22">
        <v>0.1012</v>
      </c>
      <c r="E119" s="22">
        <v>5.1900000000000002E-2</v>
      </c>
      <c r="F119" s="22">
        <v>5.9299999999999999E-2</v>
      </c>
      <c r="G119" s="22">
        <v>6.4199999999999993E-2</v>
      </c>
      <c r="H119" s="22">
        <v>5.4300000000000001E-2</v>
      </c>
      <c r="I119" s="22">
        <v>4.6899999999999997E-2</v>
      </c>
      <c r="J119" s="22">
        <v>3.95E-2</v>
      </c>
      <c r="K119" s="22">
        <v>3.2099999999999997E-2</v>
      </c>
      <c r="L119" s="22">
        <v>0.70369999999999999</v>
      </c>
      <c r="M119" s="22">
        <v>0.11849999999999999</v>
      </c>
    </row>
    <row r="120" spans="1:13" x14ac:dyDescent="0.25">
      <c r="A120" s="7" t="s">
        <v>151</v>
      </c>
      <c r="B120" s="6">
        <v>31</v>
      </c>
      <c r="C120" s="22">
        <v>0.3548</v>
      </c>
      <c r="D120" s="22">
        <v>0.1613</v>
      </c>
      <c r="E120" s="22">
        <v>6.4500000000000002E-2</v>
      </c>
      <c r="F120" s="22">
        <v>6.4500000000000002E-2</v>
      </c>
      <c r="G120" s="22">
        <v>0.1613</v>
      </c>
      <c r="H120" s="22">
        <v>3.2300000000000002E-2</v>
      </c>
      <c r="I120" s="22">
        <v>9.6799999999999997E-2</v>
      </c>
      <c r="J120" s="22">
        <v>3.2300000000000002E-2</v>
      </c>
      <c r="K120" s="22">
        <v>3.2300000000000002E-2</v>
      </c>
      <c r="L120" s="22">
        <v>0.5806</v>
      </c>
      <c r="M120" s="22">
        <v>0.1613</v>
      </c>
    </row>
    <row r="121" spans="1:13" x14ac:dyDescent="0.25">
      <c r="A121" s="7" t="s">
        <v>152</v>
      </c>
      <c r="B121" s="6">
        <v>797</v>
      </c>
      <c r="C121" s="22">
        <v>0.51319999999999999</v>
      </c>
      <c r="D121" s="22">
        <v>0.1129</v>
      </c>
      <c r="E121" s="22">
        <v>7.3999999999999996E-2</v>
      </c>
      <c r="F121" s="22">
        <v>7.5300000000000006E-2</v>
      </c>
      <c r="G121" s="22">
        <v>5.5199999999999999E-2</v>
      </c>
      <c r="H121" s="22">
        <v>5.3999999999999999E-2</v>
      </c>
      <c r="I121" s="22">
        <v>4.7699999999999999E-2</v>
      </c>
      <c r="J121" s="22">
        <v>3.2599999999999997E-2</v>
      </c>
      <c r="K121" s="22">
        <v>3.5099999999999999E-2</v>
      </c>
      <c r="L121" s="22">
        <v>0.70009999999999994</v>
      </c>
      <c r="M121" s="22">
        <v>0.1154</v>
      </c>
    </row>
    <row r="122" spans="1:13" x14ac:dyDescent="0.25">
      <c r="A122" s="7" t="s">
        <v>153</v>
      </c>
      <c r="B122" s="6">
        <v>14</v>
      </c>
      <c r="C122" s="22">
        <v>0.78569999999999995</v>
      </c>
      <c r="D122" s="22" t="s">
        <v>38</v>
      </c>
      <c r="E122" s="22">
        <v>0.1429</v>
      </c>
      <c r="F122" s="22">
        <v>7.1400000000000005E-2</v>
      </c>
      <c r="G122" s="22" t="s">
        <v>38</v>
      </c>
      <c r="H122" s="22" t="s">
        <v>38</v>
      </c>
      <c r="I122" s="22" t="s">
        <v>38</v>
      </c>
      <c r="J122" s="22" t="s">
        <v>38</v>
      </c>
      <c r="K122" s="22" t="s">
        <v>38</v>
      </c>
      <c r="L122" s="22">
        <v>0.92859999999999998</v>
      </c>
      <c r="M122" s="22">
        <v>0</v>
      </c>
    </row>
    <row r="123" spans="1:13" x14ac:dyDescent="0.25">
      <c r="A123" s="7" t="s">
        <v>154</v>
      </c>
      <c r="B123" s="6">
        <v>221</v>
      </c>
      <c r="C123" s="22">
        <v>0.53390000000000004</v>
      </c>
      <c r="D123" s="22">
        <v>0.14030000000000001</v>
      </c>
      <c r="E123" s="22">
        <v>7.2400000000000006E-2</v>
      </c>
      <c r="F123" s="22">
        <v>5.4300000000000001E-2</v>
      </c>
      <c r="G123" s="22">
        <v>4.5199999999999997E-2</v>
      </c>
      <c r="H123" s="22">
        <v>4.07E-2</v>
      </c>
      <c r="I123" s="22">
        <v>3.6200000000000003E-2</v>
      </c>
      <c r="J123" s="22">
        <v>3.6200000000000003E-2</v>
      </c>
      <c r="K123" s="22">
        <v>4.07E-2</v>
      </c>
      <c r="L123" s="22">
        <v>0.74660000000000004</v>
      </c>
      <c r="M123" s="22">
        <v>0.11310000000000001</v>
      </c>
    </row>
    <row r="124" spans="1:13" ht="30" x14ac:dyDescent="0.25">
      <c r="A124" s="7" t="s">
        <v>155</v>
      </c>
      <c r="B124" s="6">
        <v>605</v>
      </c>
      <c r="C124" s="22">
        <v>0.53059999999999996</v>
      </c>
      <c r="D124" s="22">
        <v>0.1091</v>
      </c>
      <c r="E124" s="22">
        <v>6.9400000000000003E-2</v>
      </c>
      <c r="F124" s="22">
        <v>7.4399999999999994E-2</v>
      </c>
      <c r="G124" s="22">
        <v>5.1200000000000002E-2</v>
      </c>
      <c r="H124" s="22">
        <v>5.9499999999999997E-2</v>
      </c>
      <c r="I124" s="22">
        <v>4.2999999999999997E-2</v>
      </c>
      <c r="J124" s="22">
        <v>2.98E-2</v>
      </c>
      <c r="K124" s="22">
        <v>3.3099999999999997E-2</v>
      </c>
      <c r="L124" s="22">
        <v>0.70909999999999995</v>
      </c>
      <c r="M124" s="22">
        <v>0.10580000000000001</v>
      </c>
    </row>
    <row r="125" spans="1:13" x14ac:dyDescent="0.25">
      <c r="A125" s="7" t="s">
        <v>156</v>
      </c>
      <c r="B125" s="6">
        <v>42</v>
      </c>
      <c r="C125" s="22">
        <v>0.59519999999999995</v>
      </c>
      <c r="D125" s="22">
        <v>0.16669999999999999</v>
      </c>
      <c r="E125" s="22">
        <v>7.1400000000000005E-2</v>
      </c>
      <c r="F125" s="22">
        <v>7.1400000000000005E-2</v>
      </c>
      <c r="G125" s="22">
        <v>2.3800000000000002E-2</v>
      </c>
      <c r="H125" s="22" t="s">
        <v>38</v>
      </c>
      <c r="I125" s="22">
        <v>2.3800000000000002E-2</v>
      </c>
      <c r="J125" s="22">
        <v>2.3800000000000002E-2</v>
      </c>
      <c r="K125" s="22">
        <v>2.3800000000000002E-2</v>
      </c>
      <c r="L125" s="22">
        <v>0.83330000000000004</v>
      </c>
      <c r="M125" s="22">
        <v>7.1400000000000005E-2</v>
      </c>
    </row>
    <row r="126" spans="1:13" x14ac:dyDescent="0.25">
      <c r="A126" s="7" t="s">
        <v>157</v>
      </c>
      <c r="B126" s="6">
        <v>31</v>
      </c>
      <c r="C126" s="22">
        <v>0.3548</v>
      </c>
      <c r="D126" s="22">
        <v>0.1613</v>
      </c>
      <c r="E126" s="22">
        <v>6.4500000000000002E-2</v>
      </c>
      <c r="F126" s="22">
        <v>6.4500000000000002E-2</v>
      </c>
      <c r="G126" s="22">
        <v>0.1613</v>
      </c>
      <c r="H126" s="22">
        <v>3.2300000000000002E-2</v>
      </c>
      <c r="I126" s="22">
        <v>9.6799999999999997E-2</v>
      </c>
      <c r="J126" s="22">
        <v>3.2300000000000002E-2</v>
      </c>
      <c r="K126" s="22">
        <v>3.2300000000000002E-2</v>
      </c>
      <c r="L126" s="22">
        <v>0.5806</v>
      </c>
      <c r="M126" s="22">
        <v>0.1613</v>
      </c>
    </row>
    <row r="127" spans="1:13" x14ac:dyDescent="0.25">
      <c r="A127" s="7" t="s">
        <v>158</v>
      </c>
      <c r="B127" s="6">
        <v>159</v>
      </c>
      <c r="C127" s="22">
        <v>0.59119999999999995</v>
      </c>
      <c r="D127" s="22">
        <v>0.1069</v>
      </c>
      <c r="E127" s="22">
        <v>6.2899999999999998E-2</v>
      </c>
      <c r="F127" s="22">
        <v>5.0299999999999997E-2</v>
      </c>
      <c r="G127" s="22">
        <v>4.3999999999999997E-2</v>
      </c>
      <c r="H127" s="22">
        <v>3.7699999999999997E-2</v>
      </c>
      <c r="I127" s="22">
        <v>3.7699999999999997E-2</v>
      </c>
      <c r="J127" s="22">
        <v>4.3999999999999997E-2</v>
      </c>
      <c r="K127" s="22">
        <v>2.52E-2</v>
      </c>
      <c r="L127" s="22">
        <v>0.76100000000000001</v>
      </c>
      <c r="M127" s="22">
        <v>0.1069</v>
      </c>
    </row>
    <row r="128" spans="1:13" x14ac:dyDescent="0.25">
      <c r="A128" s="7" t="s">
        <v>159</v>
      </c>
      <c r="B128" s="6">
        <v>717</v>
      </c>
      <c r="C128" s="22">
        <v>0.51319999999999999</v>
      </c>
      <c r="D128" s="22">
        <v>0.1144</v>
      </c>
      <c r="E128" s="22">
        <v>7.2499999999999995E-2</v>
      </c>
      <c r="F128" s="22">
        <v>7.6700000000000004E-2</v>
      </c>
      <c r="G128" s="22">
        <v>5.5800000000000002E-2</v>
      </c>
      <c r="H128" s="22">
        <v>5.4399999999999997E-2</v>
      </c>
      <c r="I128" s="22">
        <v>4.4600000000000001E-2</v>
      </c>
      <c r="J128" s="22">
        <v>3.2099999999999997E-2</v>
      </c>
      <c r="K128" s="22">
        <v>3.6299999999999999E-2</v>
      </c>
      <c r="L128" s="22">
        <v>0.70009999999999994</v>
      </c>
      <c r="M128" s="22">
        <v>0.113</v>
      </c>
    </row>
    <row r="129" spans="1:13" x14ac:dyDescent="0.25">
      <c r="A129" s="7" t="s">
        <v>160</v>
      </c>
      <c r="B129" s="6">
        <v>344</v>
      </c>
      <c r="C129" s="22">
        <v>0.54069999999999996</v>
      </c>
      <c r="D129" s="22">
        <v>0.1017</v>
      </c>
      <c r="E129" s="22">
        <v>5.5199999999999999E-2</v>
      </c>
      <c r="F129" s="22">
        <v>6.6900000000000001E-2</v>
      </c>
      <c r="G129" s="22">
        <v>6.6900000000000001E-2</v>
      </c>
      <c r="H129" s="22">
        <v>5.8099999999999999E-2</v>
      </c>
      <c r="I129" s="22">
        <v>4.65E-2</v>
      </c>
      <c r="J129" s="22">
        <v>3.2000000000000001E-2</v>
      </c>
      <c r="K129" s="22">
        <v>3.2000000000000001E-2</v>
      </c>
      <c r="L129" s="22">
        <v>0.69769999999999999</v>
      </c>
      <c r="M129" s="22">
        <v>0.1105</v>
      </c>
    </row>
    <row r="130" spans="1:13" x14ac:dyDescent="0.25">
      <c r="A130" s="7" t="s">
        <v>161</v>
      </c>
      <c r="B130" s="6">
        <v>349</v>
      </c>
      <c r="C130" s="22">
        <v>0.51859999999999995</v>
      </c>
      <c r="D130" s="22">
        <v>0.1203</v>
      </c>
      <c r="E130" s="22">
        <v>6.88E-2</v>
      </c>
      <c r="F130" s="22">
        <v>9.1700000000000004E-2</v>
      </c>
      <c r="G130" s="22">
        <v>5.4399999999999997E-2</v>
      </c>
      <c r="H130" s="22">
        <v>5.7299999999999997E-2</v>
      </c>
      <c r="I130" s="22">
        <v>3.44E-2</v>
      </c>
      <c r="J130" s="22">
        <v>3.15E-2</v>
      </c>
      <c r="K130" s="22">
        <v>2.29E-2</v>
      </c>
      <c r="L130" s="22">
        <v>0.7077</v>
      </c>
      <c r="M130" s="22">
        <v>8.8800000000000004E-2</v>
      </c>
    </row>
    <row r="131" spans="1:13" x14ac:dyDescent="0.25">
      <c r="A131" s="7" t="s">
        <v>162</v>
      </c>
      <c r="B131" s="6">
        <v>64</v>
      </c>
      <c r="C131" s="22">
        <v>0.60940000000000005</v>
      </c>
      <c r="D131" s="22">
        <v>7.8100000000000003E-2</v>
      </c>
      <c r="E131" s="22">
        <v>4.6899999999999997E-2</v>
      </c>
      <c r="F131" s="22">
        <v>9.3799999999999994E-2</v>
      </c>
      <c r="G131" s="22">
        <v>3.1300000000000001E-2</v>
      </c>
      <c r="H131" s="22">
        <v>6.25E-2</v>
      </c>
      <c r="I131" s="22">
        <v>3.1300000000000001E-2</v>
      </c>
      <c r="J131" s="22">
        <v>3.1300000000000001E-2</v>
      </c>
      <c r="K131" s="22">
        <v>1.5599999999999999E-2</v>
      </c>
      <c r="L131" s="22">
        <v>0.73440000000000005</v>
      </c>
      <c r="M131" s="22">
        <v>7.8100000000000003E-2</v>
      </c>
    </row>
    <row r="132" spans="1:13" x14ac:dyDescent="0.25">
      <c r="A132" s="7" t="s">
        <v>163</v>
      </c>
      <c r="B132" s="6">
        <v>55</v>
      </c>
      <c r="C132" s="22">
        <v>0.56359999999999999</v>
      </c>
      <c r="D132" s="22">
        <v>0.1273</v>
      </c>
      <c r="E132" s="22">
        <v>5.45E-2</v>
      </c>
      <c r="F132" s="22">
        <v>1.8200000000000001E-2</v>
      </c>
      <c r="G132" s="22">
        <v>5.45E-2</v>
      </c>
      <c r="H132" s="22">
        <v>1.8200000000000001E-2</v>
      </c>
      <c r="I132" s="22">
        <v>3.6400000000000002E-2</v>
      </c>
      <c r="J132" s="22">
        <v>7.2700000000000001E-2</v>
      </c>
      <c r="K132" s="22">
        <v>5.45E-2</v>
      </c>
      <c r="L132" s="22">
        <v>0.74550000000000005</v>
      </c>
      <c r="M132" s="22">
        <v>0.1636</v>
      </c>
    </row>
    <row r="133" spans="1:13" ht="30" x14ac:dyDescent="0.25">
      <c r="A133" s="7" t="s">
        <v>164</v>
      </c>
      <c r="B133" s="6">
        <v>23</v>
      </c>
      <c r="C133" s="22">
        <v>0.86960000000000004</v>
      </c>
      <c r="D133" s="22" t="s">
        <v>38</v>
      </c>
      <c r="E133" s="22">
        <v>8.6999999999999994E-2</v>
      </c>
      <c r="F133" s="22" t="s">
        <v>38</v>
      </c>
      <c r="G133" s="22" t="s">
        <v>38</v>
      </c>
      <c r="H133" s="22" t="s">
        <v>38</v>
      </c>
      <c r="I133" s="22" t="s">
        <v>38</v>
      </c>
      <c r="J133" s="22" t="s">
        <v>38</v>
      </c>
      <c r="K133" s="22">
        <v>4.3499999999999997E-2</v>
      </c>
      <c r="L133" s="22">
        <v>0.95650000000000002</v>
      </c>
      <c r="M133" s="22">
        <v>4.3499999999999997E-2</v>
      </c>
    </row>
    <row r="134" spans="1:13" ht="30" x14ac:dyDescent="0.25">
      <c r="A134" s="7" t="s">
        <v>165</v>
      </c>
      <c r="B134" s="6">
        <v>57</v>
      </c>
      <c r="C134" s="22">
        <v>0.54390000000000005</v>
      </c>
      <c r="D134" s="22">
        <v>0.15790000000000001</v>
      </c>
      <c r="E134" s="22">
        <v>7.0199999999999999E-2</v>
      </c>
      <c r="F134" s="22">
        <v>0.12280000000000001</v>
      </c>
      <c r="G134" s="22">
        <v>1.7500000000000002E-2</v>
      </c>
      <c r="H134" s="22">
        <v>3.5099999999999999E-2</v>
      </c>
      <c r="I134" s="22">
        <v>1.7500000000000002E-2</v>
      </c>
      <c r="J134" s="22">
        <v>1.7500000000000002E-2</v>
      </c>
      <c r="K134" s="22">
        <v>1.7500000000000002E-2</v>
      </c>
      <c r="L134" s="22">
        <v>0.77190000000000003</v>
      </c>
      <c r="M134" s="22">
        <v>5.2600000000000001E-2</v>
      </c>
    </row>
    <row r="135" spans="1:13" x14ac:dyDescent="0.25">
      <c r="A135" s="7" t="s">
        <v>166</v>
      </c>
      <c r="B135" s="6">
        <v>30</v>
      </c>
      <c r="C135" s="22">
        <v>0.6</v>
      </c>
      <c r="D135" s="22">
        <v>0.2</v>
      </c>
      <c r="E135" s="22">
        <v>6.6699999999999995E-2</v>
      </c>
      <c r="F135" s="22" t="s">
        <v>38</v>
      </c>
      <c r="G135" s="22" t="s">
        <v>38</v>
      </c>
      <c r="H135" s="22">
        <v>3.3300000000000003E-2</v>
      </c>
      <c r="I135" s="22">
        <v>3.3300000000000003E-2</v>
      </c>
      <c r="J135" s="22" t="s">
        <v>38</v>
      </c>
      <c r="K135" s="22">
        <v>6.6699999999999995E-2</v>
      </c>
      <c r="L135" s="22">
        <v>0.86670000000000003</v>
      </c>
      <c r="M135" s="22">
        <v>0.1</v>
      </c>
    </row>
    <row r="136" spans="1:13" x14ac:dyDescent="0.25">
      <c r="A136" s="7" t="s">
        <v>167</v>
      </c>
      <c r="B136" s="6">
        <v>47</v>
      </c>
      <c r="C136" s="22">
        <v>0.57450000000000001</v>
      </c>
      <c r="D136" s="22">
        <v>0.10639999999999999</v>
      </c>
      <c r="E136" s="22">
        <v>6.3799999999999996E-2</v>
      </c>
      <c r="F136" s="22">
        <v>0.10639999999999999</v>
      </c>
      <c r="G136" s="22">
        <v>2.1299999999999999E-2</v>
      </c>
      <c r="H136" s="22">
        <v>4.2599999999999999E-2</v>
      </c>
      <c r="I136" s="22">
        <v>2.1299999999999999E-2</v>
      </c>
      <c r="J136" s="22">
        <v>2.1299999999999999E-2</v>
      </c>
      <c r="K136" s="22">
        <v>4.2599999999999999E-2</v>
      </c>
      <c r="L136" s="22">
        <v>0.74470000000000003</v>
      </c>
      <c r="M136" s="22">
        <v>8.5099999999999995E-2</v>
      </c>
    </row>
    <row r="137" spans="1:13" x14ac:dyDescent="0.25">
      <c r="A137" s="7" t="s">
        <v>168</v>
      </c>
      <c r="B137" s="6">
        <v>35</v>
      </c>
      <c r="C137" s="22">
        <v>0.48570000000000002</v>
      </c>
      <c r="D137" s="22">
        <v>0.1429</v>
      </c>
      <c r="E137" s="22">
        <v>2.86E-2</v>
      </c>
      <c r="F137" s="22">
        <v>8.5699999999999998E-2</v>
      </c>
      <c r="G137" s="22">
        <v>0.1143</v>
      </c>
      <c r="H137" s="22">
        <v>5.7099999999999998E-2</v>
      </c>
      <c r="I137" s="22">
        <v>2.86E-2</v>
      </c>
      <c r="J137" s="22" t="s">
        <v>38</v>
      </c>
      <c r="K137" s="22">
        <v>5.7099999999999998E-2</v>
      </c>
      <c r="L137" s="22">
        <v>0.65710000000000002</v>
      </c>
      <c r="M137" s="22">
        <v>8.5699999999999998E-2</v>
      </c>
    </row>
    <row r="138" spans="1:13" x14ac:dyDescent="0.25">
      <c r="A138" s="7" t="s">
        <v>169</v>
      </c>
      <c r="B138" s="6">
        <v>30</v>
      </c>
      <c r="C138" s="22">
        <v>0.56669999999999998</v>
      </c>
      <c r="D138" s="22">
        <v>0.16669999999999999</v>
      </c>
      <c r="E138" s="22">
        <v>6.6699999999999995E-2</v>
      </c>
      <c r="F138" s="22">
        <v>6.6699999999999995E-2</v>
      </c>
      <c r="G138" s="22">
        <v>6.6699999999999995E-2</v>
      </c>
      <c r="H138" s="22">
        <v>3.3300000000000003E-2</v>
      </c>
      <c r="I138" s="22" t="s">
        <v>38</v>
      </c>
      <c r="J138" s="22">
        <v>3.3300000000000003E-2</v>
      </c>
      <c r="K138" s="22" t="s">
        <v>38</v>
      </c>
      <c r="L138" s="22">
        <v>0.8</v>
      </c>
      <c r="M138" s="22">
        <v>3.3300000000000003E-2</v>
      </c>
    </row>
    <row r="139" spans="1:13" x14ac:dyDescent="0.25">
      <c r="A139" s="7" t="s">
        <v>170</v>
      </c>
      <c r="B139" s="6">
        <v>7</v>
      </c>
      <c r="C139" s="22">
        <v>0.85709999999999997</v>
      </c>
      <c r="D139" s="22">
        <v>0.1429</v>
      </c>
      <c r="E139" s="22" t="s">
        <v>38</v>
      </c>
      <c r="F139" s="22" t="s">
        <v>38</v>
      </c>
      <c r="G139" s="22" t="s">
        <v>38</v>
      </c>
      <c r="H139" s="22" t="s">
        <v>38</v>
      </c>
      <c r="I139" s="22" t="s">
        <v>38</v>
      </c>
      <c r="J139" s="22" t="s">
        <v>38</v>
      </c>
      <c r="K139" s="22" t="s">
        <v>38</v>
      </c>
      <c r="L139" s="22">
        <v>1</v>
      </c>
      <c r="M139" s="22">
        <v>0</v>
      </c>
    </row>
    <row r="140" spans="1:13" x14ac:dyDescent="0.25">
      <c r="A140" s="7" t="s">
        <v>171</v>
      </c>
      <c r="B140" s="6">
        <v>30</v>
      </c>
      <c r="C140" s="22">
        <v>0.6</v>
      </c>
      <c r="D140" s="22">
        <v>0.1333</v>
      </c>
      <c r="E140" s="22">
        <v>0.1</v>
      </c>
      <c r="F140" s="22" t="s">
        <v>38</v>
      </c>
      <c r="G140" s="22">
        <v>0.1</v>
      </c>
      <c r="H140" s="22">
        <v>6.6699999999999995E-2</v>
      </c>
      <c r="I140" s="22" t="s">
        <v>38</v>
      </c>
      <c r="J140" s="22" t="s">
        <v>38</v>
      </c>
      <c r="K140" s="22" t="s">
        <v>38</v>
      </c>
      <c r="L140" s="22">
        <v>0.83330000000000004</v>
      </c>
      <c r="M140" s="22">
        <v>0</v>
      </c>
    </row>
    <row r="141" spans="1:13" x14ac:dyDescent="0.25">
      <c r="A141" s="7" t="s">
        <v>172</v>
      </c>
      <c r="B141" s="6">
        <v>728</v>
      </c>
      <c r="C141" s="22">
        <v>0.51649999999999996</v>
      </c>
      <c r="D141" s="22">
        <v>0.1181</v>
      </c>
      <c r="E141" s="22">
        <v>7.2800000000000004E-2</v>
      </c>
      <c r="F141" s="22">
        <v>6.8699999999999997E-2</v>
      </c>
      <c r="G141" s="22">
        <v>5.91E-2</v>
      </c>
      <c r="H141" s="22">
        <v>5.4899999999999997E-2</v>
      </c>
      <c r="I141" s="22">
        <v>4.8099999999999997E-2</v>
      </c>
      <c r="J141" s="22">
        <v>2.8799999999999999E-2</v>
      </c>
      <c r="K141" s="22">
        <v>3.3000000000000002E-2</v>
      </c>
      <c r="L141" s="22">
        <v>0.70740000000000003</v>
      </c>
      <c r="M141" s="22">
        <v>0.1099</v>
      </c>
    </row>
    <row r="142" spans="1:13" x14ac:dyDescent="0.25">
      <c r="A142" s="7" t="s">
        <v>173</v>
      </c>
      <c r="B142" s="6">
        <v>21</v>
      </c>
      <c r="C142" s="22">
        <v>0.71430000000000005</v>
      </c>
      <c r="D142" s="22">
        <v>9.5200000000000007E-2</v>
      </c>
      <c r="E142" s="22" t="s">
        <v>38</v>
      </c>
      <c r="F142" s="22">
        <v>9.5200000000000007E-2</v>
      </c>
      <c r="G142" s="22">
        <v>4.7600000000000003E-2</v>
      </c>
      <c r="H142" s="22" t="s">
        <v>38</v>
      </c>
      <c r="I142" s="22" t="s">
        <v>38</v>
      </c>
      <c r="J142" s="22" t="s">
        <v>38</v>
      </c>
      <c r="K142" s="22">
        <v>4.7600000000000003E-2</v>
      </c>
      <c r="L142" s="22">
        <v>0.8095</v>
      </c>
      <c r="M142" s="22">
        <v>4.7600000000000003E-2</v>
      </c>
    </row>
    <row r="143" spans="1:13" ht="30" x14ac:dyDescent="0.25">
      <c r="A143" s="7" t="s">
        <v>174</v>
      </c>
      <c r="B143" s="6">
        <v>68</v>
      </c>
      <c r="C143" s="22">
        <v>0.57350000000000001</v>
      </c>
      <c r="D143" s="22">
        <v>2.9399999999999999E-2</v>
      </c>
      <c r="E143" s="22">
        <v>5.8799999999999998E-2</v>
      </c>
      <c r="F143" s="22">
        <v>8.8200000000000001E-2</v>
      </c>
      <c r="G143" s="22">
        <v>2.9399999999999999E-2</v>
      </c>
      <c r="H143" s="22">
        <v>4.41E-2</v>
      </c>
      <c r="I143" s="22">
        <v>8.8200000000000001E-2</v>
      </c>
      <c r="J143" s="22">
        <v>4.41E-2</v>
      </c>
      <c r="K143" s="22">
        <v>4.41E-2</v>
      </c>
      <c r="L143" s="22">
        <v>0.66180000000000005</v>
      </c>
      <c r="M143" s="22">
        <v>0.17649999999999999</v>
      </c>
    </row>
    <row r="144" spans="1:13" ht="30" x14ac:dyDescent="0.25">
      <c r="A144" s="7" t="s">
        <v>175</v>
      </c>
      <c r="B144" s="6">
        <v>128</v>
      </c>
      <c r="C144" s="22">
        <v>0.61719999999999997</v>
      </c>
      <c r="D144" s="22">
        <v>0.1094</v>
      </c>
      <c r="E144" s="22">
        <v>6.25E-2</v>
      </c>
      <c r="F144" s="22">
        <v>7.8100000000000003E-2</v>
      </c>
      <c r="G144" s="22">
        <v>3.1300000000000001E-2</v>
      </c>
      <c r="H144" s="22">
        <v>4.6899999999999997E-2</v>
      </c>
      <c r="I144" s="22">
        <v>2.3400000000000001E-2</v>
      </c>
      <c r="J144" s="22">
        <v>1.5599999999999999E-2</v>
      </c>
      <c r="K144" s="22">
        <v>1.5599999999999999E-2</v>
      </c>
      <c r="L144" s="22">
        <v>0.78910000000000002</v>
      </c>
      <c r="M144" s="22">
        <v>5.4699999999999999E-2</v>
      </c>
    </row>
    <row r="145" spans="1:13" ht="30" x14ac:dyDescent="0.25">
      <c r="A145" s="7" t="s">
        <v>176</v>
      </c>
      <c r="B145" s="6">
        <v>384</v>
      </c>
      <c r="C145" s="22">
        <v>0.47660000000000002</v>
      </c>
      <c r="D145" s="22">
        <v>0.13539999999999999</v>
      </c>
      <c r="E145" s="22">
        <v>7.8100000000000003E-2</v>
      </c>
      <c r="F145" s="22">
        <v>7.0300000000000001E-2</v>
      </c>
      <c r="G145" s="22">
        <v>6.25E-2</v>
      </c>
      <c r="H145" s="22">
        <v>6.5100000000000005E-2</v>
      </c>
      <c r="I145" s="22">
        <v>4.4299999999999999E-2</v>
      </c>
      <c r="J145" s="22">
        <v>2.86E-2</v>
      </c>
      <c r="K145" s="22">
        <v>3.9100000000000003E-2</v>
      </c>
      <c r="L145" s="22">
        <v>0.69010000000000005</v>
      </c>
      <c r="M145" s="22">
        <v>0.112</v>
      </c>
    </row>
    <row r="146" spans="1:13" ht="30" x14ac:dyDescent="0.25">
      <c r="A146" s="7" t="s">
        <v>177</v>
      </c>
      <c r="B146" s="6">
        <v>32</v>
      </c>
      <c r="C146" s="22">
        <v>0.34379999999999999</v>
      </c>
      <c r="D146" s="22">
        <v>3.1300000000000001E-2</v>
      </c>
      <c r="E146" s="22">
        <v>9.3799999999999994E-2</v>
      </c>
      <c r="F146" s="22">
        <v>6.25E-2</v>
      </c>
      <c r="G146" s="22">
        <v>6.25E-2</v>
      </c>
      <c r="H146" s="22">
        <v>0.15629999999999999</v>
      </c>
      <c r="I146" s="22">
        <v>6.25E-2</v>
      </c>
      <c r="J146" s="22">
        <v>0.15629999999999999</v>
      </c>
      <c r="K146" s="22">
        <v>3.1300000000000001E-2</v>
      </c>
      <c r="L146" s="22">
        <v>0.46879999999999999</v>
      </c>
      <c r="M146" s="22">
        <v>0.25</v>
      </c>
    </row>
    <row r="147" spans="1:13" ht="30" x14ac:dyDescent="0.25">
      <c r="A147" s="7" t="s">
        <v>178</v>
      </c>
      <c r="B147" s="6">
        <v>6</v>
      </c>
      <c r="C147" s="22">
        <v>0.33329999999999999</v>
      </c>
      <c r="D147" s="22">
        <v>0.16669999999999999</v>
      </c>
      <c r="E147" s="22">
        <v>0.16669999999999999</v>
      </c>
      <c r="F147" s="22">
        <v>0.16669999999999999</v>
      </c>
      <c r="G147" s="22">
        <v>0.16669999999999999</v>
      </c>
      <c r="H147" s="22" t="s">
        <v>38</v>
      </c>
      <c r="I147" s="22" t="s">
        <v>38</v>
      </c>
      <c r="J147" s="22" t="s">
        <v>38</v>
      </c>
      <c r="K147" s="22" t="s">
        <v>38</v>
      </c>
      <c r="L147" s="22">
        <v>0.66669999999999996</v>
      </c>
      <c r="M147" s="22">
        <v>0</v>
      </c>
    </row>
    <row r="148" spans="1:13" ht="30" x14ac:dyDescent="0.25">
      <c r="A148" s="7" t="s">
        <v>179</v>
      </c>
      <c r="B148" s="6">
        <v>24</v>
      </c>
      <c r="C148" s="22">
        <v>0.45829999999999999</v>
      </c>
      <c r="D148" s="22">
        <v>0.125</v>
      </c>
      <c r="E148" s="22">
        <v>4.1700000000000001E-2</v>
      </c>
      <c r="F148" s="22">
        <v>0.125</v>
      </c>
      <c r="G148" s="22">
        <v>4.1700000000000001E-2</v>
      </c>
      <c r="H148" s="22" t="s">
        <v>38</v>
      </c>
      <c r="I148" s="22">
        <v>4.1700000000000001E-2</v>
      </c>
      <c r="J148" s="22">
        <v>8.3299999999999999E-2</v>
      </c>
      <c r="K148" s="22">
        <v>8.3299999999999999E-2</v>
      </c>
      <c r="L148" s="22">
        <v>0.625</v>
      </c>
      <c r="M148" s="22">
        <v>0.20830000000000001</v>
      </c>
    </row>
    <row r="149" spans="1:13" x14ac:dyDescent="0.25">
      <c r="A149" s="7" t="s">
        <v>180</v>
      </c>
      <c r="B149" s="6">
        <v>79</v>
      </c>
      <c r="C149" s="22">
        <v>0.72150000000000003</v>
      </c>
      <c r="D149" s="22">
        <v>0.1013</v>
      </c>
      <c r="E149" s="22">
        <v>6.3299999999999995E-2</v>
      </c>
      <c r="F149" s="22">
        <v>1.2699999999999999E-2</v>
      </c>
      <c r="G149" s="22">
        <v>3.7999999999999999E-2</v>
      </c>
      <c r="H149" s="22">
        <v>1.2699999999999999E-2</v>
      </c>
      <c r="I149" s="22">
        <v>2.53E-2</v>
      </c>
      <c r="J149" s="22">
        <v>1.2699999999999999E-2</v>
      </c>
      <c r="K149" s="22">
        <v>1.2699999999999999E-2</v>
      </c>
      <c r="L149" s="22">
        <v>0.8861</v>
      </c>
      <c r="M149" s="22">
        <v>5.0599999999999999E-2</v>
      </c>
    </row>
    <row r="150" spans="1:13" ht="30" x14ac:dyDescent="0.25">
      <c r="A150" s="7" t="s">
        <v>181</v>
      </c>
      <c r="B150" s="6">
        <v>14</v>
      </c>
      <c r="C150" s="22">
        <v>0.57140000000000002</v>
      </c>
      <c r="D150" s="22">
        <v>0.1429</v>
      </c>
      <c r="E150" s="22" t="s">
        <v>38</v>
      </c>
      <c r="F150" s="22" t="s">
        <v>38</v>
      </c>
      <c r="G150" s="22">
        <v>0.21429999999999999</v>
      </c>
      <c r="H150" s="22" t="s">
        <v>38</v>
      </c>
      <c r="I150" s="22">
        <v>7.1400000000000005E-2</v>
      </c>
      <c r="J150" s="22" t="s">
        <v>38</v>
      </c>
      <c r="K150" s="22" t="s">
        <v>38</v>
      </c>
      <c r="L150" s="22">
        <v>0.71430000000000005</v>
      </c>
      <c r="M150" s="22">
        <v>7.1400000000000005E-2</v>
      </c>
    </row>
    <row r="151" spans="1:13" x14ac:dyDescent="0.25">
      <c r="A151" s="7" t="s">
        <v>182</v>
      </c>
      <c r="B151" s="6">
        <v>44</v>
      </c>
      <c r="C151" s="22">
        <v>0.36359999999999998</v>
      </c>
      <c r="D151" s="22">
        <v>6.8199999999999997E-2</v>
      </c>
      <c r="E151" s="22">
        <v>0.11360000000000001</v>
      </c>
      <c r="F151" s="22">
        <v>0.11360000000000001</v>
      </c>
      <c r="G151" s="22">
        <v>0.11360000000000001</v>
      </c>
      <c r="H151" s="22">
        <v>4.5499999999999999E-2</v>
      </c>
      <c r="I151" s="22">
        <v>0.11360000000000001</v>
      </c>
      <c r="J151" s="22">
        <v>4.5499999999999999E-2</v>
      </c>
      <c r="K151" s="22">
        <v>2.2700000000000001E-2</v>
      </c>
      <c r="L151" s="22">
        <v>0.54549999999999998</v>
      </c>
      <c r="M151" s="22">
        <v>0.18179999999999999</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11</v>
      </c>
      <c r="C153" s="22">
        <v>0.72729999999999995</v>
      </c>
      <c r="D153" s="22">
        <v>9.0899999999999995E-2</v>
      </c>
      <c r="E153" s="22" t="s">
        <v>38</v>
      </c>
      <c r="F153" s="22">
        <v>9.0899999999999995E-2</v>
      </c>
      <c r="G153" s="22">
        <v>9.0899999999999995E-2</v>
      </c>
      <c r="H153" s="22" t="s">
        <v>38</v>
      </c>
      <c r="I153" s="22" t="s">
        <v>38</v>
      </c>
      <c r="J153" s="22" t="s">
        <v>38</v>
      </c>
      <c r="K153" s="22" t="s">
        <v>38</v>
      </c>
      <c r="L153" s="22">
        <v>0.81820000000000004</v>
      </c>
      <c r="M153" s="22">
        <v>0</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31</v>
      </c>
      <c r="C155" s="22">
        <v>0.4516</v>
      </c>
      <c r="D155" s="22">
        <v>0.1613</v>
      </c>
      <c r="E155" s="22">
        <v>9.6799999999999997E-2</v>
      </c>
      <c r="F155" s="22">
        <v>0.129</v>
      </c>
      <c r="G155" s="22">
        <v>9.6799999999999997E-2</v>
      </c>
      <c r="H155" s="22" t="s">
        <v>38</v>
      </c>
      <c r="I155" s="22" t="s">
        <v>38</v>
      </c>
      <c r="J155" s="22">
        <v>3.2300000000000002E-2</v>
      </c>
      <c r="K155" s="22">
        <v>3.2300000000000002E-2</v>
      </c>
      <c r="L155" s="22">
        <v>0.7097</v>
      </c>
      <c r="M155" s="22">
        <v>6.4500000000000002E-2</v>
      </c>
    </row>
  </sheetData>
  <hyperlinks>
    <hyperlink ref="A1" location="Contents!A1" display="Select here to return to the contents page" xr:uid="{0B2578F0-47AD-44C3-AD86-696C8C773252}"/>
  </hyperlink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6DEDFD-D123-433F-A999-9ACDA2660602}">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21</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838</v>
      </c>
      <c r="C5" s="22">
        <v>8.3500000000000005E-2</v>
      </c>
      <c r="D5" s="22">
        <v>0.18140000000000001</v>
      </c>
      <c r="E5" s="22">
        <v>0.1671</v>
      </c>
      <c r="F5" s="22">
        <v>0.16950000000000001</v>
      </c>
      <c r="G5" s="22">
        <v>0.1623</v>
      </c>
      <c r="H5" s="22">
        <v>0.111</v>
      </c>
      <c r="I5" s="22">
        <v>8.1100000000000005E-2</v>
      </c>
      <c r="J5" s="22">
        <v>2.98E-2</v>
      </c>
      <c r="K5" s="22">
        <v>1.43E-2</v>
      </c>
      <c r="L5" s="22">
        <v>0.432</v>
      </c>
      <c r="M5" s="22">
        <v>0.12529999999999999</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v>0.2</v>
      </c>
      <c r="D8" s="22">
        <v>0.4</v>
      </c>
      <c r="E8" s="22">
        <v>0.4</v>
      </c>
      <c r="F8" s="22" t="s">
        <v>38</v>
      </c>
      <c r="G8" s="22" t="s">
        <v>38</v>
      </c>
      <c r="H8" s="22" t="s">
        <v>38</v>
      </c>
      <c r="I8" s="22" t="s">
        <v>38</v>
      </c>
      <c r="J8" s="22" t="s">
        <v>38</v>
      </c>
      <c r="K8" s="22" t="s">
        <v>38</v>
      </c>
      <c r="L8" s="22">
        <v>1</v>
      </c>
      <c r="M8" s="22">
        <v>0</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6</v>
      </c>
      <c r="C16" s="22" t="s">
        <v>38</v>
      </c>
      <c r="D16" s="22">
        <v>0.16669999999999999</v>
      </c>
      <c r="E16" s="22">
        <v>0.33329999999999999</v>
      </c>
      <c r="F16" s="22">
        <v>0.33329999999999999</v>
      </c>
      <c r="G16" s="22" t="s">
        <v>38</v>
      </c>
      <c r="H16" s="22">
        <v>0.16669999999999999</v>
      </c>
      <c r="I16" s="22" t="s">
        <v>38</v>
      </c>
      <c r="J16" s="22" t="s">
        <v>38</v>
      </c>
      <c r="K16" s="22" t="s">
        <v>38</v>
      </c>
      <c r="L16" s="22">
        <v>0.5</v>
      </c>
      <c r="M16" s="22">
        <v>0</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47</v>
      </c>
      <c r="C20" s="22">
        <v>8.5099999999999995E-2</v>
      </c>
      <c r="D20" s="22">
        <v>0.25530000000000003</v>
      </c>
      <c r="E20" s="22">
        <v>0.2979</v>
      </c>
      <c r="F20" s="22">
        <v>0.21279999999999999</v>
      </c>
      <c r="G20" s="22">
        <v>8.5099999999999995E-2</v>
      </c>
      <c r="H20" s="22">
        <v>2.1299999999999999E-2</v>
      </c>
      <c r="I20" s="22" t="s">
        <v>38</v>
      </c>
      <c r="J20" s="22">
        <v>2.1299999999999999E-2</v>
      </c>
      <c r="K20" s="22">
        <v>2.1299999999999999E-2</v>
      </c>
      <c r="L20" s="22">
        <v>0.63829999999999998</v>
      </c>
      <c r="M20" s="22">
        <v>4.2599999999999999E-2</v>
      </c>
    </row>
    <row r="21" spans="1:13" x14ac:dyDescent="0.25">
      <c r="A21" s="7" t="s">
        <v>52</v>
      </c>
      <c r="B21" s="6">
        <v>416</v>
      </c>
      <c r="C21" s="22">
        <v>5.0500000000000003E-2</v>
      </c>
      <c r="D21" s="22">
        <v>0.18509999999999999</v>
      </c>
      <c r="E21" s="22">
        <v>0.15870000000000001</v>
      </c>
      <c r="F21" s="22">
        <v>0.17549999999999999</v>
      </c>
      <c r="G21" s="22">
        <v>0.17069999999999999</v>
      </c>
      <c r="H21" s="22">
        <v>0.113</v>
      </c>
      <c r="I21" s="22">
        <v>9.1300000000000006E-2</v>
      </c>
      <c r="J21" s="22">
        <v>3.85E-2</v>
      </c>
      <c r="K21" s="22">
        <v>1.6799999999999999E-2</v>
      </c>
      <c r="L21" s="22">
        <v>0.39419999999999999</v>
      </c>
      <c r="M21" s="22">
        <v>0.14660000000000001</v>
      </c>
    </row>
    <row r="22" spans="1:13" x14ac:dyDescent="0.25">
      <c r="A22" s="7" t="s">
        <v>53</v>
      </c>
      <c r="B22" s="6">
        <v>313</v>
      </c>
      <c r="C22" s="22">
        <v>0.1086</v>
      </c>
      <c r="D22" s="22">
        <v>0.1661</v>
      </c>
      <c r="E22" s="22">
        <v>0.15970000000000001</v>
      </c>
      <c r="F22" s="22">
        <v>0.1565</v>
      </c>
      <c r="G22" s="22">
        <v>0.16930000000000001</v>
      </c>
      <c r="H22" s="22">
        <v>0.1182</v>
      </c>
      <c r="I22" s="22">
        <v>8.9499999999999996E-2</v>
      </c>
      <c r="J22" s="22">
        <v>1.9199999999999998E-2</v>
      </c>
      <c r="K22" s="22">
        <v>1.2800000000000001E-2</v>
      </c>
      <c r="L22" s="22">
        <v>0.4345</v>
      </c>
      <c r="M22" s="22">
        <v>0.12139999999999999</v>
      </c>
    </row>
    <row r="23" spans="1:13" x14ac:dyDescent="0.25">
      <c r="A23" s="7" t="s">
        <v>54</v>
      </c>
      <c r="B23" s="6">
        <v>371</v>
      </c>
      <c r="C23" s="22">
        <v>8.09E-2</v>
      </c>
      <c r="D23" s="22">
        <v>0.18060000000000001</v>
      </c>
      <c r="E23" s="22">
        <v>0.186</v>
      </c>
      <c r="F23" s="22">
        <v>0.18060000000000001</v>
      </c>
      <c r="G23" s="22">
        <v>0.15359999999999999</v>
      </c>
      <c r="H23" s="22">
        <v>0.12130000000000001</v>
      </c>
      <c r="I23" s="22">
        <v>6.2E-2</v>
      </c>
      <c r="J23" s="22">
        <v>2.4299999999999999E-2</v>
      </c>
      <c r="K23" s="22">
        <v>1.0800000000000001E-2</v>
      </c>
      <c r="L23" s="22">
        <v>0.44740000000000002</v>
      </c>
      <c r="M23" s="22">
        <v>9.7000000000000003E-2</v>
      </c>
    </row>
    <row r="24" spans="1:13" x14ac:dyDescent="0.25">
      <c r="A24" s="7" t="s">
        <v>55</v>
      </c>
      <c r="B24" s="6">
        <v>396</v>
      </c>
      <c r="C24" s="22">
        <v>8.0799999999999997E-2</v>
      </c>
      <c r="D24" s="22">
        <v>0.18690000000000001</v>
      </c>
      <c r="E24" s="22">
        <v>0.1414</v>
      </c>
      <c r="F24" s="22">
        <v>0.16159999999999999</v>
      </c>
      <c r="G24" s="22">
        <v>0.17419999999999999</v>
      </c>
      <c r="H24" s="22">
        <v>9.0899999999999995E-2</v>
      </c>
      <c r="I24" s="22">
        <v>0.1086</v>
      </c>
      <c r="J24" s="22">
        <v>3.5400000000000001E-2</v>
      </c>
      <c r="K24" s="22">
        <v>2.0199999999999999E-2</v>
      </c>
      <c r="L24" s="22">
        <v>0.40910000000000002</v>
      </c>
      <c r="M24" s="22">
        <v>0.1641</v>
      </c>
    </row>
    <row r="25" spans="1:13" ht="30" x14ac:dyDescent="0.25">
      <c r="A25" s="7" t="s">
        <v>56</v>
      </c>
      <c r="B25" s="6">
        <v>157</v>
      </c>
      <c r="C25" s="22">
        <v>8.9200000000000002E-2</v>
      </c>
      <c r="D25" s="22">
        <v>0.20380000000000001</v>
      </c>
      <c r="E25" s="22">
        <v>0.15920000000000001</v>
      </c>
      <c r="F25" s="22">
        <v>0.17829999999999999</v>
      </c>
      <c r="G25" s="22">
        <v>0.14649999999999999</v>
      </c>
      <c r="H25" s="22">
        <v>0.11459999999999999</v>
      </c>
      <c r="I25" s="22">
        <v>7.0099999999999996E-2</v>
      </c>
      <c r="J25" s="22">
        <v>3.1800000000000002E-2</v>
      </c>
      <c r="K25" s="22">
        <v>6.4000000000000003E-3</v>
      </c>
      <c r="L25" s="22">
        <v>0.45219999999999999</v>
      </c>
      <c r="M25" s="22">
        <v>0.10829999999999999</v>
      </c>
    </row>
    <row r="26" spans="1:13" ht="30" x14ac:dyDescent="0.25">
      <c r="A26" s="7" t="s">
        <v>57</v>
      </c>
      <c r="B26" s="6">
        <v>133</v>
      </c>
      <c r="C26" s="22">
        <v>4.5100000000000001E-2</v>
      </c>
      <c r="D26" s="22">
        <v>0.20300000000000001</v>
      </c>
      <c r="E26" s="22">
        <v>0.15790000000000001</v>
      </c>
      <c r="F26" s="22">
        <v>0.20300000000000001</v>
      </c>
      <c r="G26" s="22">
        <v>0.1729</v>
      </c>
      <c r="H26" s="22">
        <v>0.1053</v>
      </c>
      <c r="I26" s="22">
        <v>8.2699999999999996E-2</v>
      </c>
      <c r="J26" s="22">
        <v>1.4999999999999999E-2</v>
      </c>
      <c r="K26" s="22">
        <v>1.4999999999999999E-2</v>
      </c>
      <c r="L26" s="22">
        <v>0.40600000000000003</v>
      </c>
      <c r="M26" s="22">
        <v>0.1128</v>
      </c>
    </row>
    <row r="27" spans="1:13" ht="30" x14ac:dyDescent="0.25">
      <c r="A27" s="7" t="s">
        <v>58</v>
      </c>
      <c r="B27" s="6">
        <v>51</v>
      </c>
      <c r="C27" s="22">
        <v>0.13730000000000001</v>
      </c>
      <c r="D27" s="22">
        <v>0.25490000000000002</v>
      </c>
      <c r="E27" s="22">
        <v>0.23530000000000001</v>
      </c>
      <c r="F27" s="22">
        <v>0.15690000000000001</v>
      </c>
      <c r="G27" s="22">
        <v>9.8000000000000004E-2</v>
      </c>
      <c r="H27" s="22">
        <v>0.1176</v>
      </c>
      <c r="I27" s="22" t="s">
        <v>38</v>
      </c>
      <c r="J27" s="22" t="s">
        <v>38</v>
      </c>
      <c r="K27" s="22" t="s">
        <v>38</v>
      </c>
      <c r="L27" s="22">
        <v>0.62749999999999995</v>
      </c>
      <c r="M27" s="22">
        <v>0</v>
      </c>
    </row>
    <row r="28" spans="1:13" ht="30" x14ac:dyDescent="0.25">
      <c r="A28" s="7" t="s">
        <v>59</v>
      </c>
      <c r="B28" s="6">
        <v>121</v>
      </c>
      <c r="C28" s="22">
        <v>0.13220000000000001</v>
      </c>
      <c r="D28" s="22">
        <v>0.1736</v>
      </c>
      <c r="E28" s="22">
        <v>0.157</v>
      </c>
      <c r="F28" s="22">
        <v>0.19009999999999999</v>
      </c>
      <c r="G28" s="22">
        <v>0.1736</v>
      </c>
      <c r="H28" s="22">
        <v>9.0899999999999995E-2</v>
      </c>
      <c r="I28" s="22">
        <v>5.79E-2</v>
      </c>
      <c r="J28" s="22">
        <v>2.4799999999999999E-2</v>
      </c>
      <c r="K28" s="22" t="s">
        <v>38</v>
      </c>
      <c r="L28" s="22">
        <v>0.46279999999999999</v>
      </c>
      <c r="M28" s="22">
        <v>8.2600000000000007E-2</v>
      </c>
    </row>
    <row r="29" spans="1:13" ht="30" x14ac:dyDescent="0.25">
      <c r="A29" s="7" t="s">
        <v>60</v>
      </c>
      <c r="B29" s="6">
        <v>216</v>
      </c>
      <c r="C29" s="22">
        <v>4.6300000000000001E-2</v>
      </c>
      <c r="D29" s="22">
        <v>0.1898</v>
      </c>
      <c r="E29" s="22">
        <v>0.18060000000000001</v>
      </c>
      <c r="F29" s="22">
        <v>0.20369999999999999</v>
      </c>
      <c r="G29" s="22">
        <v>0.14810000000000001</v>
      </c>
      <c r="H29" s="22">
        <v>9.7199999999999995E-2</v>
      </c>
      <c r="I29" s="22">
        <v>8.3299999999999999E-2</v>
      </c>
      <c r="J29" s="22">
        <v>3.2399999999999998E-2</v>
      </c>
      <c r="K29" s="22">
        <v>1.8499999999999999E-2</v>
      </c>
      <c r="L29" s="22">
        <v>0.41670000000000001</v>
      </c>
      <c r="M29" s="22">
        <v>0.1343</v>
      </c>
    </row>
    <row r="30" spans="1:13" ht="30" x14ac:dyDescent="0.25">
      <c r="A30" s="7" t="s">
        <v>61</v>
      </c>
      <c r="B30" s="6">
        <v>257</v>
      </c>
      <c r="C30" s="22">
        <v>5.0599999999999999E-2</v>
      </c>
      <c r="D30" s="22">
        <v>0.1595</v>
      </c>
      <c r="E30" s="22">
        <v>0.1673</v>
      </c>
      <c r="F30" s="22">
        <v>0.15559999999999999</v>
      </c>
      <c r="G30" s="22">
        <v>0.18679999999999999</v>
      </c>
      <c r="H30" s="22">
        <v>0.1128</v>
      </c>
      <c r="I30" s="22">
        <v>0.1051</v>
      </c>
      <c r="J30" s="22">
        <v>3.5000000000000003E-2</v>
      </c>
      <c r="K30" s="22">
        <v>2.7199999999999998E-2</v>
      </c>
      <c r="L30" s="22">
        <v>0.37740000000000001</v>
      </c>
      <c r="M30" s="22">
        <v>0.1673</v>
      </c>
    </row>
    <row r="31" spans="1:13" x14ac:dyDescent="0.25">
      <c r="A31" s="7" t="s">
        <v>62</v>
      </c>
      <c r="B31" s="6">
        <v>67</v>
      </c>
      <c r="C31" s="22">
        <v>5.9700000000000003E-2</v>
      </c>
      <c r="D31" s="22">
        <v>0.1343</v>
      </c>
      <c r="E31" s="22">
        <v>0.19400000000000001</v>
      </c>
      <c r="F31" s="22">
        <v>0.20899999999999999</v>
      </c>
      <c r="G31" s="22">
        <v>0.14929999999999999</v>
      </c>
      <c r="H31" s="22">
        <v>8.9599999999999999E-2</v>
      </c>
      <c r="I31" s="22">
        <v>0.1045</v>
      </c>
      <c r="J31" s="22">
        <v>2.9899999999999999E-2</v>
      </c>
      <c r="K31" s="22">
        <v>2.9899999999999999E-2</v>
      </c>
      <c r="L31" s="22">
        <v>0.3881</v>
      </c>
      <c r="M31" s="22">
        <v>0.16420000000000001</v>
      </c>
    </row>
    <row r="32" spans="1:13" x14ac:dyDescent="0.25">
      <c r="A32" s="7" t="s">
        <v>63</v>
      </c>
      <c r="B32" s="6">
        <v>69</v>
      </c>
      <c r="C32" s="22">
        <v>0.1014</v>
      </c>
      <c r="D32" s="22">
        <v>0.15939999999999999</v>
      </c>
      <c r="E32" s="22">
        <v>0.1449</v>
      </c>
      <c r="F32" s="22">
        <v>0.2029</v>
      </c>
      <c r="G32" s="22">
        <v>0.18840000000000001</v>
      </c>
      <c r="H32" s="22">
        <v>0.1159</v>
      </c>
      <c r="I32" s="22">
        <v>7.2499999999999995E-2</v>
      </c>
      <c r="J32" s="22">
        <v>1.4500000000000001E-2</v>
      </c>
      <c r="K32" s="22" t="s">
        <v>38</v>
      </c>
      <c r="L32" s="22">
        <v>0.40579999999999999</v>
      </c>
      <c r="M32" s="22">
        <v>8.6999999999999994E-2</v>
      </c>
    </row>
    <row r="33" spans="1:13" x14ac:dyDescent="0.25">
      <c r="A33" s="7" t="s">
        <v>64</v>
      </c>
      <c r="B33" s="6">
        <v>95</v>
      </c>
      <c r="C33" s="22">
        <v>0.1158</v>
      </c>
      <c r="D33" s="22">
        <v>0.1895</v>
      </c>
      <c r="E33" s="22">
        <v>0.16839999999999999</v>
      </c>
      <c r="F33" s="22">
        <v>0.16839999999999999</v>
      </c>
      <c r="G33" s="22">
        <v>0.1789</v>
      </c>
      <c r="H33" s="22">
        <v>5.2600000000000001E-2</v>
      </c>
      <c r="I33" s="22">
        <v>9.4700000000000006E-2</v>
      </c>
      <c r="J33" s="22">
        <v>3.1600000000000003E-2</v>
      </c>
      <c r="K33" s="22" t="s">
        <v>38</v>
      </c>
      <c r="L33" s="22">
        <v>0.47370000000000001</v>
      </c>
      <c r="M33" s="22">
        <v>0.1263</v>
      </c>
    </row>
    <row r="34" spans="1:13" x14ac:dyDescent="0.25">
      <c r="A34" s="7" t="s">
        <v>65</v>
      </c>
      <c r="B34" s="6">
        <v>72</v>
      </c>
      <c r="C34" s="22">
        <v>9.7199999999999995E-2</v>
      </c>
      <c r="D34" s="22">
        <v>0.18060000000000001</v>
      </c>
      <c r="E34" s="22">
        <v>0.16669999999999999</v>
      </c>
      <c r="F34" s="22">
        <v>0.1389</v>
      </c>
      <c r="G34" s="22">
        <v>0.1389</v>
      </c>
      <c r="H34" s="22">
        <v>0.15279999999999999</v>
      </c>
      <c r="I34" s="22">
        <v>5.5599999999999997E-2</v>
      </c>
      <c r="J34" s="22">
        <v>5.5599999999999997E-2</v>
      </c>
      <c r="K34" s="22">
        <v>1.3899999999999999E-2</v>
      </c>
      <c r="L34" s="22">
        <v>0.44440000000000002</v>
      </c>
      <c r="M34" s="22">
        <v>0.125</v>
      </c>
    </row>
    <row r="35" spans="1:13" x14ac:dyDescent="0.25">
      <c r="A35" s="7" t="s">
        <v>66</v>
      </c>
      <c r="B35" s="6">
        <v>49</v>
      </c>
      <c r="C35" s="22">
        <v>0.12239999999999999</v>
      </c>
      <c r="D35" s="22">
        <v>0.1837</v>
      </c>
      <c r="E35" s="22">
        <v>0.1837</v>
      </c>
      <c r="F35" s="22">
        <v>0.12239999999999999</v>
      </c>
      <c r="G35" s="22">
        <v>0.1837</v>
      </c>
      <c r="H35" s="22">
        <v>0.10199999999999999</v>
      </c>
      <c r="I35" s="22">
        <v>8.1600000000000006E-2</v>
      </c>
      <c r="J35" s="22">
        <v>2.0400000000000001E-2</v>
      </c>
      <c r="K35" s="22" t="s">
        <v>38</v>
      </c>
      <c r="L35" s="22">
        <v>0.48980000000000001</v>
      </c>
      <c r="M35" s="22">
        <v>0.10199999999999999</v>
      </c>
    </row>
    <row r="36" spans="1:13" x14ac:dyDescent="0.25">
      <c r="A36" s="7" t="s">
        <v>67</v>
      </c>
      <c r="B36" s="6">
        <v>44</v>
      </c>
      <c r="C36" s="22">
        <v>4.5499999999999999E-2</v>
      </c>
      <c r="D36" s="22">
        <v>0.31819999999999998</v>
      </c>
      <c r="E36" s="22">
        <v>9.0899999999999995E-2</v>
      </c>
      <c r="F36" s="22">
        <v>6.8199999999999997E-2</v>
      </c>
      <c r="G36" s="22">
        <v>9.0899999999999995E-2</v>
      </c>
      <c r="H36" s="22">
        <v>0.25</v>
      </c>
      <c r="I36" s="22">
        <v>0.13639999999999999</v>
      </c>
      <c r="J36" s="22" t="s">
        <v>38</v>
      </c>
      <c r="K36" s="22" t="s">
        <v>38</v>
      </c>
      <c r="L36" s="22">
        <v>0.45450000000000002</v>
      </c>
      <c r="M36" s="22">
        <v>0.13639999999999999</v>
      </c>
    </row>
    <row r="37" spans="1:13" x14ac:dyDescent="0.25">
      <c r="A37" s="7" t="s">
        <v>68</v>
      </c>
      <c r="B37" s="6">
        <v>38</v>
      </c>
      <c r="C37" s="22">
        <v>0.1053</v>
      </c>
      <c r="D37" s="22">
        <v>0.15790000000000001</v>
      </c>
      <c r="E37" s="22">
        <v>0.1842</v>
      </c>
      <c r="F37" s="22">
        <v>0.15790000000000001</v>
      </c>
      <c r="G37" s="22">
        <v>0.13159999999999999</v>
      </c>
      <c r="H37" s="22">
        <v>0.1053</v>
      </c>
      <c r="I37" s="22">
        <v>7.8899999999999998E-2</v>
      </c>
      <c r="J37" s="22">
        <v>2.63E-2</v>
      </c>
      <c r="K37" s="22">
        <v>5.2600000000000001E-2</v>
      </c>
      <c r="L37" s="22">
        <v>0.44740000000000002</v>
      </c>
      <c r="M37" s="22">
        <v>0.15790000000000001</v>
      </c>
    </row>
    <row r="38" spans="1:13" x14ac:dyDescent="0.25">
      <c r="A38" s="7" t="s">
        <v>69</v>
      </c>
      <c r="B38" s="6">
        <v>102</v>
      </c>
      <c r="C38" s="22">
        <v>9.8000000000000004E-2</v>
      </c>
      <c r="D38" s="22">
        <v>0.16669999999999999</v>
      </c>
      <c r="E38" s="22">
        <v>0.1961</v>
      </c>
      <c r="F38" s="22">
        <v>0.13730000000000001</v>
      </c>
      <c r="G38" s="22">
        <v>0.15690000000000001</v>
      </c>
      <c r="H38" s="22">
        <v>8.8200000000000001E-2</v>
      </c>
      <c r="I38" s="22">
        <v>8.8200000000000001E-2</v>
      </c>
      <c r="J38" s="22">
        <v>2.9399999999999999E-2</v>
      </c>
      <c r="K38" s="22">
        <v>3.9199999999999999E-2</v>
      </c>
      <c r="L38" s="22">
        <v>0.46079999999999999</v>
      </c>
      <c r="M38" s="22">
        <v>0.15690000000000001</v>
      </c>
    </row>
    <row r="39" spans="1:13" x14ac:dyDescent="0.25">
      <c r="A39" s="7" t="s">
        <v>70</v>
      </c>
      <c r="B39" s="6">
        <v>29</v>
      </c>
      <c r="C39" s="22">
        <v>3.4500000000000003E-2</v>
      </c>
      <c r="D39" s="22">
        <v>0.37930000000000003</v>
      </c>
      <c r="E39" s="22">
        <v>0.10340000000000001</v>
      </c>
      <c r="F39" s="22">
        <v>0.10340000000000001</v>
      </c>
      <c r="G39" s="22">
        <v>0.1724</v>
      </c>
      <c r="H39" s="22">
        <v>0.13789999999999999</v>
      </c>
      <c r="I39" s="22">
        <v>3.4500000000000003E-2</v>
      </c>
      <c r="J39" s="22">
        <v>3.4500000000000003E-2</v>
      </c>
      <c r="K39" s="22" t="s">
        <v>38</v>
      </c>
      <c r="L39" s="22">
        <v>0.51719999999999999</v>
      </c>
      <c r="M39" s="22">
        <v>6.9000000000000006E-2</v>
      </c>
    </row>
    <row r="40" spans="1:13" x14ac:dyDescent="0.25">
      <c r="A40" s="7" t="s">
        <v>71</v>
      </c>
      <c r="B40" s="6">
        <v>61</v>
      </c>
      <c r="C40" s="22">
        <v>9.8400000000000001E-2</v>
      </c>
      <c r="D40" s="22">
        <v>0.13109999999999999</v>
      </c>
      <c r="E40" s="22">
        <v>0.1148</v>
      </c>
      <c r="F40" s="22">
        <v>0.22950000000000001</v>
      </c>
      <c r="G40" s="22">
        <v>0.13109999999999999</v>
      </c>
      <c r="H40" s="22">
        <v>8.2000000000000003E-2</v>
      </c>
      <c r="I40" s="22">
        <v>0.14749999999999999</v>
      </c>
      <c r="J40" s="22">
        <v>4.9200000000000001E-2</v>
      </c>
      <c r="K40" s="22">
        <v>1.6400000000000001E-2</v>
      </c>
      <c r="L40" s="22">
        <v>0.34429999999999999</v>
      </c>
      <c r="M40" s="22">
        <v>0.21310000000000001</v>
      </c>
    </row>
    <row r="41" spans="1:13" x14ac:dyDescent="0.25">
      <c r="A41" s="7" t="s">
        <v>72</v>
      </c>
      <c r="B41" s="6">
        <v>126</v>
      </c>
      <c r="C41" s="22">
        <v>2.3800000000000002E-2</v>
      </c>
      <c r="D41" s="22">
        <v>0.13489999999999999</v>
      </c>
      <c r="E41" s="22">
        <v>0.19839999999999999</v>
      </c>
      <c r="F41" s="22">
        <v>0.23019999999999999</v>
      </c>
      <c r="G41" s="22">
        <v>0.1825</v>
      </c>
      <c r="H41" s="22">
        <v>0.11899999999999999</v>
      </c>
      <c r="I41" s="22">
        <v>7.1400000000000005E-2</v>
      </c>
      <c r="J41" s="22">
        <v>3.9699999999999999E-2</v>
      </c>
      <c r="K41" s="22" t="s">
        <v>38</v>
      </c>
      <c r="L41" s="22">
        <v>0.35709999999999997</v>
      </c>
      <c r="M41" s="22">
        <v>0.1111</v>
      </c>
    </row>
    <row r="42" spans="1:13" x14ac:dyDescent="0.25">
      <c r="A42" s="7" t="s">
        <v>73</v>
      </c>
      <c r="B42" s="6">
        <v>129</v>
      </c>
      <c r="C42" s="22">
        <v>5.4300000000000001E-2</v>
      </c>
      <c r="D42" s="22">
        <v>0.14729999999999999</v>
      </c>
      <c r="E42" s="22">
        <v>0.186</v>
      </c>
      <c r="F42" s="22">
        <v>0.155</v>
      </c>
      <c r="G42" s="22">
        <v>0.17829999999999999</v>
      </c>
      <c r="H42" s="22">
        <v>0.124</v>
      </c>
      <c r="I42" s="22">
        <v>0.1008</v>
      </c>
      <c r="J42" s="22">
        <v>5.4300000000000001E-2</v>
      </c>
      <c r="K42" s="22" t="s">
        <v>38</v>
      </c>
      <c r="L42" s="22">
        <v>0.3876</v>
      </c>
      <c r="M42" s="22">
        <v>0.155</v>
      </c>
    </row>
    <row r="43" spans="1:13" x14ac:dyDescent="0.25">
      <c r="A43" s="7" t="s">
        <v>74</v>
      </c>
      <c r="B43" s="6">
        <v>416</v>
      </c>
      <c r="C43" s="22">
        <v>8.8900000000000007E-2</v>
      </c>
      <c r="D43" s="22">
        <v>0.1923</v>
      </c>
      <c r="E43" s="22">
        <v>0.15629999999999999</v>
      </c>
      <c r="F43" s="22">
        <v>0.15870000000000001</v>
      </c>
      <c r="G43" s="22">
        <v>0.17549999999999999</v>
      </c>
      <c r="H43" s="22">
        <v>9.3799999999999994E-2</v>
      </c>
      <c r="I43" s="22">
        <v>7.9299999999999995E-2</v>
      </c>
      <c r="J43" s="22">
        <v>3.61E-2</v>
      </c>
      <c r="K43" s="22">
        <v>1.9199999999999998E-2</v>
      </c>
      <c r="L43" s="22">
        <v>0.4375</v>
      </c>
      <c r="M43" s="22">
        <v>0.1346</v>
      </c>
    </row>
    <row r="44" spans="1:13" x14ac:dyDescent="0.25">
      <c r="A44" s="7" t="s">
        <v>75</v>
      </c>
      <c r="B44" s="6">
        <v>21</v>
      </c>
      <c r="C44" s="22">
        <v>4.7600000000000003E-2</v>
      </c>
      <c r="D44" s="22">
        <v>0.33329999999999999</v>
      </c>
      <c r="E44" s="22">
        <v>9.5200000000000007E-2</v>
      </c>
      <c r="F44" s="22" t="s">
        <v>38</v>
      </c>
      <c r="G44" s="22">
        <v>0.28570000000000001</v>
      </c>
      <c r="H44" s="22">
        <v>0.1429</v>
      </c>
      <c r="I44" s="22">
        <v>4.7600000000000003E-2</v>
      </c>
      <c r="J44" s="22" t="s">
        <v>38</v>
      </c>
      <c r="K44" s="22">
        <v>4.7600000000000003E-2</v>
      </c>
      <c r="L44" s="22">
        <v>0.47620000000000001</v>
      </c>
      <c r="M44" s="22">
        <v>9.5200000000000007E-2</v>
      </c>
    </row>
    <row r="45" spans="1:13" x14ac:dyDescent="0.25">
      <c r="A45" s="7" t="s">
        <v>76</v>
      </c>
      <c r="B45" s="6">
        <v>21</v>
      </c>
      <c r="C45" s="22">
        <v>0.1429</v>
      </c>
      <c r="D45" s="22">
        <v>0.33329999999999999</v>
      </c>
      <c r="E45" s="22">
        <v>0.23810000000000001</v>
      </c>
      <c r="F45" s="22">
        <v>0.1905</v>
      </c>
      <c r="G45" s="22" t="s">
        <v>38</v>
      </c>
      <c r="H45" s="22">
        <v>4.7600000000000003E-2</v>
      </c>
      <c r="I45" s="22" t="s">
        <v>38</v>
      </c>
      <c r="J45" s="22">
        <v>4.7600000000000003E-2</v>
      </c>
      <c r="K45" s="22" t="s">
        <v>38</v>
      </c>
      <c r="L45" s="22">
        <v>0.71430000000000005</v>
      </c>
      <c r="M45" s="22">
        <v>4.7600000000000003E-2</v>
      </c>
    </row>
    <row r="46" spans="1:13" x14ac:dyDescent="0.25">
      <c r="A46" s="7" t="s">
        <v>77</v>
      </c>
      <c r="B46" s="6">
        <v>48</v>
      </c>
      <c r="C46" s="22">
        <v>0.16669999999999999</v>
      </c>
      <c r="D46" s="22">
        <v>0.16669999999999999</v>
      </c>
      <c r="E46" s="22">
        <v>0.14580000000000001</v>
      </c>
      <c r="F46" s="22">
        <v>0.1875</v>
      </c>
      <c r="G46" s="22">
        <v>0.125</v>
      </c>
      <c r="H46" s="22">
        <v>0.125</v>
      </c>
      <c r="I46" s="22">
        <v>4.1700000000000001E-2</v>
      </c>
      <c r="J46" s="22">
        <v>4.1700000000000001E-2</v>
      </c>
      <c r="K46" s="22" t="s">
        <v>38</v>
      </c>
      <c r="L46" s="22">
        <v>0.47920000000000001</v>
      </c>
      <c r="M46" s="22">
        <v>8.3299999999999999E-2</v>
      </c>
    </row>
    <row r="47" spans="1:13" x14ac:dyDescent="0.25">
      <c r="A47" s="7" t="s">
        <v>78</v>
      </c>
      <c r="B47" s="6">
        <v>99</v>
      </c>
      <c r="C47" s="22">
        <v>5.0500000000000003E-2</v>
      </c>
      <c r="D47" s="22">
        <v>0.22220000000000001</v>
      </c>
      <c r="E47" s="22">
        <v>0.19189999999999999</v>
      </c>
      <c r="F47" s="22">
        <v>0.19189999999999999</v>
      </c>
      <c r="G47" s="22">
        <v>0.1414</v>
      </c>
      <c r="H47" s="22">
        <v>9.0899999999999995E-2</v>
      </c>
      <c r="I47" s="22">
        <v>9.0899999999999995E-2</v>
      </c>
      <c r="J47" s="22" t="s">
        <v>38</v>
      </c>
      <c r="K47" s="22">
        <v>2.0199999999999999E-2</v>
      </c>
      <c r="L47" s="22">
        <v>0.46460000000000001</v>
      </c>
      <c r="M47" s="22">
        <v>0.1111</v>
      </c>
    </row>
    <row r="48" spans="1:13" x14ac:dyDescent="0.25">
      <c r="A48" s="7" t="s">
        <v>79</v>
      </c>
      <c r="B48" s="6">
        <v>229</v>
      </c>
      <c r="C48" s="22">
        <v>7.8600000000000003E-2</v>
      </c>
      <c r="D48" s="22">
        <v>0.13100000000000001</v>
      </c>
      <c r="E48" s="22">
        <v>0.17469999999999999</v>
      </c>
      <c r="F48" s="22">
        <v>0.16589999999999999</v>
      </c>
      <c r="G48" s="22">
        <v>0.19209999999999999</v>
      </c>
      <c r="H48" s="22">
        <v>0.12230000000000001</v>
      </c>
      <c r="I48" s="22">
        <v>8.3000000000000004E-2</v>
      </c>
      <c r="J48" s="22">
        <v>2.6200000000000001E-2</v>
      </c>
      <c r="K48" s="22">
        <v>2.6200000000000001E-2</v>
      </c>
      <c r="L48" s="22">
        <v>0.38429999999999997</v>
      </c>
      <c r="M48" s="22">
        <v>0.13539999999999999</v>
      </c>
    </row>
    <row r="49" spans="1:13" x14ac:dyDescent="0.25">
      <c r="A49" s="7" t="s">
        <v>80</v>
      </c>
      <c r="B49" s="6">
        <v>136</v>
      </c>
      <c r="C49" s="22">
        <v>8.09E-2</v>
      </c>
      <c r="D49" s="22">
        <v>0.19120000000000001</v>
      </c>
      <c r="E49" s="22">
        <v>0.14710000000000001</v>
      </c>
      <c r="F49" s="22">
        <v>0.1618</v>
      </c>
      <c r="G49" s="22">
        <v>0.15440000000000001</v>
      </c>
      <c r="H49" s="22">
        <v>8.8200000000000001E-2</v>
      </c>
      <c r="I49" s="22">
        <v>0.1103</v>
      </c>
      <c r="J49" s="22">
        <v>5.1499999999999997E-2</v>
      </c>
      <c r="K49" s="22">
        <v>1.47E-2</v>
      </c>
      <c r="L49" s="22">
        <v>0.41909999999999997</v>
      </c>
      <c r="M49" s="22">
        <v>0.17649999999999999</v>
      </c>
    </row>
    <row r="50" spans="1:13" x14ac:dyDescent="0.25">
      <c r="A50" s="7" t="s">
        <v>81</v>
      </c>
      <c r="B50" s="6">
        <v>78</v>
      </c>
      <c r="C50" s="22">
        <v>7.6899999999999996E-2</v>
      </c>
      <c r="D50" s="22">
        <v>0.16669999999999999</v>
      </c>
      <c r="E50" s="22">
        <v>0.15379999999999999</v>
      </c>
      <c r="F50" s="22">
        <v>0.16669999999999999</v>
      </c>
      <c r="G50" s="22">
        <v>0.16669999999999999</v>
      </c>
      <c r="H50" s="22">
        <v>8.9700000000000002E-2</v>
      </c>
      <c r="I50" s="22">
        <v>0.1154</v>
      </c>
      <c r="J50" s="22">
        <v>6.4100000000000004E-2</v>
      </c>
      <c r="K50" s="22" t="s">
        <v>38</v>
      </c>
      <c r="L50" s="22">
        <v>0.39739999999999998</v>
      </c>
      <c r="M50" s="22">
        <v>0.17949999999999999</v>
      </c>
    </row>
    <row r="51" spans="1:13" x14ac:dyDescent="0.25">
      <c r="A51" s="7" t="s">
        <v>82</v>
      </c>
      <c r="B51" s="6">
        <v>62</v>
      </c>
      <c r="C51" s="22">
        <v>0.1129</v>
      </c>
      <c r="D51" s="22">
        <v>0.1129</v>
      </c>
      <c r="E51" s="22">
        <v>0.129</v>
      </c>
      <c r="F51" s="22">
        <v>0.1613</v>
      </c>
      <c r="G51" s="22">
        <v>0.1613</v>
      </c>
      <c r="H51" s="22">
        <v>0.1774</v>
      </c>
      <c r="I51" s="22">
        <v>0.1129</v>
      </c>
      <c r="J51" s="22">
        <v>1.61E-2</v>
      </c>
      <c r="K51" s="22">
        <v>1.61E-2</v>
      </c>
      <c r="L51" s="22">
        <v>0.3548</v>
      </c>
      <c r="M51" s="22">
        <v>0.1452</v>
      </c>
    </row>
    <row r="52" spans="1:13" x14ac:dyDescent="0.25">
      <c r="A52" s="7" t="s">
        <v>83</v>
      </c>
      <c r="B52" s="6">
        <v>7</v>
      </c>
      <c r="C52" s="22" t="s">
        <v>38</v>
      </c>
      <c r="D52" s="22">
        <v>0.57140000000000002</v>
      </c>
      <c r="E52" s="22" t="s">
        <v>38</v>
      </c>
      <c r="F52" s="22">
        <v>0.1429</v>
      </c>
      <c r="G52" s="22" t="s">
        <v>38</v>
      </c>
      <c r="H52" s="22">
        <v>0.1429</v>
      </c>
      <c r="I52" s="22" t="s">
        <v>38</v>
      </c>
      <c r="J52" s="22" t="s">
        <v>38</v>
      </c>
      <c r="K52" s="22">
        <v>0.1429</v>
      </c>
      <c r="L52" s="22">
        <v>0.57140000000000002</v>
      </c>
      <c r="M52" s="22">
        <v>0.1429</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43</v>
      </c>
      <c r="C56" s="22">
        <v>9.2999999999999999E-2</v>
      </c>
      <c r="D56" s="22">
        <v>0.20930000000000001</v>
      </c>
      <c r="E56" s="22">
        <v>0.3256</v>
      </c>
      <c r="F56" s="22">
        <v>0.20930000000000001</v>
      </c>
      <c r="G56" s="22">
        <v>9.2999999999999999E-2</v>
      </c>
      <c r="H56" s="22">
        <v>2.3300000000000001E-2</v>
      </c>
      <c r="I56" s="22" t="s">
        <v>38</v>
      </c>
      <c r="J56" s="22">
        <v>2.3300000000000001E-2</v>
      </c>
      <c r="K56" s="22">
        <v>2.3300000000000001E-2</v>
      </c>
      <c r="L56" s="22">
        <v>0.62790000000000001</v>
      </c>
      <c r="M56" s="22">
        <v>4.65E-2</v>
      </c>
    </row>
    <row r="57" spans="1:13" x14ac:dyDescent="0.25">
      <c r="A57" s="7" t="s">
        <v>88</v>
      </c>
      <c r="B57" s="6">
        <v>95</v>
      </c>
      <c r="C57" s="22">
        <v>4.2099999999999999E-2</v>
      </c>
      <c r="D57" s="22">
        <v>0.2316</v>
      </c>
      <c r="E57" s="22">
        <v>0.1158</v>
      </c>
      <c r="F57" s="22">
        <v>0.1789</v>
      </c>
      <c r="G57" s="22">
        <v>0.2</v>
      </c>
      <c r="H57" s="22">
        <v>8.4199999999999997E-2</v>
      </c>
      <c r="I57" s="22">
        <v>9.4700000000000006E-2</v>
      </c>
      <c r="J57" s="22">
        <v>4.2099999999999999E-2</v>
      </c>
      <c r="K57" s="22">
        <v>1.0500000000000001E-2</v>
      </c>
      <c r="L57" s="22">
        <v>0.38950000000000001</v>
      </c>
      <c r="M57" s="22">
        <v>0.1474</v>
      </c>
    </row>
    <row r="58" spans="1:13" x14ac:dyDescent="0.25">
      <c r="A58" s="7" t="s">
        <v>89</v>
      </c>
      <c r="B58" s="6">
        <v>145</v>
      </c>
      <c r="C58" s="22">
        <v>6.2100000000000002E-2</v>
      </c>
      <c r="D58" s="22">
        <v>0.15859999999999999</v>
      </c>
      <c r="E58" s="22">
        <v>0.16550000000000001</v>
      </c>
      <c r="F58" s="22">
        <v>0.1724</v>
      </c>
      <c r="G58" s="22">
        <v>0.1517</v>
      </c>
      <c r="H58" s="22">
        <v>0.15859999999999999</v>
      </c>
      <c r="I58" s="22">
        <v>0.10340000000000001</v>
      </c>
      <c r="J58" s="22">
        <v>2.07E-2</v>
      </c>
      <c r="K58" s="22">
        <v>6.8999999999999999E-3</v>
      </c>
      <c r="L58" s="22">
        <v>0.38619999999999999</v>
      </c>
      <c r="M58" s="22">
        <v>0.13100000000000001</v>
      </c>
    </row>
    <row r="59" spans="1:13" x14ac:dyDescent="0.25">
      <c r="A59" s="7" t="s">
        <v>90</v>
      </c>
      <c r="B59" s="6">
        <v>176</v>
      </c>
      <c r="C59" s="22">
        <v>4.5499999999999999E-2</v>
      </c>
      <c r="D59" s="22">
        <v>0.18179999999999999</v>
      </c>
      <c r="E59" s="22">
        <v>0.17610000000000001</v>
      </c>
      <c r="F59" s="22">
        <v>0.17610000000000001</v>
      </c>
      <c r="G59" s="22">
        <v>0.17050000000000001</v>
      </c>
      <c r="H59" s="22">
        <v>9.0899999999999995E-2</v>
      </c>
      <c r="I59" s="22">
        <v>7.9500000000000001E-2</v>
      </c>
      <c r="J59" s="22">
        <v>5.11E-2</v>
      </c>
      <c r="K59" s="22">
        <v>2.8400000000000002E-2</v>
      </c>
      <c r="L59" s="22">
        <v>0.40339999999999998</v>
      </c>
      <c r="M59" s="22">
        <v>0.15909999999999999</v>
      </c>
    </row>
    <row r="60" spans="1:13" x14ac:dyDescent="0.25">
      <c r="A60" s="7" t="s">
        <v>91</v>
      </c>
      <c r="B60" s="6">
        <v>196</v>
      </c>
      <c r="C60" s="22">
        <v>9.69E-2</v>
      </c>
      <c r="D60" s="22">
        <v>0.1837</v>
      </c>
      <c r="E60" s="22">
        <v>0.15820000000000001</v>
      </c>
      <c r="F60" s="22">
        <v>0.14799999999999999</v>
      </c>
      <c r="G60" s="22">
        <v>0.14799999999999999</v>
      </c>
      <c r="H60" s="22">
        <v>0.13780000000000001</v>
      </c>
      <c r="I60" s="22">
        <v>9.69E-2</v>
      </c>
      <c r="J60" s="22">
        <v>1.0200000000000001E-2</v>
      </c>
      <c r="K60" s="22">
        <v>2.0400000000000001E-2</v>
      </c>
      <c r="L60" s="22">
        <v>0.43880000000000002</v>
      </c>
      <c r="M60" s="22">
        <v>0.12759999999999999</v>
      </c>
    </row>
    <row r="61" spans="1:13" x14ac:dyDescent="0.25">
      <c r="A61" s="7" t="s">
        <v>92</v>
      </c>
      <c r="B61" s="6">
        <v>109</v>
      </c>
      <c r="C61" s="22">
        <v>0.12839999999999999</v>
      </c>
      <c r="D61" s="22">
        <v>0.1376</v>
      </c>
      <c r="E61" s="22">
        <v>0.17430000000000001</v>
      </c>
      <c r="F61" s="22">
        <v>0.1651</v>
      </c>
      <c r="G61" s="22">
        <v>0.20180000000000001</v>
      </c>
      <c r="H61" s="22">
        <v>7.3400000000000007E-2</v>
      </c>
      <c r="I61" s="22">
        <v>8.2600000000000007E-2</v>
      </c>
      <c r="J61" s="22">
        <v>3.6700000000000003E-2</v>
      </c>
      <c r="K61" s="22" t="s">
        <v>38</v>
      </c>
      <c r="L61" s="22">
        <v>0.44040000000000001</v>
      </c>
      <c r="M61" s="22">
        <v>0.1193</v>
      </c>
    </row>
    <row r="62" spans="1:13" x14ac:dyDescent="0.25">
      <c r="A62" s="7" t="s">
        <v>93</v>
      </c>
      <c r="B62" s="6">
        <v>8</v>
      </c>
      <c r="C62" s="22">
        <v>0.125</v>
      </c>
      <c r="D62" s="22">
        <v>0.125</v>
      </c>
      <c r="E62" s="22" t="s">
        <v>38</v>
      </c>
      <c r="F62" s="22">
        <v>0.25</v>
      </c>
      <c r="G62" s="22">
        <v>0.25</v>
      </c>
      <c r="H62" s="22">
        <v>0.25</v>
      </c>
      <c r="I62" s="22" t="s">
        <v>38</v>
      </c>
      <c r="J62" s="22" t="s">
        <v>38</v>
      </c>
      <c r="K62" s="22" t="s">
        <v>38</v>
      </c>
      <c r="L62" s="22">
        <v>0.25</v>
      </c>
      <c r="M62" s="22">
        <v>0</v>
      </c>
    </row>
    <row r="63" spans="1:13" x14ac:dyDescent="0.25">
      <c r="A63" s="7" t="s">
        <v>94</v>
      </c>
      <c r="B63" s="6">
        <v>371</v>
      </c>
      <c r="C63" s="22">
        <v>8.09E-2</v>
      </c>
      <c r="D63" s="22">
        <v>0.18060000000000001</v>
      </c>
      <c r="E63" s="22">
        <v>0.186</v>
      </c>
      <c r="F63" s="22">
        <v>0.18060000000000001</v>
      </c>
      <c r="G63" s="22">
        <v>0.15359999999999999</v>
      </c>
      <c r="H63" s="22">
        <v>0.12130000000000001</v>
      </c>
      <c r="I63" s="22">
        <v>6.2E-2</v>
      </c>
      <c r="J63" s="22">
        <v>2.4299999999999999E-2</v>
      </c>
      <c r="K63" s="22">
        <v>1.0800000000000001E-2</v>
      </c>
      <c r="L63" s="22">
        <v>0.44740000000000002</v>
      </c>
      <c r="M63" s="22">
        <v>9.7000000000000003E-2</v>
      </c>
    </row>
    <row r="64" spans="1:13" x14ac:dyDescent="0.25">
      <c r="A64" s="7" t="s">
        <v>95</v>
      </c>
      <c r="B64" s="6">
        <v>396</v>
      </c>
      <c r="C64" s="22">
        <v>8.0799999999999997E-2</v>
      </c>
      <c r="D64" s="22">
        <v>0.18690000000000001</v>
      </c>
      <c r="E64" s="22">
        <v>0.1414</v>
      </c>
      <c r="F64" s="22">
        <v>0.16159999999999999</v>
      </c>
      <c r="G64" s="22">
        <v>0.17419999999999999</v>
      </c>
      <c r="H64" s="22">
        <v>9.0899999999999995E-2</v>
      </c>
      <c r="I64" s="22">
        <v>0.1086</v>
      </c>
      <c r="J64" s="22">
        <v>3.5400000000000001E-2</v>
      </c>
      <c r="K64" s="22">
        <v>2.0199999999999999E-2</v>
      </c>
      <c r="L64" s="22">
        <v>0.40910000000000002</v>
      </c>
      <c r="M64" s="22">
        <v>0.1641</v>
      </c>
    </row>
    <row r="65" spans="1:13" x14ac:dyDescent="0.25">
      <c r="A65" s="7" t="s">
        <v>96</v>
      </c>
      <c r="B65" s="6">
        <v>6</v>
      </c>
      <c r="C65" s="22">
        <v>0.33329999999999999</v>
      </c>
      <c r="D65" s="22" t="s">
        <v>38</v>
      </c>
      <c r="E65" s="22">
        <v>0.16669999999999999</v>
      </c>
      <c r="F65" s="22" t="s">
        <v>38</v>
      </c>
      <c r="G65" s="22">
        <v>0.16669999999999999</v>
      </c>
      <c r="H65" s="22">
        <v>0.16669999999999999</v>
      </c>
      <c r="I65" s="22" t="s">
        <v>38</v>
      </c>
      <c r="J65" s="22">
        <v>0.16669999999999999</v>
      </c>
      <c r="K65" s="22" t="s">
        <v>38</v>
      </c>
      <c r="L65" s="22">
        <v>0.5</v>
      </c>
      <c r="M65" s="22">
        <v>0.16669999999999999</v>
      </c>
    </row>
    <row r="66" spans="1:13" x14ac:dyDescent="0.25">
      <c r="A66" s="7" t="s">
        <v>97</v>
      </c>
      <c r="B66" s="6">
        <v>478</v>
      </c>
      <c r="C66" s="22">
        <v>7.7399999999999997E-2</v>
      </c>
      <c r="D66" s="22">
        <v>0.18410000000000001</v>
      </c>
      <c r="E66" s="22">
        <v>0.16950000000000001</v>
      </c>
      <c r="F66" s="22">
        <v>0.17150000000000001</v>
      </c>
      <c r="G66" s="22">
        <v>0.17150000000000001</v>
      </c>
      <c r="H66" s="22">
        <v>0.1046</v>
      </c>
      <c r="I66" s="22">
        <v>8.5800000000000001E-2</v>
      </c>
      <c r="J66" s="22">
        <v>1.46E-2</v>
      </c>
      <c r="K66" s="22">
        <v>2.0899999999999998E-2</v>
      </c>
      <c r="L66" s="22">
        <v>0.43099999999999999</v>
      </c>
      <c r="M66" s="22">
        <v>0.12130000000000001</v>
      </c>
    </row>
    <row r="67" spans="1:13" ht="30" x14ac:dyDescent="0.25">
      <c r="A67" s="7" t="s">
        <v>98</v>
      </c>
      <c r="B67" s="6">
        <v>139</v>
      </c>
      <c r="C67" s="22">
        <v>9.35E-2</v>
      </c>
      <c r="D67" s="22">
        <v>0.15110000000000001</v>
      </c>
      <c r="E67" s="22">
        <v>0.1799</v>
      </c>
      <c r="F67" s="22">
        <v>0.13669999999999999</v>
      </c>
      <c r="G67" s="22">
        <v>0.16550000000000001</v>
      </c>
      <c r="H67" s="22">
        <v>8.6300000000000002E-2</v>
      </c>
      <c r="I67" s="22">
        <v>0.1079</v>
      </c>
      <c r="J67" s="22">
        <v>7.1900000000000006E-2</v>
      </c>
      <c r="K67" s="22">
        <v>7.1999999999999998E-3</v>
      </c>
      <c r="L67" s="22">
        <v>0.42449999999999999</v>
      </c>
      <c r="M67" s="22">
        <v>0.18709999999999999</v>
      </c>
    </row>
    <row r="68" spans="1:13" ht="30" x14ac:dyDescent="0.25">
      <c r="A68" s="7" t="s">
        <v>99</v>
      </c>
      <c r="B68" s="6">
        <v>122</v>
      </c>
      <c r="C68" s="22">
        <v>9.0200000000000002E-2</v>
      </c>
      <c r="D68" s="22">
        <v>0.2049</v>
      </c>
      <c r="E68" s="22">
        <v>0.13109999999999999</v>
      </c>
      <c r="F68" s="22">
        <v>0.2049</v>
      </c>
      <c r="G68" s="22">
        <v>0.16389999999999999</v>
      </c>
      <c r="H68" s="22">
        <v>0.1066</v>
      </c>
      <c r="I68" s="22">
        <v>5.74E-2</v>
      </c>
      <c r="J68" s="22">
        <v>3.2800000000000003E-2</v>
      </c>
      <c r="K68" s="22">
        <v>8.2000000000000007E-3</v>
      </c>
      <c r="L68" s="22">
        <v>0.42620000000000002</v>
      </c>
      <c r="M68" s="22">
        <v>9.8400000000000001E-2</v>
      </c>
    </row>
    <row r="69" spans="1:13" ht="30" x14ac:dyDescent="0.25">
      <c r="A69" s="7" t="s">
        <v>100</v>
      </c>
      <c r="B69" s="6">
        <v>35</v>
      </c>
      <c r="C69" s="22">
        <v>8.5699999999999998E-2</v>
      </c>
      <c r="D69" s="22">
        <v>0.2</v>
      </c>
      <c r="E69" s="22">
        <v>0.2571</v>
      </c>
      <c r="F69" s="22">
        <v>8.5699999999999998E-2</v>
      </c>
      <c r="G69" s="22">
        <v>8.5699999999999998E-2</v>
      </c>
      <c r="H69" s="22">
        <v>0.1429</v>
      </c>
      <c r="I69" s="22">
        <v>0.1143</v>
      </c>
      <c r="J69" s="22">
        <v>2.86E-2</v>
      </c>
      <c r="K69" s="22" t="s">
        <v>38</v>
      </c>
      <c r="L69" s="22">
        <v>0.54290000000000005</v>
      </c>
      <c r="M69" s="22">
        <v>0.1429</v>
      </c>
    </row>
    <row r="70" spans="1:13" x14ac:dyDescent="0.25">
      <c r="A70" s="7" t="s">
        <v>101</v>
      </c>
      <c r="B70" s="6">
        <v>27</v>
      </c>
      <c r="C70" s="22">
        <v>3.6999999999999998E-2</v>
      </c>
      <c r="D70" s="22">
        <v>0.14810000000000001</v>
      </c>
      <c r="E70" s="22">
        <v>0.1111</v>
      </c>
      <c r="F70" s="22">
        <v>0.25929999999999997</v>
      </c>
      <c r="G70" s="22">
        <v>0.1852</v>
      </c>
      <c r="H70" s="22">
        <v>7.4099999999999999E-2</v>
      </c>
      <c r="I70" s="22">
        <v>0.14810000000000001</v>
      </c>
      <c r="J70" s="22">
        <v>3.6999999999999998E-2</v>
      </c>
      <c r="K70" s="22" t="s">
        <v>38</v>
      </c>
      <c r="L70" s="22">
        <v>0.29630000000000001</v>
      </c>
      <c r="M70" s="22">
        <v>0.1852</v>
      </c>
    </row>
    <row r="71" spans="1:13" x14ac:dyDescent="0.25">
      <c r="A71" s="7" t="s">
        <v>102</v>
      </c>
      <c r="B71" s="6">
        <v>44</v>
      </c>
      <c r="C71" s="22">
        <v>4.5499999999999999E-2</v>
      </c>
      <c r="D71" s="22">
        <v>0.20449999999999999</v>
      </c>
      <c r="E71" s="22">
        <v>0.15909999999999999</v>
      </c>
      <c r="F71" s="22">
        <v>0.2727</v>
      </c>
      <c r="G71" s="22">
        <v>0.11360000000000001</v>
      </c>
      <c r="H71" s="22">
        <v>9.0899999999999995E-2</v>
      </c>
      <c r="I71" s="22">
        <v>6.8199999999999997E-2</v>
      </c>
      <c r="J71" s="22">
        <v>2.2700000000000001E-2</v>
      </c>
      <c r="K71" s="22">
        <v>2.2700000000000001E-2</v>
      </c>
      <c r="L71" s="22">
        <v>0.40910000000000002</v>
      </c>
      <c r="M71" s="22">
        <v>0.11360000000000001</v>
      </c>
    </row>
    <row r="72" spans="1:13" x14ac:dyDescent="0.25">
      <c r="A72" s="7" t="s">
        <v>103</v>
      </c>
      <c r="B72" s="6">
        <v>45</v>
      </c>
      <c r="C72" s="22">
        <v>2.2200000000000001E-2</v>
      </c>
      <c r="D72" s="22">
        <v>0.17780000000000001</v>
      </c>
      <c r="E72" s="22">
        <v>0.1333</v>
      </c>
      <c r="F72" s="22">
        <v>0.15559999999999999</v>
      </c>
      <c r="G72" s="22">
        <v>0.28889999999999999</v>
      </c>
      <c r="H72" s="22">
        <v>0.1333</v>
      </c>
      <c r="I72" s="22">
        <v>4.4400000000000002E-2</v>
      </c>
      <c r="J72" s="22">
        <v>2.2200000000000001E-2</v>
      </c>
      <c r="K72" s="22">
        <v>2.2200000000000001E-2</v>
      </c>
      <c r="L72" s="22">
        <v>0.33329999999999999</v>
      </c>
      <c r="M72" s="22">
        <v>8.8900000000000007E-2</v>
      </c>
    </row>
    <row r="73" spans="1:13" x14ac:dyDescent="0.25">
      <c r="A73" s="7" t="s">
        <v>104</v>
      </c>
      <c r="B73" s="6">
        <v>64</v>
      </c>
      <c r="C73" s="22">
        <v>4.6899999999999997E-2</v>
      </c>
      <c r="D73" s="22">
        <v>0.2031</v>
      </c>
      <c r="E73" s="22">
        <v>0.1406</v>
      </c>
      <c r="F73" s="22">
        <v>0.2031</v>
      </c>
      <c r="G73" s="22">
        <v>0.1875</v>
      </c>
      <c r="H73" s="22">
        <v>0.125</v>
      </c>
      <c r="I73" s="22">
        <v>7.8100000000000003E-2</v>
      </c>
      <c r="J73" s="22" t="s">
        <v>38</v>
      </c>
      <c r="K73" s="22">
        <v>1.5599999999999999E-2</v>
      </c>
      <c r="L73" s="22">
        <v>0.3906</v>
      </c>
      <c r="M73" s="22">
        <v>9.3799999999999994E-2</v>
      </c>
    </row>
    <row r="74" spans="1:13" x14ac:dyDescent="0.25">
      <c r="A74" s="7" t="s">
        <v>105</v>
      </c>
      <c r="B74" s="6">
        <v>572</v>
      </c>
      <c r="C74" s="22">
        <v>5.7700000000000001E-2</v>
      </c>
      <c r="D74" s="22">
        <v>0.1696</v>
      </c>
      <c r="E74" s="22">
        <v>0.17130000000000001</v>
      </c>
      <c r="F74" s="22">
        <v>0.1678</v>
      </c>
      <c r="G74" s="22">
        <v>0.1731</v>
      </c>
      <c r="H74" s="22">
        <v>0.1171</v>
      </c>
      <c r="I74" s="22">
        <v>9.0899999999999995E-2</v>
      </c>
      <c r="J74" s="22">
        <v>3.5000000000000003E-2</v>
      </c>
      <c r="K74" s="22">
        <v>1.7500000000000002E-2</v>
      </c>
      <c r="L74" s="22">
        <v>0.39860000000000001</v>
      </c>
      <c r="M74" s="22">
        <v>0.1434</v>
      </c>
    </row>
    <row r="75" spans="1:13" x14ac:dyDescent="0.25">
      <c r="A75" s="7" t="s">
        <v>106</v>
      </c>
      <c r="B75" s="6">
        <v>14</v>
      </c>
      <c r="C75" s="22">
        <v>0.21429999999999999</v>
      </c>
      <c r="D75" s="22">
        <v>0.1429</v>
      </c>
      <c r="E75" s="22" t="s">
        <v>38</v>
      </c>
      <c r="F75" s="22">
        <v>0.21429999999999999</v>
      </c>
      <c r="G75" s="22">
        <v>0.21429999999999999</v>
      </c>
      <c r="H75" s="22">
        <v>7.1400000000000005E-2</v>
      </c>
      <c r="I75" s="22">
        <v>7.1400000000000005E-2</v>
      </c>
      <c r="J75" s="22">
        <v>7.1400000000000005E-2</v>
      </c>
      <c r="K75" s="22" t="s">
        <v>38</v>
      </c>
      <c r="L75" s="22">
        <v>0.35709999999999997</v>
      </c>
      <c r="M75" s="22">
        <v>0.1429</v>
      </c>
    </row>
    <row r="76" spans="1:13" x14ac:dyDescent="0.25">
      <c r="A76" s="7" t="s">
        <v>107</v>
      </c>
      <c r="B76" s="6">
        <v>54</v>
      </c>
      <c r="C76" s="22">
        <v>0.14810000000000001</v>
      </c>
      <c r="D76" s="22">
        <v>0.16669999999999999</v>
      </c>
      <c r="E76" s="22">
        <v>0.12959999999999999</v>
      </c>
      <c r="F76" s="22">
        <v>0.16669999999999999</v>
      </c>
      <c r="G76" s="22">
        <v>0.20369999999999999</v>
      </c>
      <c r="H76" s="22">
        <v>0.12959999999999999</v>
      </c>
      <c r="I76" s="22">
        <v>3.6999999999999998E-2</v>
      </c>
      <c r="J76" s="22">
        <v>1.8499999999999999E-2</v>
      </c>
      <c r="K76" s="22" t="s">
        <v>38</v>
      </c>
      <c r="L76" s="22">
        <v>0.44440000000000002</v>
      </c>
      <c r="M76" s="22">
        <v>5.5599999999999997E-2</v>
      </c>
    </row>
    <row r="77" spans="1:13" x14ac:dyDescent="0.25">
      <c r="A77" s="7" t="s">
        <v>108</v>
      </c>
      <c r="B77" s="6">
        <v>53</v>
      </c>
      <c r="C77" s="22">
        <v>9.4299999999999995E-2</v>
      </c>
      <c r="D77" s="22">
        <v>0.18870000000000001</v>
      </c>
      <c r="E77" s="22">
        <v>0.22639999999999999</v>
      </c>
      <c r="F77" s="22">
        <v>0.20749999999999999</v>
      </c>
      <c r="G77" s="22">
        <v>0.1321</v>
      </c>
      <c r="H77" s="22">
        <v>5.6599999999999998E-2</v>
      </c>
      <c r="I77" s="22">
        <v>7.5499999999999998E-2</v>
      </c>
      <c r="J77" s="22">
        <v>1.89E-2</v>
      </c>
      <c r="K77" s="22" t="s">
        <v>38</v>
      </c>
      <c r="L77" s="22">
        <v>0.50939999999999996</v>
      </c>
      <c r="M77" s="22">
        <v>9.4299999999999995E-2</v>
      </c>
    </row>
    <row r="78" spans="1:13" x14ac:dyDescent="0.25">
      <c r="A78" s="7" t="s">
        <v>109</v>
      </c>
      <c r="B78" s="6">
        <v>79</v>
      </c>
      <c r="C78" s="22">
        <v>0.1013</v>
      </c>
      <c r="D78" s="22">
        <v>0.18990000000000001</v>
      </c>
      <c r="E78" s="22">
        <v>0.1646</v>
      </c>
      <c r="F78" s="22">
        <v>0.18990000000000001</v>
      </c>
      <c r="G78" s="22">
        <v>0.15190000000000001</v>
      </c>
      <c r="H78" s="22">
        <v>5.0599999999999999E-2</v>
      </c>
      <c r="I78" s="22">
        <v>0.1013</v>
      </c>
      <c r="J78" s="22">
        <v>5.0599999999999999E-2</v>
      </c>
      <c r="K78" s="22" t="s">
        <v>38</v>
      </c>
      <c r="L78" s="22">
        <v>0.45569999999999999</v>
      </c>
      <c r="M78" s="22">
        <v>0.15190000000000001</v>
      </c>
    </row>
    <row r="79" spans="1:13" x14ac:dyDescent="0.25">
      <c r="A79" s="7" t="s">
        <v>110</v>
      </c>
      <c r="B79" s="6">
        <v>74</v>
      </c>
      <c r="C79" s="22">
        <v>1.35E-2</v>
      </c>
      <c r="D79" s="22">
        <v>0.20269999999999999</v>
      </c>
      <c r="E79" s="22">
        <v>0.14860000000000001</v>
      </c>
      <c r="F79" s="22">
        <v>0.22969999999999999</v>
      </c>
      <c r="G79" s="22">
        <v>0.1351</v>
      </c>
      <c r="H79" s="22">
        <v>0.1216</v>
      </c>
      <c r="I79" s="22">
        <v>6.7599999999999993E-2</v>
      </c>
      <c r="J79" s="22">
        <v>2.7E-2</v>
      </c>
      <c r="K79" s="22">
        <v>5.4100000000000002E-2</v>
      </c>
      <c r="L79" s="22">
        <v>0.3649</v>
      </c>
      <c r="M79" s="22">
        <v>0.14860000000000001</v>
      </c>
    </row>
    <row r="80" spans="1:13" x14ac:dyDescent="0.25">
      <c r="A80" s="7" t="s">
        <v>111</v>
      </c>
      <c r="B80" s="6">
        <v>63</v>
      </c>
      <c r="C80" s="22">
        <v>1.5900000000000001E-2</v>
      </c>
      <c r="D80" s="22">
        <v>0.17460000000000001</v>
      </c>
      <c r="E80" s="22">
        <v>0.23810000000000001</v>
      </c>
      <c r="F80" s="22">
        <v>0.1905</v>
      </c>
      <c r="G80" s="22">
        <v>0.15870000000000001</v>
      </c>
      <c r="H80" s="22">
        <v>0.127</v>
      </c>
      <c r="I80" s="22">
        <v>7.9399999999999998E-2</v>
      </c>
      <c r="J80" s="22">
        <v>1.5900000000000001E-2</v>
      </c>
      <c r="K80" s="22" t="s">
        <v>38</v>
      </c>
      <c r="L80" s="22">
        <v>0.42859999999999998</v>
      </c>
      <c r="M80" s="22">
        <v>9.5200000000000007E-2</v>
      </c>
    </row>
    <row r="81" spans="1:13" x14ac:dyDescent="0.25">
      <c r="A81" s="7" t="s">
        <v>112</v>
      </c>
      <c r="B81" s="6">
        <v>61</v>
      </c>
      <c r="C81" s="22">
        <v>4.9200000000000001E-2</v>
      </c>
      <c r="D81" s="22">
        <v>0.13109999999999999</v>
      </c>
      <c r="E81" s="22">
        <v>0.16389999999999999</v>
      </c>
      <c r="F81" s="22">
        <v>0.14749999999999999</v>
      </c>
      <c r="G81" s="22">
        <v>0.22950000000000001</v>
      </c>
      <c r="H81" s="22">
        <v>8.2000000000000003E-2</v>
      </c>
      <c r="I81" s="22">
        <v>9.8400000000000001E-2</v>
      </c>
      <c r="J81" s="22">
        <v>4.9200000000000001E-2</v>
      </c>
      <c r="K81" s="22">
        <v>4.9200000000000001E-2</v>
      </c>
      <c r="L81" s="22">
        <v>0.34429999999999999</v>
      </c>
      <c r="M81" s="22">
        <v>0.19670000000000001</v>
      </c>
    </row>
    <row r="82" spans="1:13" x14ac:dyDescent="0.25">
      <c r="A82" s="7" t="s">
        <v>113</v>
      </c>
      <c r="B82" s="6">
        <v>42</v>
      </c>
      <c r="C82" s="22">
        <v>9.5200000000000007E-2</v>
      </c>
      <c r="D82" s="22">
        <v>0.11899999999999999</v>
      </c>
      <c r="E82" s="22">
        <v>0.1905</v>
      </c>
      <c r="F82" s="22">
        <v>0.11899999999999999</v>
      </c>
      <c r="G82" s="22">
        <v>0.21429999999999999</v>
      </c>
      <c r="H82" s="22">
        <v>9.5200000000000007E-2</v>
      </c>
      <c r="I82" s="22">
        <v>0.11899999999999999</v>
      </c>
      <c r="J82" s="22">
        <v>2.3800000000000002E-2</v>
      </c>
      <c r="K82" s="22">
        <v>2.3800000000000002E-2</v>
      </c>
      <c r="L82" s="22">
        <v>0.40479999999999999</v>
      </c>
      <c r="M82" s="22">
        <v>0.16669999999999999</v>
      </c>
    </row>
    <row r="83" spans="1:13" x14ac:dyDescent="0.25">
      <c r="A83" s="7" t="s">
        <v>114</v>
      </c>
      <c r="B83" s="6">
        <v>35</v>
      </c>
      <c r="C83" s="22">
        <v>5.7099999999999998E-2</v>
      </c>
      <c r="D83" s="22">
        <v>0.1429</v>
      </c>
      <c r="E83" s="22">
        <v>0.1429</v>
      </c>
      <c r="F83" s="22">
        <v>0.2</v>
      </c>
      <c r="G83" s="22">
        <v>0.1714</v>
      </c>
      <c r="H83" s="22">
        <v>0.1143</v>
      </c>
      <c r="I83" s="22">
        <v>0.1143</v>
      </c>
      <c r="J83" s="22">
        <v>2.86E-2</v>
      </c>
      <c r="K83" s="22">
        <v>2.86E-2</v>
      </c>
      <c r="L83" s="22">
        <v>0.34289999999999998</v>
      </c>
      <c r="M83" s="22">
        <v>0.1714</v>
      </c>
    </row>
    <row r="84" spans="1:13" x14ac:dyDescent="0.25">
      <c r="A84" s="7" t="s">
        <v>115</v>
      </c>
      <c r="B84" s="6">
        <v>29</v>
      </c>
      <c r="C84" s="22" t="s">
        <v>38</v>
      </c>
      <c r="D84" s="22">
        <v>0.1724</v>
      </c>
      <c r="E84" s="22">
        <v>0.27589999999999998</v>
      </c>
      <c r="F84" s="22">
        <v>0.13789999999999999</v>
      </c>
      <c r="G84" s="22">
        <v>0.27589999999999998</v>
      </c>
      <c r="H84" s="22">
        <v>3.4500000000000003E-2</v>
      </c>
      <c r="I84" s="22">
        <v>6.9000000000000006E-2</v>
      </c>
      <c r="J84" s="22">
        <v>3.4500000000000003E-2</v>
      </c>
      <c r="K84" s="22" t="s">
        <v>38</v>
      </c>
      <c r="L84" s="22">
        <v>0.44829999999999998</v>
      </c>
      <c r="M84" s="22">
        <v>0.10340000000000001</v>
      </c>
    </row>
    <row r="85" spans="1:13" x14ac:dyDescent="0.25">
      <c r="A85" s="7" t="s">
        <v>116</v>
      </c>
      <c r="B85" s="6">
        <v>90</v>
      </c>
      <c r="C85" s="22">
        <v>4.4400000000000002E-2</v>
      </c>
      <c r="D85" s="22">
        <v>0.2</v>
      </c>
      <c r="E85" s="22">
        <v>0.1333</v>
      </c>
      <c r="F85" s="22">
        <v>0.16669999999999999</v>
      </c>
      <c r="G85" s="22">
        <v>0.1222</v>
      </c>
      <c r="H85" s="22">
        <v>0.16669999999999999</v>
      </c>
      <c r="I85" s="22">
        <v>0.1111</v>
      </c>
      <c r="J85" s="22">
        <v>3.3300000000000003E-2</v>
      </c>
      <c r="K85" s="22">
        <v>2.2200000000000001E-2</v>
      </c>
      <c r="L85" s="22">
        <v>0.37780000000000002</v>
      </c>
      <c r="M85" s="22">
        <v>0.16669999999999999</v>
      </c>
    </row>
    <row r="86" spans="1:13" x14ac:dyDescent="0.25">
      <c r="A86" s="7" t="s">
        <v>117</v>
      </c>
      <c r="B86" s="6">
        <v>9</v>
      </c>
      <c r="C86" s="22">
        <v>0.33329999999999999</v>
      </c>
      <c r="D86" s="22">
        <v>0.33329999999999999</v>
      </c>
      <c r="E86" s="22" t="s">
        <v>38</v>
      </c>
      <c r="F86" s="22">
        <v>0.22220000000000001</v>
      </c>
      <c r="G86" s="22" t="s">
        <v>38</v>
      </c>
      <c r="H86" s="22">
        <v>0.1111</v>
      </c>
      <c r="I86" s="22" t="s">
        <v>38</v>
      </c>
      <c r="J86" s="22" t="s">
        <v>38</v>
      </c>
      <c r="K86" s="22" t="s">
        <v>38</v>
      </c>
      <c r="L86" s="22">
        <v>0.66669999999999996</v>
      </c>
      <c r="M86" s="22">
        <v>0</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v>0.1429</v>
      </c>
      <c r="D98" s="22">
        <v>0.1429</v>
      </c>
      <c r="E98" s="22">
        <v>0.42859999999999998</v>
      </c>
      <c r="F98" s="22" t="s">
        <v>38</v>
      </c>
      <c r="G98" s="22">
        <v>0.1429</v>
      </c>
      <c r="H98" s="22">
        <v>0.1429</v>
      </c>
      <c r="I98" s="22" t="s">
        <v>38</v>
      </c>
      <c r="J98" s="22" t="s">
        <v>38</v>
      </c>
      <c r="K98" s="22" t="s">
        <v>38</v>
      </c>
      <c r="L98" s="22">
        <v>0.71430000000000005</v>
      </c>
      <c r="M98" s="22">
        <v>0</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754</v>
      </c>
      <c r="C103" s="22">
        <v>7.4300000000000005E-2</v>
      </c>
      <c r="D103" s="22">
        <v>0.1777</v>
      </c>
      <c r="E103" s="22">
        <v>0.16309999999999999</v>
      </c>
      <c r="F103" s="22">
        <v>0.17369999999999999</v>
      </c>
      <c r="G103" s="22">
        <v>0.1671</v>
      </c>
      <c r="H103" s="22">
        <v>0.1101</v>
      </c>
      <c r="I103" s="22">
        <v>8.6199999999999999E-2</v>
      </c>
      <c r="J103" s="22">
        <v>3.1800000000000002E-2</v>
      </c>
      <c r="K103" s="22">
        <v>1.5900000000000001E-2</v>
      </c>
      <c r="L103" s="22">
        <v>0.41510000000000002</v>
      </c>
      <c r="M103" s="22">
        <v>0.13400000000000001</v>
      </c>
    </row>
    <row r="104" spans="1:13" ht="30" x14ac:dyDescent="0.25">
      <c r="A104" s="7" t="s">
        <v>135</v>
      </c>
      <c r="B104" s="6">
        <v>634</v>
      </c>
      <c r="C104" s="22">
        <v>7.4099999999999999E-2</v>
      </c>
      <c r="D104" s="22">
        <v>0.18140000000000001</v>
      </c>
      <c r="E104" s="22">
        <v>0.15620000000000001</v>
      </c>
      <c r="F104" s="22">
        <v>0.17979999999999999</v>
      </c>
      <c r="G104" s="22">
        <v>0.16400000000000001</v>
      </c>
      <c r="H104" s="22">
        <v>0.1057</v>
      </c>
      <c r="I104" s="22">
        <v>9.1499999999999998E-2</v>
      </c>
      <c r="J104" s="22">
        <v>2.8400000000000002E-2</v>
      </c>
      <c r="K104" s="22">
        <v>1.89E-2</v>
      </c>
      <c r="L104" s="22">
        <v>0.41170000000000001</v>
      </c>
      <c r="M104" s="22">
        <v>0.13880000000000001</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6</v>
      </c>
      <c r="C106" s="22">
        <v>0.33329999999999999</v>
      </c>
      <c r="D106" s="22">
        <v>0.33329999999999999</v>
      </c>
      <c r="E106" s="22">
        <v>0.16669999999999999</v>
      </c>
      <c r="F106" s="22" t="s">
        <v>38</v>
      </c>
      <c r="G106" s="22">
        <v>0.16669999999999999</v>
      </c>
      <c r="H106" s="22" t="s">
        <v>38</v>
      </c>
      <c r="I106" s="22" t="s">
        <v>38</v>
      </c>
      <c r="J106" s="22" t="s">
        <v>38</v>
      </c>
      <c r="K106" s="22" t="s">
        <v>38</v>
      </c>
      <c r="L106" s="22">
        <v>0.83330000000000004</v>
      </c>
      <c r="M106" s="22">
        <v>0</v>
      </c>
    </row>
    <row r="107" spans="1:13" x14ac:dyDescent="0.25">
      <c r="A107" s="7" t="s">
        <v>138</v>
      </c>
      <c r="B107" s="6">
        <v>14</v>
      </c>
      <c r="C107" s="22">
        <v>7.1400000000000005E-2</v>
      </c>
      <c r="D107" s="22">
        <v>7.1400000000000005E-2</v>
      </c>
      <c r="E107" s="22">
        <v>0.28570000000000001</v>
      </c>
      <c r="F107" s="22">
        <v>0.21429999999999999</v>
      </c>
      <c r="G107" s="22">
        <v>0.1429</v>
      </c>
      <c r="H107" s="22">
        <v>0.21429999999999999</v>
      </c>
      <c r="I107" s="22" t="s">
        <v>38</v>
      </c>
      <c r="J107" s="22" t="s">
        <v>38</v>
      </c>
      <c r="K107" s="22" t="s">
        <v>38</v>
      </c>
      <c r="L107" s="22">
        <v>0.42859999999999998</v>
      </c>
      <c r="M107" s="22">
        <v>0</v>
      </c>
    </row>
    <row r="108" spans="1:13" x14ac:dyDescent="0.25">
      <c r="A108" s="7" t="s">
        <v>139</v>
      </c>
      <c r="B108" s="6">
        <v>12</v>
      </c>
      <c r="C108" s="22" t="s">
        <v>38</v>
      </c>
      <c r="D108" s="22">
        <v>0.41670000000000001</v>
      </c>
      <c r="E108" s="22">
        <v>0.16669999999999999</v>
      </c>
      <c r="F108" s="22">
        <v>0.25</v>
      </c>
      <c r="G108" s="22">
        <v>8.3299999999999999E-2</v>
      </c>
      <c r="H108" s="22">
        <v>8.3299999999999999E-2</v>
      </c>
      <c r="I108" s="22" t="s">
        <v>38</v>
      </c>
      <c r="J108" s="22" t="s">
        <v>38</v>
      </c>
      <c r="K108" s="22" t="s">
        <v>38</v>
      </c>
      <c r="L108" s="22">
        <v>0.58330000000000004</v>
      </c>
      <c r="M108" s="22">
        <v>0</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t="s">
        <v>38</v>
      </c>
      <c r="D110" s="22">
        <v>0.375</v>
      </c>
      <c r="E110" s="22">
        <v>0.125</v>
      </c>
      <c r="F110" s="22">
        <v>0.25</v>
      </c>
      <c r="G110" s="22">
        <v>0.125</v>
      </c>
      <c r="H110" s="22">
        <v>0.125</v>
      </c>
      <c r="I110" s="22" t="s">
        <v>38</v>
      </c>
      <c r="J110" s="22" t="s">
        <v>38</v>
      </c>
      <c r="K110" s="22" t="s">
        <v>38</v>
      </c>
      <c r="L110" s="22">
        <v>0.5</v>
      </c>
      <c r="M110" s="22">
        <v>0</v>
      </c>
    </row>
    <row r="111" spans="1:13" ht="30" x14ac:dyDescent="0.25">
      <c r="A111" s="7" t="s">
        <v>142</v>
      </c>
      <c r="B111" s="6">
        <v>28</v>
      </c>
      <c r="C111" s="22">
        <v>3.5700000000000003E-2</v>
      </c>
      <c r="D111" s="22">
        <v>0.17860000000000001</v>
      </c>
      <c r="E111" s="22">
        <v>0.17860000000000001</v>
      </c>
      <c r="F111" s="22">
        <v>0.17860000000000001</v>
      </c>
      <c r="G111" s="22">
        <v>0.1429</v>
      </c>
      <c r="H111" s="22">
        <v>7.1400000000000005E-2</v>
      </c>
      <c r="I111" s="22">
        <v>0.17860000000000001</v>
      </c>
      <c r="J111" s="22">
        <v>3.5700000000000003E-2</v>
      </c>
      <c r="K111" s="22" t="s">
        <v>38</v>
      </c>
      <c r="L111" s="22">
        <v>0.39290000000000003</v>
      </c>
      <c r="M111" s="22">
        <v>0.21429999999999999</v>
      </c>
    </row>
    <row r="112" spans="1:13" ht="30" x14ac:dyDescent="0.25">
      <c r="A112" s="7" t="s">
        <v>143</v>
      </c>
      <c r="B112" s="6">
        <v>60</v>
      </c>
      <c r="C112" s="22">
        <v>6.6699999999999995E-2</v>
      </c>
      <c r="D112" s="22">
        <v>0.15</v>
      </c>
      <c r="E112" s="22">
        <v>0.16669999999999999</v>
      </c>
      <c r="F112" s="22">
        <v>8.3299999999999999E-2</v>
      </c>
      <c r="G112" s="22">
        <v>0.2833</v>
      </c>
      <c r="H112" s="22">
        <v>0.15</v>
      </c>
      <c r="I112" s="22">
        <v>8.3299999999999999E-2</v>
      </c>
      <c r="J112" s="22">
        <v>1.67E-2</v>
      </c>
      <c r="K112" s="22" t="s">
        <v>38</v>
      </c>
      <c r="L112" s="22">
        <v>0.38329999999999997</v>
      </c>
      <c r="M112" s="22">
        <v>0.1</v>
      </c>
    </row>
    <row r="113" spans="1:13" x14ac:dyDescent="0.25">
      <c r="A113" s="7" t="s">
        <v>144</v>
      </c>
      <c r="B113" s="6">
        <v>41</v>
      </c>
      <c r="C113" s="22">
        <v>4.8800000000000003E-2</v>
      </c>
      <c r="D113" s="22">
        <v>0.122</v>
      </c>
      <c r="E113" s="22">
        <v>0.2195</v>
      </c>
      <c r="F113" s="22">
        <v>0.24390000000000001</v>
      </c>
      <c r="G113" s="22">
        <v>4.8800000000000003E-2</v>
      </c>
      <c r="H113" s="22">
        <v>0.122</v>
      </c>
      <c r="I113" s="22">
        <v>7.3200000000000001E-2</v>
      </c>
      <c r="J113" s="22">
        <v>0.122</v>
      </c>
      <c r="K113" s="22" t="s">
        <v>38</v>
      </c>
      <c r="L113" s="22">
        <v>0.39019999999999999</v>
      </c>
      <c r="M113" s="22">
        <v>0.1951</v>
      </c>
    </row>
    <row r="114" spans="1:13" x14ac:dyDescent="0.25">
      <c r="A114" s="7" t="s">
        <v>145</v>
      </c>
      <c r="B114" s="6">
        <v>416</v>
      </c>
      <c r="C114" s="22">
        <v>8.8900000000000007E-2</v>
      </c>
      <c r="D114" s="22">
        <v>0.1923</v>
      </c>
      <c r="E114" s="22">
        <v>0.15629999999999999</v>
      </c>
      <c r="F114" s="22">
        <v>0.15870000000000001</v>
      </c>
      <c r="G114" s="22">
        <v>0.17549999999999999</v>
      </c>
      <c r="H114" s="22">
        <v>9.3799999999999994E-2</v>
      </c>
      <c r="I114" s="22">
        <v>7.9299999999999995E-2</v>
      </c>
      <c r="J114" s="22">
        <v>3.61E-2</v>
      </c>
      <c r="K114" s="22">
        <v>1.9199999999999998E-2</v>
      </c>
      <c r="L114" s="22">
        <v>0.4375</v>
      </c>
      <c r="M114" s="22">
        <v>0.1346</v>
      </c>
    </row>
    <row r="115" spans="1:13" ht="30" x14ac:dyDescent="0.25">
      <c r="A115" s="7" t="s">
        <v>146</v>
      </c>
      <c r="B115" s="6">
        <v>793</v>
      </c>
      <c r="C115" s="22">
        <v>8.3199999999999996E-2</v>
      </c>
      <c r="D115" s="22">
        <v>0.17530000000000001</v>
      </c>
      <c r="E115" s="22">
        <v>0.16520000000000001</v>
      </c>
      <c r="F115" s="22">
        <v>0.17019999999999999</v>
      </c>
      <c r="G115" s="22">
        <v>0.16520000000000001</v>
      </c>
      <c r="H115" s="22">
        <v>0.1135</v>
      </c>
      <c r="I115" s="22">
        <v>8.3199999999999996E-2</v>
      </c>
      <c r="J115" s="22">
        <v>2.9000000000000001E-2</v>
      </c>
      <c r="K115" s="22">
        <v>1.5100000000000001E-2</v>
      </c>
      <c r="L115" s="22">
        <v>0.42370000000000002</v>
      </c>
      <c r="M115" s="22">
        <v>0.12740000000000001</v>
      </c>
    </row>
    <row r="116" spans="1:13" x14ac:dyDescent="0.25">
      <c r="A116" s="7" t="s">
        <v>147</v>
      </c>
      <c r="B116" s="6">
        <v>344</v>
      </c>
      <c r="C116" s="22">
        <v>9.8799999999999999E-2</v>
      </c>
      <c r="D116" s="22">
        <v>0.1686</v>
      </c>
      <c r="E116" s="22">
        <v>0.1628</v>
      </c>
      <c r="F116" s="22">
        <v>0.15989999999999999</v>
      </c>
      <c r="G116" s="22">
        <v>0.17150000000000001</v>
      </c>
      <c r="H116" s="22">
        <v>0.1163</v>
      </c>
      <c r="I116" s="22">
        <v>8.14E-2</v>
      </c>
      <c r="J116" s="22">
        <v>2.6200000000000001E-2</v>
      </c>
      <c r="K116" s="22">
        <v>1.4500000000000001E-2</v>
      </c>
      <c r="L116" s="22">
        <v>0.43020000000000003</v>
      </c>
      <c r="M116" s="22">
        <v>0.1221</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383</v>
      </c>
      <c r="C118" s="22">
        <v>0.12529999999999999</v>
      </c>
      <c r="D118" s="22">
        <v>0.1958</v>
      </c>
      <c r="E118" s="22">
        <v>0.14360000000000001</v>
      </c>
      <c r="F118" s="22">
        <v>0.1671</v>
      </c>
      <c r="G118" s="22">
        <v>0.15670000000000001</v>
      </c>
      <c r="H118" s="22">
        <v>0.1018</v>
      </c>
      <c r="I118" s="22">
        <v>7.3099999999999998E-2</v>
      </c>
      <c r="J118" s="22">
        <v>2.6100000000000002E-2</v>
      </c>
      <c r="K118" s="22">
        <v>1.04E-2</v>
      </c>
      <c r="L118" s="22">
        <v>0.46479999999999999</v>
      </c>
      <c r="M118" s="22">
        <v>0.10970000000000001</v>
      </c>
    </row>
    <row r="119" spans="1:13" ht="30" x14ac:dyDescent="0.25">
      <c r="A119" s="7" t="s">
        <v>150</v>
      </c>
      <c r="B119" s="6">
        <v>402</v>
      </c>
      <c r="C119" s="22">
        <v>8.9599999999999999E-2</v>
      </c>
      <c r="D119" s="22">
        <v>0.16669999999999999</v>
      </c>
      <c r="E119" s="22">
        <v>0.18410000000000001</v>
      </c>
      <c r="F119" s="22">
        <v>0.1741</v>
      </c>
      <c r="G119" s="22">
        <v>0.14180000000000001</v>
      </c>
      <c r="H119" s="22">
        <v>0.11940000000000001</v>
      </c>
      <c r="I119" s="22">
        <v>8.4599999999999995E-2</v>
      </c>
      <c r="J119" s="22">
        <v>2.24E-2</v>
      </c>
      <c r="K119" s="22">
        <v>1.7399999999999999E-2</v>
      </c>
      <c r="L119" s="22">
        <v>0.44030000000000002</v>
      </c>
      <c r="M119" s="22">
        <v>0.1244</v>
      </c>
    </row>
    <row r="120" spans="1:13" x14ac:dyDescent="0.25">
      <c r="A120" s="7" t="s">
        <v>151</v>
      </c>
      <c r="B120" s="6">
        <v>30</v>
      </c>
      <c r="C120" s="22" t="s">
        <v>38</v>
      </c>
      <c r="D120" s="22">
        <v>0.1</v>
      </c>
      <c r="E120" s="22">
        <v>0.26669999999999999</v>
      </c>
      <c r="F120" s="22">
        <v>0.26669999999999999</v>
      </c>
      <c r="G120" s="22">
        <v>0.16669999999999999</v>
      </c>
      <c r="H120" s="22">
        <v>0.1333</v>
      </c>
      <c r="I120" s="22">
        <v>6.6699999999999995E-2</v>
      </c>
      <c r="J120" s="22" t="s">
        <v>38</v>
      </c>
      <c r="K120" s="22" t="s">
        <v>38</v>
      </c>
      <c r="L120" s="22">
        <v>0.36670000000000003</v>
      </c>
      <c r="M120" s="22">
        <v>6.6699999999999995E-2</v>
      </c>
    </row>
    <row r="121" spans="1:13" x14ac:dyDescent="0.25">
      <c r="A121" s="7" t="s">
        <v>152</v>
      </c>
      <c r="B121" s="6">
        <v>790</v>
      </c>
      <c r="C121" s="22">
        <v>8.3500000000000005E-2</v>
      </c>
      <c r="D121" s="22">
        <v>0.17469999999999999</v>
      </c>
      <c r="E121" s="22">
        <v>0.1633</v>
      </c>
      <c r="F121" s="22">
        <v>0.17219999999999999</v>
      </c>
      <c r="G121" s="22">
        <v>0.1658</v>
      </c>
      <c r="H121" s="22">
        <v>0.11269999999999999</v>
      </c>
      <c r="I121" s="22">
        <v>8.3500000000000005E-2</v>
      </c>
      <c r="J121" s="22">
        <v>2.9100000000000001E-2</v>
      </c>
      <c r="K121" s="22">
        <v>1.52E-2</v>
      </c>
      <c r="L121" s="22">
        <v>0.42149999999999999</v>
      </c>
      <c r="M121" s="22">
        <v>0.1278</v>
      </c>
    </row>
    <row r="122" spans="1:13" x14ac:dyDescent="0.25">
      <c r="A122" s="7" t="s">
        <v>153</v>
      </c>
      <c r="B122" s="6">
        <v>13</v>
      </c>
      <c r="C122" s="22">
        <v>0.15379999999999999</v>
      </c>
      <c r="D122" s="22">
        <v>7.6899999999999996E-2</v>
      </c>
      <c r="E122" s="22">
        <v>0.23080000000000001</v>
      </c>
      <c r="F122" s="22">
        <v>7.6899999999999996E-2</v>
      </c>
      <c r="G122" s="22">
        <v>0.23080000000000001</v>
      </c>
      <c r="H122" s="22">
        <v>7.6899999999999996E-2</v>
      </c>
      <c r="I122" s="22">
        <v>0.15379999999999999</v>
      </c>
      <c r="J122" s="22" t="s">
        <v>38</v>
      </c>
      <c r="K122" s="22" t="s">
        <v>38</v>
      </c>
      <c r="L122" s="22">
        <v>0.46150000000000002</v>
      </c>
      <c r="M122" s="22">
        <v>0.15379999999999999</v>
      </c>
    </row>
    <row r="123" spans="1:13" x14ac:dyDescent="0.25">
      <c r="A123" s="7" t="s">
        <v>154</v>
      </c>
      <c r="B123" s="6">
        <v>222</v>
      </c>
      <c r="C123" s="22">
        <v>0.1036</v>
      </c>
      <c r="D123" s="22">
        <v>0.16220000000000001</v>
      </c>
      <c r="E123" s="22">
        <v>0.16220000000000001</v>
      </c>
      <c r="F123" s="22">
        <v>0.17119999999999999</v>
      </c>
      <c r="G123" s="22">
        <v>0.16220000000000001</v>
      </c>
      <c r="H123" s="22">
        <v>0.11260000000000001</v>
      </c>
      <c r="I123" s="22">
        <v>7.6600000000000001E-2</v>
      </c>
      <c r="J123" s="22">
        <v>2.7E-2</v>
      </c>
      <c r="K123" s="22">
        <v>2.2499999999999999E-2</v>
      </c>
      <c r="L123" s="22">
        <v>0.4279</v>
      </c>
      <c r="M123" s="22">
        <v>0.12609999999999999</v>
      </c>
    </row>
    <row r="124" spans="1:13" ht="30" x14ac:dyDescent="0.25">
      <c r="A124" s="7" t="s">
        <v>155</v>
      </c>
      <c r="B124" s="6">
        <v>600</v>
      </c>
      <c r="C124" s="22">
        <v>8.1699999999999995E-2</v>
      </c>
      <c r="D124" s="22">
        <v>0.17330000000000001</v>
      </c>
      <c r="E124" s="22">
        <v>0.17499999999999999</v>
      </c>
      <c r="F124" s="22">
        <v>0.16830000000000001</v>
      </c>
      <c r="G124" s="22">
        <v>0.16500000000000001</v>
      </c>
      <c r="H124" s="22">
        <v>0.11169999999999999</v>
      </c>
      <c r="I124" s="22">
        <v>0.08</v>
      </c>
      <c r="J124" s="22">
        <v>2.8299999999999999E-2</v>
      </c>
      <c r="K124" s="22">
        <v>1.67E-2</v>
      </c>
      <c r="L124" s="22">
        <v>0.43</v>
      </c>
      <c r="M124" s="22">
        <v>0.125</v>
      </c>
    </row>
    <row r="125" spans="1:13" x14ac:dyDescent="0.25">
      <c r="A125" s="7" t="s">
        <v>156</v>
      </c>
      <c r="B125" s="6">
        <v>41</v>
      </c>
      <c r="C125" s="22">
        <v>0.122</v>
      </c>
      <c r="D125" s="22">
        <v>0.14630000000000001</v>
      </c>
      <c r="E125" s="22">
        <v>0.24390000000000001</v>
      </c>
      <c r="F125" s="22">
        <v>9.7600000000000006E-2</v>
      </c>
      <c r="G125" s="22">
        <v>0.14630000000000001</v>
      </c>
      <c r="H125" s="22">
        <v>9.7600000000000006E-2</v>
      </c>
      <c r="I125" s="22">
        <v>9.7600000000000006E-2</v>
      </c>
      <c r="J125" s="22">
        <v>4.8800000000000003E-2</v>
      </c>
      <c r="K125" s="22" t="s">
        <v>38</v>
      </c>
      <c r="L125" s="22">
        <v>0.51219999999999999</v>
      </c>
      <c r="M125" s="22">
        <v>0.14630000000000001</v>
      </c>
    </row>
    <row r="126" spans="1:13" x14ac:dyDescent="0.25">
      <c r="A126" s="7" t="s">
        <v>157</v>
      </c>
      <c r="B126" s="6">
        <v>30</v>
      </c>
      <c r="C126" s="22" t="s">
        <v>38</v>
      </c>
      <c r="D126" s="22">
        <v>0.1</v>
      </c>
      <c r="E126" s="22">
        <v>0.26669999999999999</v>
      </c>
      <c r="F126" s="22">
        <v>0.26669999999999999</v>
      </c>
      <c r="G126" s="22">
        <v>0.16669999999999999</v>
      </c>
      <c r="H126" s="22">
        <v>0.1333</v>
      </c>
      <c r="I126" s="22">
        <v>6.6699999999999995E-2</v>
      </c>
      <c r="J126" s="22" t="s">
        <v>38</v>
      </c>
      <c r="K126" s="22" t="s">
        <v>38</v>
      </c>
      <c r="L126" s="22">
        <v>0.36670000000000003</v>
      </c>
      <c r="M126" s="22">
        <v>6.6699999999999995E-2</v>
      </c>
    </row>
    <row r="127" spans="1:13" x14ac:dyDescent="0.25">
      <c r="A127" s="7" t="s">
        <v>158</v>
      </c>
      <c r="B127" s="6">
        <v>157</v>
      </c>
      <c r="C127" s="22">
        <v>7.6399999999999996E-2</v>
      </c>
      <c r="D127" s="22">
        <v>0.15920000000000001</v>
      </c>
      <c r="E127" s="22">
        <v>0.1847</v>
      </c>
      <c r="F127" s="22">
        <v>0.19109999999999999</v>
      </c>
      <c r="G127" s="22">
        <v>0.1338</v>
      </c>
      <c r="H127" s="22">
        <v>0.121</v>
      </c>
      <c r="I127" s="22">
        <v>0.1019</v>
      </c>
      <c r="J127" s="22">
        <v>1.2699999999999999E-2</v>
      </c>
      <c r="K127" s="22">
        <v>1.9099999999999999E-2</v>
      </c>
      <c r="L127" s="22">
        <v>0.4204</v>
      </c>
      <c r="M127" s="22">
        <v>0.1338</v>
      </c>
    </row>
    <row r="128" spans="1:13" x14ac:dyDescent="0.25">
      <c r="A128" s="7" t="s">
        <v>159</v>
      </c>
      <c r="B128" s="6">
        <v>710</v>
      </c>
      <c r="C128" s="22">
        <v>7.7499999999999999E-2</v>
      </c>
      <c r="D128" s="22">
        <v>0.17610000000000001</v>
      </c>
      <c r="E128" s="22">
        <v>0.16059999999999999</v>
      </c>
      <c r="F128" s="22">
        <v>0.17180000000000001</v>
      </c>
      <c r="G128" s="22">
        <v>0.16900000000000001</v>
      </c>
      <c r="H128" s="22">
        <v>0.11269999999999999</v>
      </c>
      <c r="I128" s="22">
        <v>8.7300000000000003E-2</v>
      </c>
      <c r="J128" s="22">
        <v>2.8199999999999999E-2</v>
      </c>
      <c r="K128" s="22">
        <v>1.6899999999999998E-2</v>
      </c>
      <c r="L128" s="22">
        <v>0.41410000000000002</v>
      </c>
      <c r="M128" s="22">
        <v>0.13239999999999999</v>
      </c>
    </row>
    <row r="129" spans="1:13" x14ac:dyDescent="0.25">
      <c r="A129" s="7" t="s">
        <v>160</v>
      </c>
      <c r="B129" s="6">
        <v>340</v>
      </c>
      <c r="C129" s="22">
        <v>9.4100000000000003E-2</v>
      </c>
      <c r="D129" s="22">
        <v>0.1588</v>
      </c>
      <c r="E129" s="22">
        <v>0.17649999999999999</v>
      </c>
      <c r="F129" s="22">
        <v>0.1706</v>
      </c>
      <c r="G129" s="22">
        <v>0.15290000000000001</v>
      </c>
      <c r="H129" s="22">
        <v>0.1265</v>
      </c>
      <c r="I129" s="22">
        <v>7.9399999999999998E-2</v>
      </c>
      <c r="J129" s="22">
        <v>2.35E-2</v>
      </c>
      <c r="K129" s="22">
        <v>1.7600000000000001E-2</v>
      </c>
      <c r="L129" s="22">
        <v>0.4294</v>
      </c>
      <c r="M129" s="22">
        <v>0.1206</v>
      </c>
    </row>
    <row r="130" spans="1:13" x14ac:dyDescent="0.25">
      <c r="A130" s="7" t="s">
        <v>161</v>
      </c>
      <c r="B130" s="6">
        <v>346</v>
      </c>
      <c r="C130" s="22">
        <v>0.12720000000000001</v>
      </c>
      <c r="D130" s="22">
        <v>0.20519999999999999</v>
      </c>
      <c r="E130" s="22">
        <v>0.1358</v>
      </c>
      <c r="F130" s="22">
        <v>0.17630000000000001</v>
      </c>
      <c r="G130" s="22">
        <v>0.15029999999999999</v>
      </c>
      <c r="H130" s="22">
        <v>0.104</v>
      </c>
      <c r="I130" s="22">
        <v>6.6500000000000004E-2</v>
      </c>
      <c r="J130" s="22">
        <v>2.5999999999999999E-2</v>
      </c>
      <c r="K130" s="22">
        <v>8.6999999999999994E-3</v>
      </c>
      <c r="L130" s="22">
        <v>0.46820000000000001</v>
      </c>
      <c r="M130" s="22">
        <v>0.1012</v>
      </c>
    </row>
    <row r="131" spans="1:13" x14ac:dyDescent="0.25">
      <c r="A131" s="7" t="s">
        <v>162</v>
      </c>
      <c r="B131" s="6">
        <v>64</v>
      </c>
      <c r="C131" s="22">
        <v>7.8100000000000003E-2</v>
      </c>
      <c r="D131" s="22">
        <v>0.2344</v>
      </c>
      <c r="E131" s="22">
        <v>0.125</v>
      </c>
      <c r="F131" s="22">
        <v>0.1094</v>
      </c>
      <c r="G131" s="22">
        <v>0.21879999999999999</v>
      </c>
      <c r="H131" s="22">
        <v>0.125</v>
      </c>
      <c r="I131" s="22">
        <v>4.6899999999999997E-2</v>
      </c>
      <c r="J131" s="22">
        <v>4.6899999999999997E-2</v>
      </c>
      <c r="K131" s="22">
        <v>1.5599999999999999E-2</v>
      </c>
      <c r="L131" s="22">
        <v>0.4375</v>
      </c>
      <c r="M131" s="22">
        <v>0.1094</v>
      </c>
    </row>
    <row r="132" spans="1:13" x14ac:dyDescent="0.25">
      <c r="A132" s="7" t="s">
        <v>163</v>
      </c>
      <c r="B132" s="6">
        <v>55</v>
      </c>
      <c r="C132" s="22">
        <v>9.0899999999999995E-2</v>
      </c>
      <c r="D132" s="22">
        <v>0.1636</v>
      </c>
      <c r="E132" s="22">
        <v>9.0899999999999995E-2</v>
      </c>
      <c r="F132" s="22">
        <v>0.18179999999999999</v>
      </c>
      <c r="G132" s="22">
        <v>0.21820000000000001</v>
      </c>
      <c r="H132" s="22">
        <v>0.1273</v>
      </c>
      <c r="I132" s="22">
        <v>9.0899999999999995E-2</v>
      </c>
      <c r="J132" s="22">
        <v>1.8200000000000001E-2</v>
      </c>
      <c r="K132" s="22">
        <v>1.8200000000000001E-2</v>
      </c>
      <c r="L132" s="22">
        <v>0.34549999999999997</v>
      </c>
      <c r="M132" s="22">
        <v>0.1273</v>
      </c>
    </row>
    <row r="133" spans="1:13" ht="30" x14ac:dyDescent="0.25">
      <c r="A133" s="7" t="s">
        <v>164</v>
      </c>
      <c r="B133" s="6">
        <v>22</v>
      </c>
      <c r="C133" s="22">
        <v>4.5499999999999999E-2</v>
      </c>
      <c r="D133" s="22">
        <v>4.5499999999999999E-2</v>
      </c>
      <c r="E133" s="22">
        <v>0.2273</v>
      </c>
      <c r="F133" s="22">
        <v>4.5499999999999999E-2</v>
      </c>
      <c r="G133" s="22">
        <v>0.18179999999999999</v>
      </c>
      <c r="H133" s="22">
        <v>0.2727</v>
      </c>
      <c r="I133" s="22">
        <v>0.13639999999999999</v>
      </c>
      <c r="J133" s="22">
        <v>4.5499999999999999E-2</v>
      </c>
      <c r="K133" s="22" t="s">
        <v>38</v>
      </c>
      <c r="L133" s="22">
        <v>0.31819999999999998</v>
      </c>
      <c r="M133" s="22">
        <v>0.18179999999999999</v>
      </c>
    </row>
    <row r="134" spans="1:13" ht="30" x14ac:dyDescent="0.25">
      <c r="A134" s="7" t="s">
        <v>165</v>
      </c>
      <c r="B134" s="6">
        <v>55</v>
      </c>
      <c r="C134" s="22">
        <v>0.1091</v>
      </c>
      <c r="D134" s="22">
        <v>0.1636</v>
      </c>
      <c r="E134" s="22">
        <v>0.21820000000000001</v>
      </c>
      <c r="F134" s="22">
        <v>0.1273</v>
      </c>
      <c r="G134" s="22">
        <v>9.0899999999999995E-2</v>
      </c>
      <c r="H134" s="22">
        <v>0.1091</v>
      </c>
      <c r="I134" s="22">
        <v>0.1091</v>
      </c>
      <c r="J134" s="22">
        <v>5.45E-2</v>
      </c>
      <c r="K134" s="22">
        <v>1.8200000000000001E-2</v>
      </c>
      <c r="L134" s="22">
        <v>0.4909</v>
      </c>
      <c r="M134" s="22">
        <v>0.18179999999999999</v>
      </c>
    </row>
    <row r="135" spans="1:13" x14ac:dyDescent="0.25">
      <c r="A135" s="7" t="s">
        <v>166</v>
      </c>
      <c r="B135" s="6">
        <v>29</v>
      </c>
      <c r="C135" s="22">
        <v>0.10340000000000001</v>
      </c>
      <c r="D135" s="22">
        <v>0.13789999999999999</v>
      </c>
      <c r="E135" s="22">
        <v>0.2069</v>
      </c>
      <c r="F135" s="22">
        <v>6.9000000000000006E-2</v>
      </c>
      <c r="G135" s="22">
        <v>0.2414</v>
      </c>
      <c r="H135" s="22">
        <v>0.13789999999999999</v>
      </c>
      <c r="I135" s="22">
        <v>3.4500000000000003E-2</v>
      </c>
      <c r="J135" s="22">
        <v>3.4500000000000003E-2</v>
      </c>
      <c r="K135" s="22">
        <v>3.4500000000000003E-2</v>
      </c>
      <c r="L135" s="22">
        <v>0.44829999999999998</v>
      </c>
      <c r="M135" s="22">
        <v>0.10340000000000001</v>
      </c>
    </row>
    <row r="136" spans="1:13" x14ac:dyDescent="0.25">
      <c r="A136" s="7" t="s">
        <v>167</v>
      </c>
      <c r="B136" s="6">
        <v>45</v>
      </c>
      <c r="C136" s="22">
        <v>0.17780000000000001</v>
      </c>
      <c r="D136" s="22">
        <v>0.17780000000000001</v>
      </c>
      <c r="E136" s="22">
        <v>0.1333</v>
      </c>
      <c r="F136" s="22">
        <v>0.1111</v>
      </c>
      <c r="G136" s="22">
        <v>0.15559999999999999</v>
      </c>
      <c r="H136" s="22">
        <v>8.8900000000000007E-2</v>
      </c>
      <c r="I136" s="22">
        <v>0.1111</v>
      </c>
      <c r="J136" s="22">
        <v>2.2200000000000001E-2</v>
      </c>
      <c r="K136" s="22">
        <v>2.2200000000000001E-2</v>
      </c>
      <c r="L136" s="22">
        <v>0.4889</v>
      </c>
      <c r="M136" s="22">
        <v>0.15559999999999999</v>
      </c>
    </row>
    <row r="137" spans="1:13" x14ac:dyDescent="0.25">
      <c r="A137" s="7" t="s">
        <v>168</v>
      </c>
      <c r="B137" s="6">
        <v>34</v>
      </c>
      <c r="C137" s="22">
        <v>8.8200000000000001E-2</v>
      </c>
      <c r="D137" s="22">
        <v>0.1176</v>
      </c>
      <c r="E137" s="22">
        <v>0.26469999999999999</v>
      </c>
      <c r="F137" s="22">
        <v>0.14710000000000001</v>
      </c>
      <c r="G137" s="22">
        <v>0.17649999999999999</v>
      </c>
      <c r="H137" s="22">
        <v>0.14710000000000001</v>
      </c>
      <c r="I137" s="22">
        <v>2.9399999999999999E-2</v>
      </c>
      <c r="J137" s="22">
        <v>2.9399999999999999E-2</v>
      </c>
      <c r="K137" s="22" t="s">
        <v>38</v>
      </c>
      <c r="L137" s="22">
        <v>0.47060000000000002</v>
      </c>
      <c r="M137" s="22">
        <v>5.8799999999999998E-2</v>
      </c>
    </row>
    <row r="138" spans="1:13" x14ac:dyDescent="0.25">
      <c r="A138" s="7" t="s">
        <v>169</v>
      </c>
      <c r="B138" s="6">
        <v>27</v>
      </c>
      <c r="C138" s="22">
        <v>0.1852</v>
      </c>
      <c r="D138" s="22">
        <v>0.22220000000000001</v>
      </c>
      <c r="E138" s="22">
        <v>7.4099999999999999E-2</v>
      </c>
      <c r="F138" s="22">
        <v>7.4099999999999999E-2</v>
      </c>
      <c r="G138" s="22">
        <v>0.1111</v>
      </c>
      <c r="H138" s="22">
        <v>0.1852</v>
      </c>
      <c r="I138" s="22">
        <v>0.1111</v>
      </c>
      <c r="J138" s="22" t="s">
        <v>38</v>
      </c>
      <c r="K138" s="22">
        <v>3.6999999999999998E-2</v>
      </c>
      <c r="L138" s="22">
        <v>0.48149999999999998</v>
      </c>
      <c r="M138" s="22">
        <v>0.14810000000000001</v>
      </c>
    </row>
    <row r="139" spans="1:13" x14ac:dyDescent="0.25">
      <c r="A139" s="7" t="s">
        <v>170</v>
      </c>
      <c r="B139" s="6">
        <v>6</v>
      </c>
      <c r="C139" s="22" t="s">
        <v>38</v>
      </c>
      <c r="D139" s="22">
        <v>0.16669999999999999</v>
      </c>
      <c r="E139" s="22">
        <v>0.16669999999999999</v>
      </c>
      <c r="F139" s="22" t="s">
        <v>38</v>
      </c>
      <c r="G139" s="22">
        <v>0.16669999999999999</v>
      </c>
      <c r="H139" s="22">
        <v>0.33329999999999999</v>
      </c>
      <c r="I139" s="22">
        <v>0.16669999999999999</v>
      </c>
      <c r="J139" s="22" t="s">
        <v>38</v>
      </c>
      <c r="K139" s="22" t="s">
        <v>38</v>
      </c>
      <c r="L139" s="22">
        <v>0.33329999999999999</v>
      </c>
      <c r="M139" s="22">
        <v>0.16669999999999999</v>
      </c>
    </row>
    <row r="140" spans="1:13" x14ac:dyDescent="0.25">
      <c r="A140" s="7" t="s">
        <v>171</v>
      </c>
      <c r="B140" s="6">
        <v>28</v>
      </c>
      <c r="C140" s="22" t="s">
        <v>38</v>
      </c>
      <c r="D140" s="22">
        <v>0.1071</v>
      </c>
      <c r="E140" s="22">
        <v>0.25</v>
      </c>
      <c r="F140" s="22">
        <v>0.25</v>
      </c>
      <c r="G140" s="22">
        <v>0.17860000000000001</v>
      </c>
      <c r="H140" s="22">
        <v>0.1429</v>
      </c>
      <c r="I140" s="22">
        <v>3.5700000000000003E-2</v>
      </c>
      <c r="J140" s="22" t="s">
        <v>38</v>
      </c>
      <c r="K140" s="22">
        <v>3.5700000000000003E-2</v>
      </c>
      <c r="L140" s="22">
        <v>0.35709999999999997</v>
      </c>
      <c r="M140" s="22">
        <v>7.1400000000000005E-2</v>
      </c>
    </row>
    <row r="141" spans="1:13" x14ac:dyDescent="0.25">
      <c r="A141" s="7" t="s">
        <v>172</v>
      </c>
      <c r="B141" s="6">
        <v>721</v>
      </c>
      <c r="C141" s="22">
        <v>8.3199999999999996E-2</v>
      </c>
      <c r="D141" s="22">
        <v>0.1706</v>
      </c>
      <c r="E141" s="22">
        <v>0.1623</v>
      </c>
      <c r="F141" s="22">
        <v>0.1734</v>
      </c>
      <c r="G141" s="22">
        <v>0.1595</v>
      </c>
      <c r="H141" s="22">
        <v>0.1207</v>
      </c>
      <c r="I141" s="22">
        <v>8.3199999999999996E-2</v>
      </c>
      <c r="J141" s="22">
        <v>3.0499999999999999E-2</v>
      </c>
      <c r="K141" s="22">
        <v>1.66E-2</v>
      </c>
      <c r="L141" s="22">
        <v>0.41610000000000003</v>
      </c>
      <c r="M141" s="22">
        <v>0.13039999999999999</v>
      </c>
    </row>
    <row r="142" spans="1:13" x14ac:dyDescent="0.25">
      <c r="A142" s="7" t="s">
        <v>173</v>
      </c>
      <c r="B142" s="6">
        <v>20</v>
      </c>
      <c r="C142" s="22" t="s">
        <v>38</v>
      </c>
      <c r="D142" s="22">
        <v>0.2</v>
      </c>
      <c r="E142" s="22">
        <v>0.25</v>
      </c>
      <c r="F142" s="22" t="s">
        <v>38</v>
      </c>
      <c r="G142" s="22">
        <v>0.15</v>
      </c>
      <c r="H142" s="22">
        <v>0.2</v>
      </c>
      <c r="I142" s="22">
        <v>0.15</v>
      </c>
      <c r="J142" s="22">
        <v>0.05</v>
      </c>
      <c r="K142" s="22" t="s">
        <v>38</v>
      </c>
      <c r="L142" s="22">
        <v>0.45</v>
      </c>
      <c r="M142" s="22">
        <v>0.2</v>
      </c>
    </row>
    <row r="143" spans="1:13" ht="30" x14ac:dyDescent="0.25">
      <c r="A143" s="7" t="s">
        <v>174</v>
      </c>
      <c r="B143" s="6">
        <v>63</v>
      </c>
      <c r="C143" s="22">
        <v>3.1699999999999999E-2</v>
      </c>
      <c r="D143" s="22">
        <v>0.1905</v>
      </c>
      <c r="E143" s="22">
        <v>9.5200000000000007E-2</v>
      </c>
      <c r="F143" s="22">
        <v>0.15870000000000001</v>
      </c>
      <c r="G143" s="22">
        <v>0.22220000000000001</v>
      </c>
      <c r="H143" s="22">
        <v>0.20630000000000001</v>
      </c>
      <c r="I143" s="22">
        <v>6.3500000000000001E-2</v>
      </c>
      <c r="J143" s="22">
        <v>3.1699999999999999E-2</v>
      </c>
      <c r="K143" s="22" t="s">
        <v>38</v>
      </c>
      <c r="L143" s="22">
        <v>0.3175</v>
      </c>
      <c r="M143" s="22">
        <v>9.5200000000000007E-2</v>
      </c>
    </row>
    <row r="144" spans="1:13" ht="30" x14ac:dyDescent="0.25">
      <c r="A144" s="7" t="s">
        <v>175</v>
      </c>
      <c r="B144" s="6">
        <v>126</v>
      </c>
      <c r="C144" s="22">
        <v>8.7300000000000003E-2</v>
      </c>
      <c r="D144" s="22">
        <v>0.13489999999999999</v>
      </c>
      <c r="E144" s="22">
        <v>0.15079999999999999</v>
      </c>
      <c r="F144" s="22">
        <v>0.19839999999999999</v>
      </c>
      <c r="G144" s="22">
        <v>0.21429999999999999</v>
      </c>
      <c r="H144" s="22">
        <v>9.5200000000000007E-2</v>
      </c>
      <c r="I144" s="22">
        <v>6.3500000000000001E-2</v>
      </c>
      <c r="J144" s="22">
        <v>2.3800000000000002E-2</v>
      </c>
      <c r="K144" s="22">
        <v>3.1699999999999999E-2</v>
      </c>
      <c r="L144" s="22">
        <v>0.373</v>
      </c>
      <c r="M144" s="22">
        <v>0.11899999999999999</v>
      </c>
    </row>
    <row r="145" spans="1:13" ht="30" x14ac:dyDescent="0.25">
      <c r="A145" s="7" t="s">
        <v>176</v>
      </c>
      <c r="B145" s="6">
        <v>386</v>
      </c>
      <c r="C145" s="22">
        <v>8.0299999999999996E-2</v>
      </c>
      <c r="D145" s="22">
        <v>0.158</v>
      </c>
      <c r="E145" s="22">
        <v>0.18390000000000001</v>
      </c>
      <c r="F145" s="22">
        <v>0.1762</v>
      </c>
      <c r="G145" s="22">
        <v>0.158</v>
      </c>
      <c r="H145" s="22">
        <v>0.1036</v>
      </c>
      <c r="I145" s="22">
        <v>9.8400000000000001E-2</v>
      </c>
      <c r="J145" s="22">
        <v>3.3700000000000001E-2</v>
      </c>
      <c r="K145" s="22">
        <v>7.7999999999999996E-3</v>
      </c>
      <c r="L145" s="22">
        <v>0.42230000000000001</v>
      </c>
      <c r="M145" s="22">
        <v>0.1399</v>
      </c>
    </row>
    <row r="146" spans="1:13" ht="30" x14ac:dyDescent="0.25">
      <c r="A146" s="7" t="s">
        <v>177</v>
      </c>
      <c r="B146" s="6">
        <v>31</v>
      </c>
      <c r="C146" s="22">
        <v>0.129</v>
      </c>
      <c r="D146" s="22">
        <v>0.2258</v>
      </c>
      <c r="E146" s="22">
        <v>0.2258</v>
      </c>
      <c r="F146" s="22">
        <v>3.2300000000000002E-2</v>
      </c>
      <c r="G146" s="22">
        <v>0.129</v>
      </c>
      <c r="H146" s="22">
        <v>0.1613</v>
      </c>
      <c r="I146" s="22">
        <v>9.6799999999999997E-2</v>
      </c>
      <c r="J146" s="22" t="s">
        <v>38</v>
      </c>
      <c r="K146" s="22" t="s">
        <v>38</v>
      </c>
      <c r="L146" s="22">
        <v>0.5806</v>
      </c>
      <c r="M146" s="22">
        <v>9.6799999999999997E-2</v>
      </c>
    </row>
    <row r="147" spans="1:13" ht="30" x14ac:dyDescent="0.25">
      <c r="A147" s="7" t="s">
        <v>178</v>
      </c>
      <c r="B147" s="6">
        <v>6</v>
      </c>
      <c r="C147" s="22">
        <v>0.33329999999999999</v>
      </c>
      <c r="D147" s="22">
        <v>0.16669999999999999</v>
      </c>
      <c r="E147" s="22">
        <v>0.16669999999999999</v>
      </c>
      <c r="F147" s="22">
        <v>0.16669999999999999</v>
      </c>
      <c r="G147" s="22">
        <v>0.16669999999999999</v>
      </c>
      <c r="H147" s="22" t="s">
        <v>38</v>
      </c>
      <c r="I147" s="22" t="s">
        <v>38</v>
      </c>
      <c r="J147" s="22" t="s">
        <v>38</v>
      </c>
      <c r="K147" s="22" t="s">
        <v>38</v>
      </c>
      <c r="L147" s="22">
        <v>0.66669999999999996</v>
      </c>
      <c r="M147" s="22">
        <v>0</v>
      </c>
    </row>
    <row r="148" spans="1:13" ht="30" x14ac:dyDescent="0.25">
      <c r="A148" s="7" t="s">
        <v>179</v>
      </c>
      <c r="B148" s="6">
        <v>24</v>
      </c>
      <c r="C148" s="22">
        <v>0.20830000000000001</v>
      </c>
      <c r="D148" s="22">
        <v>0.25</v>
      </c>
      <c r="E148" s="22">
        <v>0.125</v>
      </c>
      <c r="F148" s="22">
        <v>0.16669999999999999</v>
      </c>
      <c r="G148" s="22">
        <v>0.125</v>
      </c>
      <c r="H148" s="22">
        <v>8.3299999999999999E-2</v>
      </c>
      <c r="I148" s="22">
        <v>4.1700000000000001E-2</v>
      </c>
      <c r="J148" s="22" t="s">
        <v>38</v>
      </c>
      <c r="K148" s="22" t="s">
        <v>38</v>
      </c>
      <c r="L148" s="22">
        <v>0.58330000000000004</v>
      </c>
      <c r="M148" s="22">
        <v>4.1700000000000001E-2</v>
      </c>
    </row>
    <row r="149" spans="1:13" x14ac:dyDescent="0.25">
      <c r="A149" s="7" t="s">
        <v>180</v>
      </c>
      <c r="B149" s="6">
        <v>79</v>
      </c>
      <c r="C149" s="22">
        <v>2.53E-2</v>
      </c>
      <c r="D149" s="22">
        <v>0.1772</v>
      </c>
      <c r="E149" s="22">
        <v>0.26579999999999998</v>
      </c>
      <c r="F149" s="22">
        <v>0.15190000000000001</v>
      </c>
      <c r="G149" s="22">
        <v>0.1139</v>
      </c>
      <c r="H149" s="22">
        <v>0.1139</v>
      </c>
      <c r="I149" s="22">
        <v>0.1013</v>
      </c>
      <c r="J149" s="22" t="s">
        <v>38</v>
      </c>
      <c r="K149" s="22">
        <v>5.0599999999999999E-2</v>
      </c>
      <c r="L149" s="22">
        <v>0.46839999999999998</v>
      </c>
      <c r="M149" s="22">
        <v>0.15190000000000001</v>
      </c>
    </row>
    <row r="150" spans="1:13" ht="30" x14ac:dyDescent="0.25">
      <c r="A150" s="7" t="s">
        <v>181</v>
      </c>
      <c r="B150" s="6">
        <v>15</v>
      </c>
      <c r="C150" s="22">
        <v>6.6699999999999995E-2</v>
      </c>
      <c r="D150" s="22">
        <v>0.1333</v>
      </c>
      <c r="E150" s="22">
        <v>6.6699999999999995E-2</v>
      </c>
      <c r="F150" s="22">
        <v>0.33329999999999999</v>
      </c>
      <c r="G150" s="22">
        <v>0.1333</v>
      </c>
      <c r="H150" s="22">
        <v>0.2</v>
      </c>
      <c r="I150" s="22" t="s">
        <v>38</v>
      </c>
      <c r="J150" s="22">
        <v>6.6699999999999995E-2</v>
      </c>
      <c r="K150" s="22" t="s">
        <v>38</v>
      </c>
      <c r="L150" s="22">
        <v>0.26669999999999999</v>
      </c>
      <c r="M150" s="22">
        <v>6.6699999999999995E-2</v>
      </c>
    </row>
    <row r="151" spans="1:13" x14ac:dyDescent="0.25">
      <c r="A151" s="7" t="s">
        <v>182</v>
      </c>
      <c r="B151" s="6">
        <v>42</v>
      </c>
      <c r="C151" s="22">
        <v>0.11899999999999999</v>
      </c>
      <c r="D151" s="22">
        <v>0.26190000000000002</v>
      </c>
      <c r="E151" s="22">
        <v>0.11899999999999999</v>
      </c>
      <c r="F151" s="22">
        <v>0.1905</v>
      </c>
      <c r="G151" s="22">
        <v>0.11899999999999999</v>
      </c>
      <c r="H151" s="22">
        <v>4.7600000000000003E-2</v>
      </c>
      <c r="I151" s="22">
        <v>4.7600000000000003E-2</v>
      </c>
      <c r="J151" s="22">
        <v>7.1400000000000005E-2</v>
      </c>
      <c r="K151" s="22">
        <v>2.3800000000000002E-2</v>
      </c>
      <c r="L151" s="22">
        <v>0.5</v>
      </c>
      <c r="M151" s="22">
        <v>0.1429</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10</v>
      </c>
      <c r="C153" s="22">
        <v>0.1</v>
      </c>
      <c r="D153" s="22">
        <v>0.3</v>
      </c>
      <c r="E153" s="22">
        <v>0.3</v>
      </c>
      <c r="F153" s="22">
        <v>0.2</v>
      </c>
      <c r="G153" s="22" t="s">
        <v>38</v>
      </c>
      <c r="H153" s="22">
        <v>0.1</v>
      </c>
      <c r="I153" s="22" t="s">
        <v>38</v>
      </c>
      <c r="J153" s="22" t="s">
        <v>38</v>
      </c>
      <c r="K153" s="22" t="s">
        <v>38</v>
      </c>
      <c r="L153" s="22">
        <v>0.7</v>
      </c>
      <c r="M153" s="22">
        <v>0</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31</v>
      </c>
      <c r="C155" s="22">
        <v>9.6799999999999997E-2</v>
      </c>
      <c r="D155" s="22">
        <v>0.3548</v>
      </c>
      <c r="E155" s="22">
        <v>3.2300000000000002E-2</v>
      </c>
      <c r="F155" s="22">
        <v>9.6799999999999997E-2</v>
      </c>
      <c r="G155" s="22">
        <v>0.19350000000000001</v>
      </c>
      <c r="H155" s="22">
        <v>9.6799999999999997E-2</v>
      </c>
      <c r="I155" s="22">
        <v>6.4500000000000002E-2</v>
      </c>
      <c r="J155" s="22">
        <v>6.4500000000000002E-2</v>
      </c>
      <c r="K155" s="22" t="s">
        <v>38</v>
      </c>
      <c r="L155" s="22">
        <v>0.4839</v>
      </c>
      <c r="M155" s="22">
        <v>0.129</v>
      </c>
    </row>
  </sheetData>
  <hyperlinks>
    <hyperlink ref="A1" location="Contents!A1" display="Select here to return to the contents page" xr:uid="{3DC9A351-0C32-4E10-83F6-998D1530F2E3}"/>
  </hyperlink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64AE5E-6B3B-4A18-B56C-1E4DC39D6C04}">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22</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837</v>
      </c>
      <c r="C5" s="22">
        <v>8.1199999999999994E-2</v>
      </c>
      <c r="D5" s="22">
        <v>0.2258</v>
      </c>
      <c r="E5" s="22">
        <v>0.23180000000000001</v>
      </c>
      <c r="F5" s="22">
        <v>0.16850000000000001</v>
      </c>
      <c r="G5" s="22">
        <v>0.1147</v>
      </c>
      <c r="H5" s="22">
        <v>8.1199999999999994E-2</v>
      </c>
      <c r="I5" s="22">
        <v>5.5E-2</v>
      </c>
      <c r="J5" s="22">
        <v>3.2300000000000002E-2</v>
      </c>
      <c r="K5" s="22">
        <v>9.5999999999999992E-3</v>
      </c>
      <c r="L5" s="22">
        <v>0.53879999999999995</v>
      </c>
      <c r="M5" s="22">
        <v>9.6799999999999997E-2</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v>0.4</v>
      </c>
      <c r="D8" s="22">
        <v>0.4</v>
      </c>
      <c r="E8" s="22">
        <v>0.2</v>
      </c>
      <c r="F8" s="22" t="s">
        <v>38</v>
      </c>
      <c r="G8" s="22" t="s">
        <v>38</v>
      </c>
      <c r="H8" s="22" t="s">
        <v>38</v>
      </c>
      <c r="I8" s="22" t="s">
        <v>38</v>
      </c>
      <c r="J8" s="22" t="s">
        <v>38</v>
      </c>
      <c r="K8" s="22" t="s">
        <v>38</v>
      </c>
      <c r="L8" s="22">
        <v>1</v>
      </c>
      <c r="M8" s="22">
        <v>0</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7</v>
      </c>
      <c r="C16" s="22">
        <v>0.1429</v>
      </c>
      <c r="D16" s="22">
        <v>0.28570000000000001</v>
      </c>
      <c r="E16" s="22">
        <v>0.1429</v>
      </c>
      <c r="F16" s="22">
        <v>0.1429</v>
      </c>
      <c r="G16" s="22" t="s">
        <v>38</v>
      </c>
      <c r="H16" s="22">
        <v>0.28570000000000001</v>
      </c>
      <c r="I16" s="22" t="s">
        <v>38</v>
      </c>
      <c r="J16" s="22" t="s">
        <v>38</v>
      </c>
      <c r="K16" s="22" t="s">
        <v>38</v>
      </c>
      <c r="L16" s="22">
        <v>0.57140000000000002</v>
      </c>
      <c r="M16" s="22">
        <v>0</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48</v>
      </c>
      <c r="C20" s="22">
        <v>0.20830000000000001</v>
      </c>
      <c r="D20" s="22">
        <v>0.33329999999999999</v>
      </c>
      <c r="E20" s="22">
        <v>0.20830000000000001</v>
      </c>
      <c r="F20" s="22">
        <v>0.125</v>
      </c>
      <c r="G20" s="22">
        <v>6.25E-2</v>
      </c>
      <c r="H20" s="22">
        <v>4.1700000000000001E-2</v>
      </c>
      <c r="I20" s="22">
        <v>2.0799999999999999E-2</v>
      </c>
      <c r="J20" s="22" t="s">
        <v>38</v>
      </c>
      <c r="K20" s="22" t="s">
        <v>38</v>
      </c>
      <c r="L20" s="22">
        <v>0.75</v>
      </c>
      <c r="M20" s="22">
        <v>2.0799999999999999E-2</v>
      </c>
    </row>
    <row r="21" spans="1:13" x14ac:dyDescent="0.25">
      <c r="A21" s="7" t="s">
        <v>52</v>
      </c>
      <c r="B21" s="6">
        <v>413</v>
      </c>
      <c r="C21" s="22">
        <v>8.4699999999999998E-2</v>
      </c>
      <c r="D21" s="22">
        <v>0.24940000000000001</v>
      </c>
      <c r="E21" s="22">
        <v>0.23730000000000001</v>
      </c>
      <c r="F21" s="22">
        <v>0.1525</v>
      </c>
      <c r="G21" s="22">
        <v>0.1065</v>
      </c>
      <c r="H21" s="22">
        <v>8.2299999999999998E-2</v>
      </c>
      <c r="I21" s="22">
        <v>4.5999999999999999E-2</v>
      </c>
      <c r="J21" s="22">
        <v>3.39E-2</v>
      </c>
      <c r="K21" s="22">
        <v>7.3000000000000001E-3</v>
      </c>
      <c r="L21" s="22">
        <v>0.57140000000000002</v>
      </c>
      <c r="M21" s="22">
        <v>8.72E-2</v>
      </c>
    </row>
    <row r="22" spans="1:13" x14ac:dyDescent="0.25">
      <c r="A22" s="7" t="s">
        <v>53</v>
      </c>
      <c r="B22" s="6">
        <v>313</v>
      </c>
      <c r="C22" s="22">
        <v>5.4300000000000001E-2</v>
      </c>
      <c r="D22" s="22">
        <v>0.17249999999999999</v>
      </c>
      <c r="E22" s="22">
        <v>0.22359999999999999</v>
      </c>
      <c r="F22" s="22">
        <v>0.1981</v>
      </c>
      <c r="G22" s="22">
        <v>0.1502</v>
      </c>
      <c r="H22" s="22">
        <v>8.3099999999999993E-2</v>
      </c>
      <c r="I22" s="22">
        <v>6.3899999999999998E-2</v>
      </c>
      <c r="J22" s="22">
        <v>3.8300000000000001E-2</v>
      </c>
      <c r="K22" s="22">
        <v>1.6E-2</v>
      </c>
      <c r="L22" s="22">
        <v>0.45050000000000001</v>
      </c>
      <c r="M22" s="22">
        <v>0.1182</v>
      </c>
    </row>
    <row r="23" spans="1:13" x14ac:dyDescent="0.25">
      <c r="A23" s="7" t="s">
        <v>54</v>
      </c>
      <c r="B23" s="6">
        <v>373</v>
      </c>
      <c r="C23" s="22">
        <v>8.8499999999999995E-2</v>
      </c>
      <c r="D23" s="22">
        <v>0.24660000000000001</v>
      </c>
      <c r="E23" s="22">
        <v>0.23860000000000001</v>
      </c>
      <c r="F23" s="22">
        <v>0.16619999999999999</v>
      </c>
      <c r="G23" s="22">
        <v>0.1019</v>
      </c>
      <c r="H23" s="22">
        <v>5.8999999999999997E-2</v>
      </c>
      <c r="I23" s="22">
        <v>5.3600000000000002E-2</v>
      </c>
      <c r="J23" s="22">
        <v>3.49E-2</v>
      </c>
      <c r="K23" s="22">
        <v>1.0699999999999999E-2</v>
      </c>
      <c r="L23" s="22">
        <v>0.57369999999999999</v>
      </c>
      <c r="M23" s="22">
        <v>9.9199999999999997E-2</v>
      </c>
    </row>
    <row r="24" spans="1:13" x14ac:dyDescent="0.25">
      <c r="A24" s="7" t="s">
        <v>55</v>
      </c>
      <c r="B24" s="6">
        <v>391</v>
      </c>
      <c r="C24" s="22">
        <v>6.6500000000000004E-2</v>
      </c>
      <c r="D24" s="22">
        <v>0.1918</v>
      </c>
      <c r="E24" s="22">
        <v>0.23269999999999999</v>
      </c>
      <c r="F24" s="22">
        <v>0.1714</v>
      </c>
      <c r="G24" s="22">
        <v>0.13550000000000001</v>
      </c>
      <c r="H24" s="22">
        <v>0.10489999999999999</v>
      </c>
      <c r="I24" s="22">
        <v>5.3699999999999998E-2</v>
      </c>
      <c r="J24" s="22">
        <v>3.32E-2</v>
      </c>
      <c r="K24" s="22">
        <v>1.0200000000000001E-2</v>
      </c>
      <c r="L24" s="22">
        <v>0.49099999999999999</v>
      </c>
      <c r="M24" s="22">
        <v>9.7199999999999995E-2</v>
      </c>
    </row>
    <row r="25" spans="1:13" ht="30" x14ac:dyDescent="0.25">
      <c r="A25" s="7" t="s">
        <v>56</v>
      </c>
      <c r="B25" s="6">
        <v>156</v>
      </c>
      <c r="C25" s="22">
        <v>0.109</v>
      </c>
      <c r="D25" s="22">
        <v>0.17949999999999999</v>
      </c>
      <c r="E25" s="22">
        <v>0.26279999999999998</v>
      </c>
      <c r="F25" s="22">
        <v>0.12180000000000001</v>
      </c>
      <c r="G25" s="22">
        <v>0.16669999999999999</v>
      </c>
      <c r="H25" s="22">
        <v>5.7700000000000001E-2</v>
      </c>
      <c r="I25" s="22">
        <v>5.1299999999999998E-2</v>
      </c>
      <c r="J25" s="22">
        <v>3.2099999999999997E-2</v>
      </c>
      <c r="K25" s="22">
        <v>1.9199999999999998E-2</v>
      </c>
      <c r="L25" s="22">
        <v>0.55130000000000001</v>
      </c>
      <c r="M25" s="22">
        <v>0.1026</v>
      </c>
    </row>
    <row r="26" spans="1:13" ht="30" x14ac:dyDescent="0.25">
      <c r="A26" s="7" t="s">
        <v>57</v>
      </c>
      <c r="B26" s="6">
        <v>135</v>
      </c>
      <c r="C26" s="22">
        <v>0.11849999999999999</v>
      </c>
      <c r="D26" s="22">
        <v>0.28889999999999999</v>
      </c>
      <c r="E26" s="22">
        <v>0.21479999999999999</v>
      </c>
      <c r="F26" s="22">
        <v>0.14810000000000001</v>
      </c>
      <c r="G26" s="22">
        <v>0.1037</v>
      </c>
      <c r="H26" s="22">
        <v>8.1500000000000003E-2</v>
      </c>
      <c r="I26" s="22">
        <v>1.4800000000000001E-2</v>
      </c>
      <c r="J26" s="22">
        <v>2.2200000000000001E-2</v>
      </c>
      <c r="K26" s="22">
        <v>7.4000000000000003E-3</v>
      </c>
      <c r="L26" s="22">
        <v>0.62219999999999998</v>
      </c>
      <c r="M26" s="22">
        <v>4.4400000000000002E-2</v>
      </c>
    </row>
    <row r="27" spans="1:13" ht="30" x14ac:dyDescent="0.25">
      <c r="A27" s="7" t="s">
        <v>58</v>
      </c>
      <c r="B27" s="6">
        <v>50</v>
      </c>
      <c r="C27" s="22">
        <v>0.08</v>
      </c>
      <c r="D27" s="22">
        <v>0.18</v>
      </c>
      <c r="E27" s="22">
        <v>0.26</v>
      </c>
      <c r="F27" s="22">
        <v>0.2</v>
      </c>
      <c r="G27" s="22">
        <v>0.16</v>
      </c>
      <c r="H27" s="22">
        <v>0.06</v>
      </c>
      <c r="I27" s="22">
        <v>0.04</v>
      </c>
      <c r="J27" s="22">
        <v>0.02</v>
      </c>
      <c r="K27" s="22" t="s">
        <v>38</v>
      </c>
      <c r="L27" s="22">
        <v>0.52</v>
      </c>
      <c r="M27" s="22">
        <v>0.06</v>
      </c>
    </row>
    <row r="28" spans="1:13" ht="30" x14ac:dyDescent="0.25">
      <c r="A28" s="7" t="s">
        <v>59</v>
      </c>
      <c r="B28" s="6">
        <v>122</v>
      </c>
      <c r="C28" s="22">
        <v>5.74E-2</v>
      </c>
      <c r="D28" s="22">
        <v>0.2213</v>
      </c>
      <c r="E28" s="22">
        <v>0.24590000000000001</v>
      </c>
      <c r="F28" s="22">
        <v>0.21310000000000001</v>
      </c>
      <c r="G28" s="22">
        <v>0.123</v>
      </c>
      <c r="H28" s="22">
        <v>6.5600000000000006E-2</v>
      </c>
      <c r="I28" s="22">
        <v>2.46E-2</v>
      </c>
      <c r="J28" s="22">
        <v>3.2800000000000003E-2</v>
      </c>
      <c r="K28" s="22">
        <v>1.6400000000000001E-2</v>
      </c>
      <c r="L28" s="22">
        <v>0.52459999999999996</v>
      </c>
      <c r="M28" s="22">
        <v>7.3800000000000004E-2</v>
      </c>
    </row>
    <row r="29" spans="1:13" ht="30" x14ac:dyDescent="0.25">
      <c r="A29" s="7" t="s">
        <v>60</v>
      </c>
      <c r="B29" s="6">
        <v>215</v>
      </c>
      <c r="C29" s="22">
        <v>6.0499999999999998E-2</v>
      </c>
      <c r="D29" s="22">
        <v>0.19070000000000001</v>
      </c>
      <c r="E29" s="22">
        <v>0.2326</v>
      </c>
      <c r="F29" s="22">
        <v>0.15809999999999999</v>
      </c>
      <c r="G29" s="22">
        <v>0.13950000000000001</v>
      </c>
      <c r="H29" s="22">
        <v>0.1023</v>
      </c>
      <c r="I29" s="22">
        <v>6.5100000000000005E-2</v>
      </c>
      <c r="J29" s="22">
        <v>5.1200000000000002E-2</v>
      </c>
      <c r="K29" s="22" t="s">
        <v>38</v>
      </c>
      <c r="L29" s="22">
        <v>0.48370000000000002</v>
      </c>
      <c r="M29" s="22">
        <v>0.1163</v>
      </c>
    </row>
    <row r="30" spans="1:13" ht="30" x14ac:dyDescent="0.25">
      <c r="A30" s="7" t="s">
        <v>61</v>
      </c>
      <c r="B30" s="6">
        <v>256</v>
      </c>
      <c r="C30" s="22">
        <v>0.1016</v>
      </c>
      <c r="D30" s="22">
        <v>0.2344</v>
      </c>
      <c r="E30" s="22">
        <v>0.20699999999999999</v>
      </c>
      <c r="F30" s="22">
        <v>0.1953</v>
      </c>
      <c r="G30" s="22">
        <v>0.1133</v>
      </c>
      <c r="H30" s="22">
        <v>7.0300000000000001E-2</v>
      </c>
      <c r="I30" s="22">
        <v>4.6899999999999997E-2</v>
      </c>
      <c r="J30" s="22">
        <v>1.5599999999999999E-2</v>
      </c>
      <c r="K30" s="22">
        <v>1.5599999999999999E-2</v>
      </c>
      <c r="L30" s="22">
        <v>0.54300000000000004</v>
      </c>
      <c r="M30" s="22">
        <v>7.8100000000000003E-2</v>
      </c>
    </row>
    <row r="31" spans="1:13" x14ac:dyDescent="0.25">
      <c r="A31" s="7" t="s">
        <v>62</v>
      </c>
      <c r="B31" s="6">
        <v>67</v>
      </c>
      <c r="C31" s="22">
        <v>7.46E-2</v>
      </c>
      <c r="D31" s="22">
        <v>0.29849999999999999</v>
      </c>
      <c r="E31" s="22">
        <v>0.23880000000000001</v>
      </c>
      <c r="F31" s="22">
        <v>0.1045</v>
      </c>
      <c r="G31" s="22">
        <v>0.1343</v>
      </c>
      <c r="H31" s="22">
        <v>4.48E-2</v>
      </c>
      <c r="I31" s="22">
        <v>4.48E-2</v>
      </c>
      <c r="J31" s="22">
        <v>2.9899999999999999E-2</v>
      </c>
      <c r="K31" s="22">
        <v>2.9899999999999999E-2</v>
      </c>
      <c r="L31" s="22">
        <v>0.6119</v>
      </c>
      <c r="M31" s="22">
        <v>0.1045</v>
      </c>
    </row>
    <row r="32" spans="1:13" x14ac:dyDescent="0.25">
      <c r="A32" s="7" t="s">
        <v>63</v>
      </c>
      <c r="B32" s="6">
        <v>69</v>
      </c>
      <c r="C32" s="22">
        <v>5.8000000000000003E-2</v>
      </c>
      <c r="D32" s="22">
        <v>0.2319</v>
      </c>
      <c r="E32" s="22">
        <v>0.24640000000000001</v>
      </c>
      <c r="F32" s="22">
        <v>0.18840000000000001</v>
      </c>
      <c r="G32" s="22">
        <v>0.1014</v>
      </c>
      <c r="H32" s="22">
        <v>0.1014</v>
      </c>
      <c r="I32" s="22">
        <v>4.3499999999999997E-2</v>
      </c>
      <c r="J32" s="22">
        <v>2.9000000000000001E-2</v>
      </c>
      <c r="K32" s="22" t="s">
        <v>38</v>
      </c>
      <c r="L32" s="22">
        <v>0.53620000000000001</v>
      </c>
      <c r="M32" s="22">
        <v>7.2499999999999995E-2</v>
      </c>
    </row>
    <row r="33" spans="1:13" x14ac:dyDescent="0.25">
      <c r="A33" s="7" t="s">
        <v>64</v>
      </c>
      <c r="B33" s="6">
        <v>94</v>
      </c>
      <c r="C33" s="22">
        <v>8.5099999999999995E-2</v>
      </c>
      <c r="D33" s="22">
        <v>0.23400000000000001</v>
      </c>
      <c r="E33" s="22">
        <v>0.26600000000000001</v>
      </c>
      <c r="F33" s="22">
        <v>0.18090000000000001</v>
      </c>
      <c r="G33" s="22">
        <v>0.12770000000000001</v>
      </c>
      <c r="H33" s="22">
        <v>6.3799999999999996E-2</v>
      </c>
      <c r="I33" s="22">
        <v>1.06E-2</v>
      </c>
      <c r="J33" s="22">
        <v>2.1299999999999999E-2</v>
      </c>
      <c r="K33" s="22">
        <v>1.06E-2</v>
      </c>
      <c r="L33" s="22">
        <v>0.58509999999999995</v>
      </c>
      <c r="M33" s="22">
        <v>4.2599999999999999E-2</v>
      </c>
    </row>
    <row r="34" spans="1:13" x14ac:dyDescent="0.25">
      <c r="A34" s="7" t="s">
        <v>65</v>
      </c>
      <c r="B34" s="6">
        <v>70</v>
      </c>
      <c r="C34" s="22">
        <v>0.12859999999999999</v>
      </c>
      <c r="D34" s="22">
        <v>0.2</v>
      </c>
      <c r="E34" s="22">
        <v>0.2</v>
      </c>
      <c r="F34" s="22">
        <v>0.1714</v>
      </c>
      <c r="G34" s="22">
        <v>0.15709999999999999</v>
      </c>
      <c r="H34" s="22">
        <v>4.2900000000000001E-2</v>
      </c>
      <c r="I34" s="22">
        <v>5.7099999999999998E-2</v>
      </c>
      <c r="J34" s="22">
        <v>1.43E-2</v>
      </c>
      <c r="K34" s="22">
        <v>2.86E-2</v>
      </c>
      <c r="L34" s="22">
        <v>0.52859999999999996</v>
      </c>
      <c r="M34" s="22">
        <v>0.1</v>
      </c>
    </row>
    <row r="35" spans="1:13" x14ac:dyDescent="0.25">
      <c r="A35" s="7" t="s">
        <v>66</v>
      </c>
      <c r="B35" s="6">
        <v>50</v>
      </c>
      <c r="C35" s="22">
        <v>0.1</v>
      </c>
      <c r="D35" s="22">
        <v>0.18</v>
      </c>
      <c r="E35" s="22">
        <v>0.2</v>
      </c>
      <c r="F35" s="22">
        <v>0.26</v>
      </c>
      <c r="G35" s="22">
        <v>0.14000000000000001</v>
      </c>
      <c r="H35" s="22">
        <v>0.06</v>
      </c>
      <c r="I35" s="22">
        <v>0.02</v>
      </c>
      <c r="J35" s="22">
        <v>0.04</v>
      </c>
      <c r="K35" s="22" t="s">
        <v>38</v>
      </c>
      <c r="L35" s="22">
        <v>0.48</v>
      </c>
      <c r="M35" s="22">
        <v>0.06</v>
      </c>
    </row>
    <row r="36" spans="1:13" x14ac:dyDescent="0.25">
      <c r="A36" s="7" t="s">
        <v>67</v>
      </c>
      <c r="B36" s="6">
        <v>44</v>
      </c>
      <c r="C36" s="22">
        <v>9.0899999999999995E-2</v>
      </c>
      <c r="D36" s="22">
        <v>0.13639999999999999</v>
      </c>
      <c r="E36" s="22">
        <v>0.2727</v>
      </c>
      <c r="F36" s="22">
        <v>0.29549999999999998</v>
      </c>
      <c r="G36" s="22">
        <v>6.8199999999999997E-2</v>
      </c>
      <c r="H36" s="22">
        <v>2.2700000000000001E-2</v>
      </c>
      <c r="I36" s="22">
        <v>0.11360000000000001</v>
      </c>
      <c r="J36" s="22" t="s">
        <v>38</v>
      </c>
      <c r="K36" s="22" t="s">
        <v>38</v>
      </c>
      <c r="L36" s="22">
        <v>0.5</v>
      </c>
      <c r="M36" s="22">
        <v>0.11360000000000001</v>
      </c>
    </row>
    <row r="37" spans="1:13" x14ac:dyDescent="0.25">
      <c r="A37" s="7" t="s">
        <v>68</v>
      </c>
      <c r="B37" s="6">
        <v>36</v>
      </c>
      <c r="C37" s="22">
        <v>2.7799999999999998E-2</v>
      </c>
      <c r="D37" s="22">
        <v>0.27779999999999999</v>
      </c>
      <c r="E37" s="22">
        <v>0.22220000000000001</v>
      </c>
      <c r="F37" s="22">
        <v>0.19439999999999999</v>
      </c>
      <c r="G37" s="22">
        <v>8.3299999999999999E-2</v>
      </c>
      <c r="H37" s="22">
        <v>0.1111</v>
      </c>
      <c r="I37" s="22">
        <v>5.5599999999999997E-2</v>
      </c>
      <c r="J37" s="22">
        <v>2.7799999999999998E-2</v>
      </c>
      <c r="K37" s="22" t="s">
        <v>38</v>
      </c>
      <c r="L37" s="22">
        <v>0.52780000000000005</v>
      </c>
      <c r="M37" s="22">
        <v>8.3299999999999999E-2</v>
      </c>
    </row>
    <row r="38" spans="1:13" x14ac:dyDescent="0.25">
      <c r="A38" s="7" t="s">
        <v>69</v>
      </c>
      <c r="B38" s="6">
        <v>101</v>
      </c>
      <c r="C38" s="22">
        <v>3.9600000000000003E-2</v>
      </c>
      <c r="D38" s="22">
        <v>0.23760000000000001</v>
      </c>
      <c r="E38" s="22">
        <v>0.25740000000000002</v>
      </c>
      <c r="F38" s="22">
        <v>0.1386</v>
      </c>
      <c r="G38" s="22">
        <v>0.15840000000000001</v>
      </c>
      <c r="H38" s="22">
        <v>5.9400000000000001E-2</v>
      </c>
      <c r="I38" s="22">
        <v>5.9400000000000001E-2</v>
      </c>
      <c r="J38" s="22">
        <v>3.9600000000000003E-2</v>
      </c>
      <c r="K38" s="22">
        <v>9.9000000000000008E-3</v>
      </c>
      <c r="L38" s="22">
        <v>0.53469999999999995</v>
      </c>
      <c r="M38" s="22">
        <v>0.1089</v>
      </c>
    </row>
    <row r="39" spans="1:13" x14ac:dyDescent="0.25">
      <c r="A39" s="7" t="s">
        <v>70</v>
      </c>
      <c r="B39" s="6">
        <v>28</v>
      </c>
      <c r="C39" s="22">
        <v>0.1071</v>
      </c>
      <c r="D39" s="22">
        <v>0.21429999999999999</v>
      </c>
      <c r="E39" s="22">
        <v>0.17860000000000001</v>
      </c>
      <c r="F39" s="22">
        <v>0.17860000000000001</v>
      </c>
      <c r="G39" s="22">
        <v>3.5700000000000003E-2</v>
      </c>
      <c r="H39" s="22">
        <v>0.1429</v>
      </c>
      <c r="I39" s="22">
        <v>7.1400000000000005E-2</v>
      </c>
      <c r="J39" s="22">
        <v>7.1400000000000005E-2</v>
      </c>
      <c r="K39" s="22" t="s">
        <v>38</v>
      </c>
      <c r="L39" s="22">
        <v>0.5</v>
      </c>
      <c r="M39" s="22">
        <v>0.1429</v>
      </c>
    </row>
    <row r="40" spans="1:13" x14ac:dyDescent="0.25">
      <c r="A40" s="7" t="s">
        <v>71</v>
      </c>
      <c r="B40" s="6">
        <v>62</v>
      </c>
      <c r="C40" s="22">
        <v>3.2300000000000002E-2</v>
      </c>
      <c r="D40" s="22">
        <v>0.1774</v>
      </c>
      <c r="E40" s="22">
        <v>0.2903</v>
      </c>
      <c r="F40" s="22">
        <v>8.0600000000000005E-2</v>
      </c>
      <c r="G40" s="22">
        <v>0.1452</v>
      </c>
      <c r="H40" s="22">
        <v>0.1774</v>
      </c>
      <c r="I40" s="22">
        <v>6.4500000000000002E-2</v>
      </c>
      <c r="J40" s="22">
        <v>3.2300000000000002E-2</v>
      </c>
      <c r="K40" s="22" t="s">
        <v>38</v>
      </c>
      <c r="L40" s="22">
        <v>0.5</v>
      </c>
      <c r="M40" s="22">
        <v>9.6799999999999997E-2</v>
      </c>
    </row>
    <row r="41" spans="1:13" x14ac:dyDescent="0.25">
      <c r="A41" s="7" t="s">
        <v>72</v>
      </c>
      <c r="B41" s="6">
        <v>127</v>
      </c>
      <c r="C41" s="22">
        <v>0.11020000000000001</v>
      </c>
      <c r="D41" s="22">
        <v>0.19689999999999999</v>
      </c>
      <c r="E41" s="22">
        <v>0.19689999999999999</v>
      </c>
      <c r="F41" s="22">
        <v>0.19689999999999999</v>
      </c>
      <c r="G41" s="22">
        <v>0.1024</v>
      </c>
      <c r="H41" s="22">
        <v>7.8700000000000006E-2</v>
      </c>
      <c r="I41" s="22">
        <v>5.5100000000000003E-2</v>
      </c>
      <c r="J41" s="22">
        <v>5.5100000000000003E-2</v>
      </c>
      <c r="K41" s="22">
        <v>7.9000000000000008E-3</v>
      </c>
      <c r="L41" s="22">
        <v>0.50390000000000001</v>
      </c>
      <c r="M41" s="22">
        <v>0.1181</v>
      </c>
    </row>
    <row r="42" spans="1:13" x14ac:dyDescent="0.25">
      <c r="A42" s="7" t="s">
        <v>73</v>
      </c>
      <c r="B42" s="6">
        <v>129</v>
      </c>
      <c r="C42" s="22">
        <v>3.8800000000000001E-2</v>
      </c>
      <c r="D42" s="22">
        <v>0.17050000000000001</v>
      </c>
      <c r="E42" s="22">
        <v>0.2248</v>
      </c>
      <c r="F42" s="22">
        <v>0.13950000000000001</v>
      </c>
      <c r="G42" s="22">
        <v>0.1008</v>
      </c>
      <c r="H42" s="22">
        <v>0.124</v>
      </c>
      <c r="I42" s="22">
        <v>0.13950000000000001</v>
      </c>
      <c r="J42" s="22">
        <v>4.65E-2</v>
      </c>
      <c r="K42" s="22">
        <v>1.55E-2</v>
      </c>
      <c r="L42" s="22">
        <v>0.43409999999999999</v>
      </c>
      <c r="M42" s="22">
        <v>0.2016</v>
      </c>
    </row>
    <row r="43" spans="1:13" x14ac:dyDescent="0.25">
      <c r="A43" s="7" t="s">
        <v>74</v>
      </c>
      <c r="B43" s="6">
        <v>411</v>
      </c>
      <c r="C43" s="22">
        <v>8.2699999999999996E-2</v>
      </c>
      <c r="D43" s="22">
        <v>0.2117</v>
      </c>
      <c r="E43" s="22">
        <v>0.23599999999999999</v>
      </c>
      <c r="F43" s="22">
        <v>0.18729999999999999</v>
      </c>
      <c r="G43" s="22">
        <v>0.1363</v>
      </c>
      <c r="H43" s="22">
        <v>8.0299999999999996E-2</v>
      </c>
      <c r="I43" s="22">
        <v>2.92E-2</v>
      </c>
      <c r="J43" s="22">
        <v>2.6800000000000001E-2</v>
      </c>
      <c r="K43" s="22">
        <v>9.7000000000000003E-3</v>
      </c>
      <c r="L43" s="22">
        <v>0.53039999999999998</v>
      </c>
      <c r="M43" s="22">
        <v>6.5699999999999995E-2</v>
      </c>
    </row>
    <row r="44" spans="1:13" x14ac:dyDescent="0.25">
      <c r="A44" s="7" t="s">
        <v>75</v>
      </c>
      <c r="B44" s="6">
        <v>21</v>
      </c>
      <c r="C44" s="22" t="s">
        <v>38</v>
      </c>
      <c r="D44" s="22">
        <v>0.1429</v>
      </c>
      <c r="E44" s="22">
        <v>0.23810000000000001</v>
      </c>
      <c r="F44" s="22">
        <v>0.23810000000000001</v>
      </c>
      <c r="G44" s="22">
        <v>9.5200000000000007E-2</v>
      </c>
      <c r="H44" s="22">
        <v>9.5200000000000007E-2</v>
      </c>
      <c r="I44" s="22">
        <v>0.1429</v>
      </c>
      <c r="J44" s="22">
        <v>4.7600000000000003E-2</v>
      </c>
      <c r="K44" s="22" t="s">
        <v>38</v>
      </c>
      <c r="L44" s="22">
        <v>0.38100000000000001</v>
      </c>
      <c r="M44" s="22">
        <v>0.1905</v>
      </c>
    </row>
    <row r="45" spans="1:13" x14ac:dyDescent="0.25">
      <c r="A45" s="7" t="s">
        <v>76</v>
      </c>
      <c r="B45" s="6">
        <v>21</v>
      </c>
      <c r="C45" s="22">
        <v>4.7600000000000003E-2</v>
      </c>
      <c r="D45" s="22">
        <v>0.33329999999999999</v>
      </c>
      <c r="E45" s="22">
        <v>0.42859999999999998</v>
      </c>
      <c r="F45" s="22">
        <v>9.5200000000000007E-2</v>
      </c>
      <c r="G45" s="22" t="s">
        <v>38</v>
      </c>
      <c r="H45" s="22">
        <v>4.7600000000000003E-2</v>
      </c>
      <c r="I45" s="22" t="s">
        <v>38</v>
      </c>
      <c r="J45" s="22">
        <v>4.7600000000000003E-2</v>
      </c>
      <c r="K45" s="22" t="s">
        <v>38</v>
      </c>
      <c r="L45" s="22">
        <v>0.8095</v>
      </c>
      <c r="M45" s="22">
        <v>4.7600000000000003E-2</v>
      </c>
    </row>
    <row r="46" spans="1:13" x14ac:dyDescent="0.25">
      <c r="A46" s="7" t="s">
        <v>77</v>
      </c>
      <c r="B46" s="6">
        <v>48</v>
      </c>
      <c r="C46" s="22">
        <v>0.1042</v>
      </c>
      <c r="D46" s="22">
        <v>0.20830000000000001</v>
      </c>
      <c r="E46" s="22">
        <v>0.25</v>
      </c>
      <c r="F46" s="22">
        <v>0.125</v>
      </c>
      <c r="G46" s="22">
        <v>0.125</v>
      </c>
      <c r="H46" s="22">
        <v>6.25E-2</v>
      </c>
      <c r="I46" s="22">
        <v>8.3299999999999999E-2</v>
      </c>
      <c r="J46" s="22">
        <v>4.1700000000000001E-2</v>
      </c>
      <c r="K46" s="22" t="s">
        <v>38</v>
      </c>
      <c r="L46" s="22">
        <v>0.5625</v>
      </c>
      <c r="M46" s="22">
        <v>0.125</v>
      </c>
    </row>
    <row r="47" spans="1:13" x14ac:dyDescent="0.25">
      <c r="A47" s="7" t="s">
        <v>78</v>
      </c>
      <c r="B47" s="6">
        <v>98</v>
      </c>
      <c r="C47" s="22">
        <v>8.1600000000000006E-2</v>
      </c>
      <c r="D47" s="22">
        <v>0.25509999999999999</v>
      </c>
      <c r="E47" s="22">
        <v>0.24490000000000001</v>
      </c>
      <c r="F47" s="22">
        <v>0.12239999999999999</v>
      </c>
      <c r="G47" s="22">
        <v>0.11219999999999999</v>
      </c>
      <c r="H47" s="22">
        <v>0.11219999999999999</v>
      </c>
      <c r="I47" s="22">
        <v>1.0200000000000001E-2</v>
      </c>
      <c r="J47" s="22">
        <v>6.1199999999999997E-2</v>
      </c>
      <c r="K47" s="22" t="s">
        <v>38</v>
      </c>
      <c r="L47" s="22">
        <v>0.58160000000000001</v>
      </c>
      <c r="M47" s="22">
        <v>7.1400000000000005E-2</v>
      </c>
    </row>
    <row r="48" spans="1:13" x14ac:dyDescent="0.25">
      <c r="A48" s="7" t="s">
        <v>79</v>
      </c>
      <c r="B48" s="6">
        <v>230</v>
      </c>
      <c r="C48" s="22">
        <v>7.8299999999999995E-2</v>
      </c>
      <c r="D48" s="22">
        <v>0.24349999999999999</v>
      </c>
      <c r="E48" s="22">
        <v>0.187</v>
      </c>
      <c r="F48" s="22">
        <v>0.23039999999999999</v>
      </c>
      <c r="G48" s="22">
        <v>0.1087</v>
      </c>
      <c r="H48" s="22">
        <v>8.2600000000000007E-2</v>
      </c>
      <c r="I48" s="22">
        <v>3.4799999999999998E-2</v>
      </c>
      <c r="J48" s="22">
        <v>3.04E-2</v>
      </c>
      <c r="K48" s="22">
        <v>4.3E-3</v>
      </c>
      <c r="L48" s="22">
        <v>0.50870000000000004</v>
      </c>
      <c r="M48" s="22">
        <v>6.9599999999999995E-2</v>
      </c>
    </row>
    <row r="49" spans="1:13" x14ac:dyDescent="0.25">
      <c r="A49" s="7" t="s">
        <v>80</v>
      </c>
      <c r="B49" s="6">
        <v>132</v>
      </c>
      <c r="C49" s="22">
        <v>8.3299999999999999E-2</v>
      </c>
      <c r="D49" s="22">
        <v>0.20449999999999999</v>
      </c>
      <c r="E49" s="22">
        <v>0.25</v>
      </c>
      <c r="F49" s="22">
        <v>0.1439</v>
      </c>
      <c r="G49" s="22">
        <v>0.1212</v>
      </c>
      <c r="H49" s="22">
        <v>9.0899999999999995E-2</v>
      </c>
      <c r="I49" s="22">
        <v>5.2999999999999999E-2</v>
      </c>
      <c r="J49" s="22">
        <v>3.7900000000000003E-2</v>
      </c>
      <c r="K49" s="22">
        <v>1.52E-2</v>
      </c>
      <c r="L49" s="22">
        <v>0.53790000000000004</v>
      </c>
      <c r="M49" s="22">
        <v>0.1061</v>
      </c>
    </row>
    <row r="50" spans="1:13" x14ac:dyDescent="0.25">
      <c r="A50" s="7" t="s">
        <v>81</v>
      </c>
      <c r="B50" s="6">
        <v>79</v>
      </c>
      <c r="C50" s="22">
        <v>7.5899999999999995E-2</v>
      </c>
      <c r="D50" s="22">
        <v>0.1013</v>
      </c>
      <c r="E50" s="22">
        <v>0.24049999999999999</v>
      </c>
      <c r="F50" s="22">
        <v>0.13919999999999999</v>
      </c>
      <c r="G50" s="22">
        <v>0.18990000000000001</v>
      </c>
      <c r="H50" s="22">
        <v>0.1013</v>
      </c>
      <c r="I50" s="22">
        <v>0.1139</v>
      </c>
      <c r="J50" s="22">
        <v>1.2699999999999999E-2</v>
      </c>
      <c r="K50" s="22">
        <v>2.53E-2</v>
      </c>
      <c r="L50" s="22">
        <v>0.41770000000000002</v>
      </c>
      <c r="M50" s="22">
        <v>0.15190000000000001</v>
      </c>
    </row>
    <row r="51" spans="1:13" x14ac:dyDescent="0.25">
      <c r="A51" s="7" t="s">
        <v>82</v>
      </c>
      <c r="B51" s="6">
        <v>62</v>
      </c>
      <c r="C51" s="22">
        <v>3.2300000000000002E-2</v>
      </c>
      <c r="D51" s="22">
        <v>0.2581</v>
      </c>
      <c r="E51" s="22">
        <v>0.2258</v>
      </c>
      <c r="F51" s="22">
        <v>0.2097</v>
      </c>
      <c r="G51" s="22">
        <v>0.129</v>
      </c>
      <c r="H51" s="22">
        <v>3.2300000000000002E-2</v>
      </c>
      <c r="I51" s="22">
        <v>8.0600000000000005E-2</v>
      </c>
      <c r="J51" s="22">
        <v>3.2300000000000002E-2</v>
      </c>
      <c r="K51" s="22" t="s">
        <v>38</v>
      </c>
      <c r="L51" s="22">
        <v>0.5161</v>
      </c>
      <c r="M51" s="22">
        <v>0.1129</v>
      </c>
    </row>
    <row r="52" spans="1:13" x14ac:dyDescent="0.25">
      <c r="A52" s="7" t="s">
        <v>83</v>
      </c>
      <c r="B52" s="6">
        <v>7</v>
      </c>
      <c r="C52" s="22">
        <v>0.1429</v>
      </c>
      <c r="D52" s="22" t="s">
        <v>38</v>
      </c>
      <c r="E52" s="22">
        <v>0.28570000000000001</v>
      </c>
      <c r="F52" s="22" t="s">
        <v>38</v>
      </c>
      <c r="G52" s="22" t="s">
        <v>38</v>
      </c>
      <c r="H52" s="22">
        <v>0.28570000000000001</v>
      </c>
      <c r="I52" s="22">
        <v>0.28570000000000001</v>
      </c>
      <c r="J52" s="22" t="s">
        <v>38</v>
      </c>
      <c r="K52" s="22" t="s">
        <v>38</v>
      </c>
      <c r="L52" s="22">
        <v>0.42859999999999998</v>
      </c>
      <c r="M52" s="22">
        <v>0.28570000000000001</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44</v>
      </c>
      <c r="C56" s="22">
        <v>0.20449999999999999</v>
      </c>
      <c r="D56" s="22">
        <v>0.34089999999999998</v>
      </c>
      <c r="E56" s="22">
        <v>0.20449999999999999</v>
      </c>
      <c r="F56" s="22">
        <v>0.13639999999999999</v>
      </c>
      <c r="G56" s="22">
        <v>6.8199999999999997E-2</v>
      </c>
      <c r="H56" s="22">
        <v>2.2700000000000001E-2</v>
      </c>
      <c r="I56" s="22">
        <v>2.2700000000000001E-2</v>
      </c>
      <c r="J56" s="22" t="s">
        <v>38</v>
      </c>
      <c r="K56" s="22" t="s">
        <v>38</v>
      </c>
      <c r="L56" s="22">
        <v>0.75</v>
      </c>
      <c r="M56" s="22">
        <v>2.2700000000000001E-2</v>
      </c>
    </row>
    <row r="57" spans="1:13" x14ac:dyDescent="0.25">
      <c r="A57" s="7" t="s">
        <v>88</v>
      </c>
      <c r="B57" s="6">
        <v>96</v>
      </c>
      <c r="C57" s="22">
        <v>6.25E-2</v>
      </c>
      <c r="D57" s="22">
        <v>0.28129999999999999</v>
      </c>
      <c r="E57" s="22">
        <v>0.26040000000000002</v>
      </c>
      <c r="F57" s="22">
        <v>0.13539999999999999</v>
      </c>
      <c r="G57" s="22">
        <v>0.11459999999999999</v>
      </c>
      <c r="H57" s="22">
        <v>9.3799999999999994E-2</v>
      </c>
      <c r="I57" s="22">
        <v>3.1300000000000001E-2</v>
      </c>
      <c r="J57" s="22">
        <v>2.0799999999999999E-2</v>
      </c>
      <c r="K57" s="22" t="s">
        <v>38</v>
      </c>
      <c r="L57" s="22">
        <v>0.60419999999999996</v>
      </c>
      <c r="M57" s="22">
        <v>5.21E-2</v>
      </c>
    </row>
    <row r="58" spans="1:13" x14ac:dyDescent="0.25">
      <c r="A58" s="7" t="s">
        <v>89</v>
      </c>
      <c r="B58" s="6">
        <v>144</v>
      </c>
      <c r="C58" s="22">
        <v>0.1042</v>
      </c>
      <c r="D58" s="22">
        <v>0.28470000000000001</v>
      </c>
      <c r="E58" s="22">
        <v>0.20830000000000001</v>
      </c>
      <c r="F58" s="22">
        <v>0.13189999999999999</v>
      </c>
      <c r="G58" s="22">
        <v>0.1042</v>
      </c>
      <c r="H58" s="22">
        <v>7.6399999999999996E-2</v>
      </c>
      <c r="I58" s="22">
        <v>4.1700000000000001E-2</v>
      </c>
      <c r="J58" s="22">
        <v>4.1700000000000001E-2</v>
      </c>
      <c r="K58" s="22">
        <v>6.8999999999999999E-3</v>
      </c>
      <c r="L58" s="22">
        <v>0.59719999999999995</v>
      </c>
      <c r="M58" s="22">
        <v>9.0300000000000005E-2</v>
      </c>
    </row>
    <row r="59" spans="1:13" x14ac:dyDescent="0.25">
      <c r="A59" s="7" t="s">
        <v>90</v>
      </c>
      <c r="B59" s="6">
        <v>173</v>
      </c>
      <c r="C59" s="22">
        <v>8.09E-2</v>
      </c>
      <c r="D59" s="22">
        <v>0.20230000000000001</v>
      </c>
      <c r="E59" s="22">
        <v>0.24859999999999999</v>
      </c>
      <c r="F59" s="22">
        <v>0.1792</v>
      </c>
      <c r="G59" s="22">
        <v>0.104</v>
      </c>
      <c r="H59" s="22">
        <v>8.09E-2</v>
      </c>
      <c r="I59" s="22">
        <v>5.7799999999999997E-2</v>
      </c>
      <c r="J59" s="22">
        <v>3.4700000000000002E-2</v>
      </c>
      <c r="K59" s="22">
        <v>1.1599999999999999E-2</v>
      </c>
      <c r="L59" s="22">
        <v>0.53180000000000005</v>
      </c>
      <c r="M59" s="22">
        <v>0.104</v>
      </c>
    </row>
    <row r="60" spans="1:13" x14ac:dyDescent="0.25">
      <c r="A60" s="7" t="s">
        <v>91</v>
      </c>
      <c r="B60" s="6">
        <v>198</v>
      </c>
      <c r="C60" s="22">
        <v>5.5599999999999997E-2</v>
      </c>
      <c r="D60" s="22">
        <v>0.16669999999999999</v>
      </c>
      <c r="E60" s="22">
        <v>0.20710000000000001</v>
      </c>
      <c r="F60" s="22">
        <v>0.21210000000000001</v>
      </c>
      <c r="G60" s="22">
        <v>0.14649999999999999</v>
      </c>
      <c r="H60" s="22">
        <v>8.0799999999999997E-2</v>
      </c>
      <c r="I60" s="22">
        <v>7.5800000000000006E-2</v>
      </c>
      <c r="J60" s="22">
        <v>4.0399999999999998E-2</v>
      </c>
      <c r="K60" s="22">
        <v>1.52E-2</v>
      </c>
      <c r="L60" s="22">
        <v>0.42930000000000001</v>
      </c>
      <c r="M60" s="22">
        <v>0.1313</v>
      </c>
    </row>
    <row r="61" spans="1:13" x14ac:dyDescent="0.25">
      <c r="A61" s="7" t="s">
        <v>92</v>
      </c>
      <c r="B61" s="6">
        <v>107</v>
      </c>
      <c r="C61" s="22">
        <v>4.6699999999999998E-2</v>
      </c>
      <c r="D61" s="22">
        <v>0.18690000000000001</v>
      </c>
      <c r="E61" s="22">
        <v>0.24299999999999999</v>
      </c>
      <c r="F61" s="22">
        <v>0.18690000000000001</v>
      </c>
      <c r="G61" s="22">
        <v>0.14949999999999999</v>
      </c>
      <c r="H61" s="22">
        <v>8.4099999999999994E-2</v>
      </c>
      <c r="I61" s="22">
        <v>4.6699999999999998E-2</v>
      </c>
      <c r="J61" s="22">
        <v>3.7400000000000003E-2</v>
      </c>
      <c r="K61" s="22">
        <v>1.8700000000000001E-2</v>
      </c>
      <c r="L61" s="22">
        <v>0.47660000000000002</v>
      </c>
      <c r="M61" s="22">
        <v>0.1028</v>
      </c>
    </row>
    <row r="62" spans="1:13" x14ac:dyDescent="0.25">
      <c r="A62" s="7" t="s">
        <v>93</v>
      </c>
      <c r="B62" s="6">
        <v>8</v>
      </c>
      <c r="C62" s="22">
        <v>0.125</v>
      </c>
      <c r="D62" s="22">
        <v>0.125</v>
      </c>
      <c r="E62" s="22">
        <v>0.375</v>
      </c>
      <c r="F62" s="22" t="s">
        <v>38</v>
      </c>
      <c r="G62" s="22">
        <v>0.25</v>
      </c>
      <c r="H62" s="22">
        <v>0.125</v>
      </c>
      <c r="I62" s="22" t="s">
        <v>38</v>
      </c>
      <c r="J62" s="22" t="s">
        <v>38</v>
      </c>
      <c r="K62" s="22" t="s">
        <v>38</v>
      </c>
      <c r="L62" s="22">
        <v>0.625</v>
      </c>
      <c r="M62" s="22">
        <v>0</v>
      </c>
    </row>
    <row r="63" spans="1:13" x14ac:dyDescent="0.25">
      <c r="A63" s="7" t="s">
        <v>94</v>
      </c>
      <c r="B63" s="6">
        <v>373</v>
      </c>
      <c r="C63" s="22">
        <v>8.8499999999999995E-2</v>
      </c>
      <c r="D63" s="22">
        <v>0.24660000000000001</v>
      </c>
      <c r="E63" s="22">
        <v>0.23860000000000001</v>
      </c>
      <c r="F63" s="22">
        <v>0.16619999999999999</v>
      </c>
      <c r="G63" s="22">
        <v>0.1019</v>
      </c>
      <c r="H63" s="22">
        <v>5.8999999999999997E-2</v>
      </c>
      <c r="I63" s="22">
        <v>5.3600000000000002E-2</v>
      </c>
      <c r="J63" s="22">
        <v>3.49E-2</v>
      </c>
      <c r="K63" s="22">
        <v>1.0699999999999999E-2</v>
      </c>
      <c r="L63" s="22">
        <v>0.57369999999999999</v>
      </c>
      <c r="M63" s="22">
        <v>9.9199999999999997E-2</v>
      </c>
    </row>
    <row r="64" spans="1:13" x14ac:dyDescent="0.25">
      <c r="A64" s="7" t="s">
        <v>95</v>
      </c>
      <c r="B64" s="6">
        <v>391</v>
      </c>
      <c r="C64" s="22">
        <v>6.6500000000000004E-2</v>
      </c>
      <c r="D64" s="22">
        <v>0.1918</v>
      </c>
      <c r="E64" s="22">
        <v>0.23269999999999999</v>
      </c>
      <c r="F64" s="22">
        <v>0.1714</v>
      </c>
      <c r="G64" s="22">
        <v>0.13550000000000001</v>
      </c>
      <c r="H64" s="22">
        <v>0.10489999999999999</v>
      </c>
      <c r="I64" s="22">
        <v>5.3699999999999998E-2</v>
      </c>
      <c r="J64" s="22">
        <v>3.32E-2</v>
      </c>
      <c r="K64" s="22">
        <v>1.0200000000000001E-2</v>
      </c>
      <c r="L64" s="22">
        <v>0.49099999999999999</v>
      </c>
      <c r="M64" s="22">
        <v>9.7199999999999995E-2</v>
      </c>
    </row>
    <row r="65" spans="1:13" x14ac:dyDescent="0.25">
      <c r="A65" s="7" t="s">
        <v>96</v>
      </c>
      <c r="B65" s="6">
        <v>6</v>
      </c>
      <c r="C65" s="22" t="s">
        <v>38</v>
      </c>
      <c r="D65" s="22">
        <v>0.33329999999999999</v>
      </c>
      <c r="E65" s="22">
        <v>0.16669999999999999</v>
      </c>
      <c r="F65" s="22">
        <v>0.16669999999999999</v>
      </c>
      <c r="G65" s="22">
        <v>0.33329999999999999</v>
      </c>
      <c r="H65" s="22" t="s">
        <v>38</v>
      </c>
      <c r="I65" s="22" t="s">
        <v>38</v>
      </c>
      <c r="J65" s="22" t="s">
        <v>38</v>
      </c>
      <c r="K65" s="22" t="s">
        <v>38</v>
      </c>
      <c r="L65" s="22">
        <v>0.5</v>
      </c>
      <c r="M65" s="22">
        <v>0</v>
      </c>
    </row>
    <row r="66" spans="1:13" x14ac:dyDescent="0.25">
      <c r="A66" s="7" t="s">
        <v>97</v>
      </c>
      <c r="B66" s="6">
        <v>475</v>
      </c>
      <c r="C66" s="22">
        <v>7.5800000000000006E-2</v>
      </c>
      <c r="D66" s="22">
        <v>0.21260000000000001</v>
      </c>
      <c r="E66" s="22">
        <v>0.22950000000000001</v>
      </c>
      <c r="F66" s="22">
        <v>0.19370000000000001</v>
      </c>
      <c r="G66" s="22">
        <v>0.1158</v>
      </c>
      <c r="H66" s="22">
        <v>8.2100000000000006E-2</v>
      </c>
      <c r="I66" s="22">
        <v>5.0500000000000003E-2</v>
      </c>
      <c r="J66" s="22">
        <v>3.1600000000000003E-2</v>
      </c>
      <c r="K66" s="22">
        <v>8.3999999999999995E-3</v>
      </c>
      <c r="L66" s="22">
        <v>0.51790000000000003</v>
      </c>
      <c r="M66" s="22">
        <v>9.0499999999999997E-2</v>
      </c>
    </row>
    <row r="67" spans="1:13" ht="30" x14ac:dyDescent="0.25">
      <c r="A67" s="7" t="s">
        <v>98</v>
      </c>
      <c r="B67" s="6">
        <v>137</v>
      </c>
      <c r="C67" s="22">
        <v>7.2999999999999995E-2</v>
      </c>
      <c r="D67" s="22">
        <v>0.27739999999999998</v>
      </c>
      <c r="E67" s="22">
        <v>0.219</v>
      </c>
      <c r="F67" s="22">
        <v>0.17519999999999999</v>
      </c>
      <c r="G67" s="22">
        <v>6.5699999999999995E-2</v>
      </c>
      <c r="H67" s="22">
        <v>9.4899999999999998E-2</v>
      </c>
      <c r="I67" s="22">
        <v>5.11E-2</v>
      </c>
      <c r="J67" s="22">
        <v>3.6499999999999998E-2</v>
      </c>
      <c r="K67" s="22">
        <v>7.3000000000000001E-3</v>
      </c>
      <c r="L67" s="22">
        <v>0.56930000000000003</v>
      </c>
      <c r="M67" s="22">
        <v>9.4899999999999998E-2</v>
      </c>
    </row>
    <row r="68" spans="1:13" ht="30" x14ac:dyDescent="0.25">
      <c r="A68" s="7" t="s">
        <v>99</v>
      </c>
      <c r="B68" s="6">
        <v>122</v>
      </c>
      <c r="C68" s="22">
        <v>9.0200000000000002E-2</v>
      </c>
      <c r="D68" s="22">
        <v>0.18029999999999999</v>
      </c>
      <c r="E68" s="22">
        <v>0.27050000000000002</v>
      </c>
      <c r="F68" s="22">
        <v>0.1148</v>
      </c>
      <c r="G68" s="22">
        <v>0.1721</v>
      </c>
      <c r="H68" s="22">
        <v>6.5600000000000006E-2</v>
      </c>
      <c r="I68" s="22">
        <v>6.5600000000000006E-2</v>
      </c>
      <c r="J68" s="22">
        <v>3.2800000000000003E-2</v>
      </c>
      <c r="K68" s="22">
        <v>8.2000000000000007E-3</v>
      </c>
      <c r="L68" s="22">
        <v>0.54100000000000004</v>
      </c>
      <c r="M68" s="22">
        <v>0.1066</v>
      </c>
    </row>
    <row r="69" spans="1:13" ht="30" x14ac:dyDescent="0.25">
      <c r="A69" s="7" t="s">
        <v>100</v>
      </c>
      <c r="B69" s="6">
        <v>34</v>
      </c>
      <c r="C69" s="22">
        <v>0.17649999999999999</v>
      </c>
      <c r="D69" s="22">
        <v>0.17649999999999999</v>
      </c>
      <c r="E69" s="22">
        <v>0.23530000000000001</v>
      </c>
      <c r="F69" s="22">
        <v>0.14710000000000001</v>
      </c>
      <c r="G69" s="22">
        <v>0.14710000000000001</v>
      </c>
      <c r="H69" s="22">
        <v>2.9399999999999999E-2</v>
      </c>
      <c r="I69" s="22" t="s">
        <v>38</v>
      </c>
      <c r="J69" s="22">
        <v>2.9399999999999999E-2</v>
      </c>
      <c r="K69" s="22">
        <v>5.8799999999999998E-2</v>
      </c>
      <c r="L69" s="22">
        <v>0.58819999999999995</v>
      </c>
      <c r="M69" s="22">
        <v>8.8200000000000001E-2</v>
      </c>
    </row>
    <row r="70" spans="1:13" x14ac:dyDescent="0.25">
      <c r="A70" s="7" t="s">
        <v>101</v>
      </c>
      <c r="B70" s="6">
        <v>27</v>
      </c>
      <c r="C70" s="22">
        <v>3.6999999999999998E-2</v>
      </c>
      <c r="D70" s="22">
        <v>0.22220000000000001</v>
      </c>
      <c r="E70" s="22">
        <v>0.1852</v>
      </c>
      <c r="F70" s="22">
        <v>0.22220000000000001</v>
      </c>
      <c r="G70" s="22">
        <v>0.14810000000000001</v>
      </c>
      <c r="H70" s="22">
        <v>0.14810000000000001</v>
      </c>
      <c r="I70" s="22">
        <v>3.6999999999999998E-2</v>
      </c>
      <c r="J70" s="22" t="s">
        <v>38</v>
      </c>
      <c r="K70" s="22" t="s">
        <v>38</v>
      </c>
      <c r="L70" s="22">
        <v>0.44440000000000002</v>
      </c>
      <c r="M70" s="22">
        <v>3.6999999999999998E-2</v>
      </c>
    </row>
    <row r="71" spans="1:13" x14ac:dyDescent="0.25">
      <c r="A71" s="7" t="s">
        <v>102</v>
      </c>
      <c r="B71" s="6">
        <v>45</v>
      </c>
      <c r="C71" s="22">
        <v>6.6699999999999995E-2</v>
      </c>
      <c r="D71" s="22">
        <v>0.24440000000000001</v>
      </c>
      <c r="E71" s="22">
        <v>0.31109999999999999</v>
      </c>
      <c r="F71" s="22">
        <v>0.1111</v>
      </c>
      <c r="G71" s="22">
        <v>0.15559999999999999</v>
      </c>
      <c r="H71" s="22">
        <v>8.8900000000000007E-2</v>
      </c>
      <c r="I71" s="22">
        <v>2.2200000000000001E-2</v>
      </c>
      <c r="J71" s="22" t="s">
        <v>38</v>
      </c>
      <c r="K71" s="22" t="s">
        <v>38</v>
      </c>
      <c r="L71" s="22">
        <v>0.62219999999999998</v>
      </c>
      <c r="M71" s="22">
        <v>2.2200000000000001E-2</v>
      </c>
    </row>
    <row r="72" spans="1:13" x14ac:dyDescent="0.25">
      <c r="A72" s="7" t="s">
        <v>103</v>
      </c>
      <c r="B72" s="6">
        <v>46</v>
      </c>
      <c r="C72" s="22">
        <v>8.6999999999999994E-2</v>
      </c>
      <c r="D72" s="22">
        <v>0.3261</v>
      </c>
      <c r="E72" s="22">
        <v>0.21740000000000001</v>
      </c>
      <c r="F72" s="22">
        <v>0.1087</v>
      </c>
      <c r="G72" s="22">
        <v>8.6999999999999994E-2</v>
      </c>
      <c r="H72" s="22">
        <v>0.1087</v>
      </c>
      <c r="I72" s="22">
        <v>2.1700000000000001E-2</v>
      </c>
      <c r="J72" s="22">
        <v>2.1700000000000001E-2</v>
      </c>
      <c r="K72" s="22">
        <v>2.1700000000000001E-2</v>
      </c>
      <c r="L72" s="22">
        <v>0.63039999999999996</v>
      </c>
      <c r="M72" s="22">
        <v>6.5199999999999994E-2</v>
      </c>
    </row>
    <row r="73" spans="1:13" x14ac:dyDescent="0.25">
      <c r="A73" s="7" t="s">
        <v>104</v>
      </c>
      <c r="B73" s="6">
        <v>65</v>
      </c>
      <c r="C73" s="22">
        <v>0.15379999999999999</v>
      </c>
      <c r="D73" s="22">
        <v>0.2923</v>
      </c>
      <c r="E73" s="22">
        <v>0.21540000000000001</v>
      </c>
      <c r="F73" s="22">
        <v>0.15379999999999999</v>
      </c>
      <c r="G73" s="22">
        <v>7.6899999999999996E-2</v>
      </c>
      <c r="H73" s="22">
        <v>4.6199999999999998E-2</v>
      </c>
      <c r="I73" s="22" t="s">
        <v>38</v>
      </c>
      <c r="J73" s="22">
        <v>4.6199999999999998E-2</v>
      </c>
      <c r="K73" s="22">
        <v>1.54E-2</v>
      </c>
      <c r="L73" s="22">
        <v>0.66149999999999998</v>
      </c>
      <c r="M73" s="22">
        <v>6.1499999999999999E-2</v>
      </c>
    </row>
    <row r="74" spans="1:13" x14ac:dyDescent="0.25">
      <c r="A74" s="7" t="s">
        <v>105</v>
      </c>
      <c r="B74" s="6">
        <v>567</v>
      </c>
      <c r="C74" s="22">
        <v>7.4099999999999999E-2</v>
      </c>
      <c r="D74" s="22">
        <v>0.1993</v>
      </c>
      <c r="E74" s="22">
        <v>0.23630000000000001</v>
      </c>
      <c r="F74" s="22">
        <v>0.1852</v>
      </c>
      <c r="G74" s="22">
        <v>0.1217</v>
      </c>
      <c r="H74" s="22">
        <v>8.1100000000000005E-2</v>
      </c>
      <c r="I74" s="22">
        <v>5.8200000000000002E-2</v>
      </c>
      <c r="J74" s="22">
        <v>3.3500000000000002E-2</v>
      </c>
      <c r="K74" s="22">
        <v>1.06E-2</v>
      </c>
      <c r="L74" s="22">
        <v>0.50970000000000004</v>
      </c>
      <c r="M74" s="22">
        <v>0.1023</v>
      </c>
    </row>
    <row r="75" spans="1:13" x14ac:dyDescent="0.25">
      <c r="A75" s="7" t="s">
        <v>106</v>
      </c>
      <c r="B75" s="6">
        <v>14</v>
      </c>
      <c r="C75" s="22">
        <v>0.1429</v>
      </c>
      <c r="D75" s="22">
        <v>0.35709999999999997</v>
      </c>
      <c r="E75" s="22">
        <v>0.21429999999999999</v>
      </c>
      <c r="F75" s="22">
        <v>0.21429999999999999</v>
      </c>
      <c r="G75" s="22" t="s">
        <v>38</v>
      </c>
      <c r="H75" s="22" t="s">
        <v>38</v>
      </c>
      <c r="I75" s="22" t="s">
        <v>38</v>
      </c>
      <c r="J75" s="22">
        <v>7.1400000000000005E-2</v>
      </c>
      <c r="K75" s="22" t="s">
        <v>38</v>
      </c>
      <c r="L75" s="22">
        <v>0.71430000000000005</v>
      </c>
      <c r="M75" s="22">
        <v>7.1400000000000005E-2</v>
      </c>
    </row>
    <row r="76" spans="1:13" x14ac:dyDescent="0.25">
      <c r="A76" s="7" t="s">
        <v>107</v>
      </c>
      <c r="B76" s="6">
        <v>54</v>
      </c>
      <c r="C76" s="22">
        <v>5.5599999999999997E-2</v>
      </c>
      <c r="D76" s="22">
        <v>0.2407</v>
      </c>
      <c r="E76" s="22">
        <v>0.25929999999999997</v>
      </c>
      <c r="F76" s="22">
        <v>0.16669999999999999</v>
      </c>
      <c r="G76" s="22">
        <v>9.2600000000000002E-2</v>
      </c>
      <c r="H76" s="22">
        <v>7.4099999999999999E-2</v>
      </c>
      <c r="I76" s="22">
        <v>3.6999999999999998E-2</v>
      </c>
      <c r="J76" s="22">
        <v>3.6999999999999998E-2</v>
      </c>
      <c r="K76" s="22">
        <v>3.6999999999999998E-2</v>
      </c>
      <c r="L76" s="22">
        <v>0.55559999999999998</v>
      </c>
      <c r="M76" s="22">
        <v>0.1111</v>
      </c>
    </row>
    <row r="77" spans="1:13" x14ac:dyDescent="0.25">
      <c r="A77" s="7" t="s">
        <v>108</v>
      </c>
      <c r="B77" s="6">
        <v>54</v>
      </c>
      <c r="C77" s="22">
        <v>3.6999999999999998E-2</v>
      </c>
      <c r="D77" s="22">
        <v>0.16669999999999999</v>
      </c>
      <c r="E77" s="22">
        <v>0.2407</v>
      </c>
      <c r="F77" s="22">
        <v>0.25929999999999997</v>
      </c>
      <c r="G77" s="22">
        <v>0.1852</v>
      </c>
      <c r="H77" s="22">
        <v>7.4099999999999999E-2</v>
      </c>
      <c r="I77" s="22">
        <v>1.8499999999999999E-2</v>
      </c>
      <c r="J77" s="22">
        <v>1.8499999999999999E-2</v>
      </c>
      <c r="K77" s="22" t="s">
        <v>38</v>
      </c>
      <c r="L77" s="22">
        <v>0.44440000000000002</v>
      </c>
      <c r="M77" s="22">
        <v>3.6999999999999998E-2</v>
      </c>
    </row>
    <row r="78" spans="1:13" x14ac:dyDescent="0.25">
      <c r="A78" s="7" t="s">
        <v>109</v>
      </c>
      <c r="B78" s="6">
        <v>79</v>
      </c>
      <c r="C78" s="22">
        <v>3.7999999999999999E-2</v>
      </c>
      <c r="D78" s="22">
        <v>0.18990000000000001</v>
      </c>
      <c r="E78" s="22">
        <v>0.3165</v>
      </c>
      <c r="F78" s="22">
        <v>0.1013</v>
      </c>
      <c r="G78" s="22">
        <v>0.12659999999999999</v>
      </c>
      <c r="H78" s="22">
        <v>8.8599999999999998E-2</v>
      </c>
      <c r="I78" s="22">
        <v>0.1013</v>
      </c>
      <c r="J78" s="22">
        <v>3.7999999999999999E-2</v>
      </c>
      <c r="K78" s="22" t="s">
        <v>38</v>
      </c>
      <c r="L78" s="22">
        <v>0.54430000000000001</v>
      </c>
      <c r="M78" s="22">
        <v>0.13919999999999999</v>
      </c>
    </row>
    <row r="79" spans="1:13" x14ac:dyDescent="0.25">
      <c r="A79" s="7" t="s">
        <v>110</v>
      </c>
      <c r="B79" s="6">
        <v>73</v>
      </c>
      <c r="C79" s="22">
        <v>6.8500000000000005E-2</v>
      </c>
      <c r="D79" s="22">
        <v>0.2329</v>
      </c>
      <c r="E79" s="22">
        <v>0.2329</v>
      </c>
      <c r="F79" s="22">
        <v>0.17810000000000001</v>
      </c>
      <c r="G79" s="22">
        <v>0.13700000000000001</v>
      </c>
      <c r="H79" s="22">
        <v>8.2199999999999995E-2</v>
      </c>
      <c r="I79" s="22">
        <v>4.1099999999999998E-2</v>
      </c>
      <c r="J79" s="22">
        <v>2.7400000000000001E-2</v>
      </c>
      <c r="K79" s="22" t="s">
        <v>38</v>
      </c>
      <c r="L79" s="22">
        <v>0.53420000000000001</v>
      </c>
      <c r="M79" s="22">
        <v>6.8500000000000005E-2</v>
      </c>
    </row>
    <row r="80" spans="1:13" x14ac:dyDescent="0.25">
      <c r="A80" s="7" t="s">
        <v>111</v>
      </c>
      <c r="B80" s="6">
        <v>63</v>
      </c>
      <c r="C80" s="22">
        <v>7.9399999999999998E-2</v>
      </c>
      <c r="D80" s="22">
        <v>0.1429</v>
      </c>
      <c r="E80" s="22">
        <v>0.127</v>
      </c>
      <c r="F80" s="22">
        <v>0.20630000000000001</v>
      </c>
      <c r="G80" s="22">
        <v>0.15870000000000001</v>
      </c>
      <c r="H80" s="22">
        <v>0.1429</v>
      </c>
      <c r="I80" s="22">
        <v>4.7600000000000003E-2</v>
      </c>
      <c r="J80" s="22">
        <v>9.5200000000000007E-2</v>
      </c>
      <c r="K80" s="22" t="s">
        <v>38</v>
      </c>
      <c r="L80" s="22">
        <v>0.34920000000000001</v>
      </c>
      <c r="M80" s="22">
        <v>0.1429</v>
      </c>
    </row>
    <row r="81" spans="1:13" x14ac:dyDescent="0.25">
      <c r="A81" s="7" t="s">
        <v>112</v>
      </c>
      <c r="B81" s="6">
        <v>62</v>
      </c>
      <c r="C81" s="22">
        <v>6.4500000000000002E-2</v>
      </c>
      <c r="D81" s="22">
        <v>0.2419</v>
      </c>
      <c r="E81" s="22">
        <v>0.1452</v>
      </c>
      <c r="F81" s="22">
        <v>0.2903</v>
      </c>
      <c r="G81" s="22">
        <v>0.1452</v>
      </c>
      <c r="H81" s="22">
        <v>9.6799999999999997E-2</v>
      </c>
      <c r="I81" s="22">
        <v>1.61E-2</v>
      </c>
      <c r="J81" s="22" t="s">
        <v>38</v>
      </c>
      <c r="K81" s="22" t="s">
        <v>38</v>
      </c>
      <c r="L81" s="22">
        <v>0.4516</v>
      </c>
      <c r="M81" s="22">
        <v>1.61E-2</v>
      </c>
    </row>
    <row r="82" spans="1:13" x14ac:dyDescent="0.25">
      <c r="A82" s="7" t="s">
        <v>113</v>
      </c>
      <c r="B82" s="6">
        <v>42</v>
      </c>
      <c r="C82" s="22">
        <v>0.16669999999999999</v>
      </c>
      <c r="D82" s="22">
        <v>0.23810000000000001</v>
      </c>
      <c r="E82" s="22">
        <v>0.28570000000000001</v>
      </c>
      <c r="F82" s="22">
        <v>7.1400000000000005E-2</v>
      </c>
      <c r="G82" s="22">
        <v>4.7600000000000003E-2</v>
      </c>
      <c r="H82" s="22" t="s">
        <v>38</v>
      </c>
      <c r="I82" s="22">
        <v>7.1400000000000005E-2</v>
      </c>
      <c r="J82" s="22">
        <v>4.7600000000000003E-2</v>
      </c>
      <c r="K82" s="22">
        <v>7.1400000000000005E-2</v>
      </c>
      <c r="L82" s="22">
        <v>0.6905</v>
      </c>
      <c r="M82" s="22">
        <v>0.1905</v>
      </c>
    </row>
    <row r="83" spans="1:13" x14ac:dyDescent="0.25">
      <c r="A83" s="7" t="s">
        <v>114</v>
      </c>
      <c r="B83" s="6">
        <v>35</v>
      </c>
      <c r="C83" s="22">
        <v>5.7099999999999998E-2</v>
      </c>
      <c r="D83" s="22">
        <v>0.34289999999999998</v>
      </c>
      <c r="E83" s="22">
        <v>0.2</v>
      </c>
      <c r="F83" s="22">
        <v>8.5699999999999998E-2</v>
      </c>
      <c r="G83" s="22">
        <v>5.7099999999999998E-2</v>
      </c>
      <c r="H83" s="22">
        <v>0.1429</v>
      </c>
      <c r="I83" s="22">
        <v>5.7099999999999998E-2</v>
      </c>
      <c r="J83" s="22">
        <v>2.86E-2</v>
      </c>
      <c r="K83" s="22">
        <v>2.86E-2</v>
      </c>
      <c r="L83" s="22">
        <v>0.6</v>
      </c>
      <c r="M83" s="22">
        <v>0.1143</v>
      </c>
    </row>
    <row r="84" spans="1:13" x14ac:dyDescent="0.25">
      <c r="A84" s="7" t="s">
        <v>115</v>
      </c>
      <c r="B84" s="6">
        <v>29</v>
      </c>
      <c r="C84" s="22">
        <v>6.9000000000000006E-2</v>
      </c>
      <c r="D84" s="22">
        <v>0.2069</v>
      </c>
      <c r="E84" s="22">
        <v>0.2069</v>
      </c>
      <c r="F84" s="22">
        <v>0.31030000000000002</v>
      </c>
      <c r="G84" s="22">
        <v>0.10340000000000001</v>
      </c>
      <c r="H84" s="22">
        <v>6.9000000000000006E-2</v>
      </c>
      <c r="I84" s="22">
        <v>3.4500000000000003E-2</v>
      </c>
      <c r="J84" s="22" t="s">
        <v>38</v>
      </c>
      <c r="K84" s="22" t="s">
        <v>38</v>
      </c>
      <c r="L84" s="22">
        <v>0.48280000000000001</v>
      </c>
      <c r="M84" s="22">
        <v>3.4500000000000003E-2</v>
      </c>
    </row>
    <row r="85" spans="1:13" x14ac:dyDescent="0.25">
      <c r="A85" s="7" t="s">
        <v>116</v>
      </c>
      <c r="B85" s="6">
        <v>88</v>
      </c>
      <c r="C85" s="22">
        <v>0.125</v>
      </c>
      <c r="D85" s="22">
        <v>0.19320000000000001</v>
      </c>
      <c r="E85" s="22">
        <v>0.21590000000000001</v>
      </c>
      <c r="F85" s="22">
        <v>0.19320000000000001</v>
      </c>
      <c r="G85" s="22">
        <v>0.1477</v>
      </c>
      <c r="H85" s="22">
        <v>5.6800000000000003E-2</v>
      </c>
      <c r="I85" s="22">
        <v>5.6800000000000003E-2</v>
      </c>
      <c r="J85" s="22">
        <v>1.14E-2</v>
      </c>
      <c r="K85" s="22" t="s">
        <v>38</v>
      </c>
      <c r="L85" s="22">
        <v>0.53410000000000002</v>
      </c>
      <c r="M85" s="22">
        <v>6.8199999999999997E-2</v>
      </c>
    </row>
    <row r="86" spans="1:13" x14ac:dyDescent="0.25">
      <c r="A86" s="7" t="s">
        <v>117</v>
      </c>
      <c r="B86" s="6">
        <v>9</v>
      </c>
      <c r="C86" s="22">
        <v>0.22220000000000001</v>
      </c>
      <c r="D86" s="22" t="s">
        <v>38</v>
      </c>
      <c r="E86" s="22">
        <v>0.44440000000000002</v>
      </c>
      <c r="F86" s="22">
        <v>0.1111</v>
      </c>
      <c r="G86" s="22" t="s">
        <v>38</v>
      </c>
      <c r="H86" s="22">
        <v>0.1111</v>
      </c>
      <c r="I86" s="22" t="s">
        <v>38</v>
      </c>
      <c r="J86" s="22">
        <v>0.1111</v>
      </c>
      <c r="K86" s="22" t="s">
        <v>38</v>
      </c>
      <c r="L86" s="22">
        <v>0.66669999999999996</v>
      </c>
      <c r="M86" s="22">
        <v>0.1111</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t="s">
        <v>38</v>
      </c>
      <c r="D98" s="22">
        <v>0.28570000000000001</v>
      </c>
      <c r="E98" s="22">
        <v>0.1429</v>
      </c>
      <c r="F98" s="22">
        <v>0.42859999999999998</v>
      </c>
      <c r="G98" s="22">
        <v>0.1429</v>
      </c>
      <c r="H98" s="22" t="s">
        <v>38</v>
      </c>
      <c r="I98" s="22" t="s">
        <v>38</v>
      </c>
      <c r="J98" s="22" t="s">
        <v>38</v>
      </c>
      <c r="K98" s="22" t="s">
        <v>38</v>
      </c>
      <c r="L98" s="22">
        <v>0.42859999999999998</v>
      </c>
      <c r="M98" s="22">
        <v>0</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755</v>
      </c>
      <c r="C103" s="22">
        <v>7.9500000000000001E-2</v>
      </c>
      <c r="D103" s="22">
        <v>0.22520000000000001</v>
      </c>
      <c r="E103" s="22">
        <v>0.23180000000000001</v>
      </c>
      <c r="F103" s="22">
        <v>0.16819999999999999</v>
      </c>
      <c r="G103" s="22">
        <v>0.12189999999999999</v>
      </c>
      <c r="H103" s="22">
        <v>7.6799999999999993E-2</v>
      </c>
      <c r="I103" s="22">
        <v>5.2999999999999999E-2</v>
      </c>
      <c r="J103" s="22">
        <v>3.3099999999999997E-2</v>
      </c>
      <c r="K103" s="22">
        <v>1.06E-2</v>
      </c>
      <c r="L103" s="22">
        <v>0.53639999999999999</v>
      </c>
      <c r="M103" s="22">
        <v>9.6699999999999994E-2</v>
      </c>
    </row>
    <row r="104" spans="1:13" ht="30" x14ac:dyDescent="0.25">
      <c r="A104" s="7" t="s">
        <v>135</v>
      </c>
      <c r="B104" s="6">
        <v>637</v>
      </c>
      <c r="C104" s="22">
        <v>8.3199999999999996E-2</v>
      </c>
      <c r="D104" s="22">
        <v>0.23699999999999999</v>
      </c>
      <c r="E104" s="22">
        <v>0.23080000000000001</v>
      </c>
      <c r="F104" s="22">
        <v>0.16009999999999999</v>
      </c>
      <c r="G104" s="22">
        <v>0.11459999999999999</v>
      </c>
      <c r="H104" s="22">
        <v>8.0100000000000005E-2</v>
      </c>
      <c r="I104" s="22">
        <v>4.5499999999999999E-2</v>
      </c>
      <c r="J104" s="22">
        <v>3.61E-2</v>
      </c>
      <c r="K104" s="22">
        <v>1.26E-2</v>
      </c>
      <c r="L104" s="22">
        <v>0.55100000000000005</v>
      </c>
      <c r="M104" s="22">
        <v>9.4200000000000006E-2</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5</v>
      </c>
      <c r="C106" s="22" t="s">
        <v>38</v>
      </c>
      <c r="D106" s="22" t="s">
        <v>38</v>
      </c>
      <c r="E106" s="22">
        <v>0.4</v>
      </c>
      <c r="F106" s="22">
        <v>0.4</v>
      </c>
      <c r="G106" s="22">
        <v>0.2</v>
      </c>
      <c r="H106" s="22" t="s">
        <v>38</v>
      </c>
      <c r="I106" s="22" t="s">
        <v>38</v>
      </c>
      <c r="J106" s="22" t="s">
        <v>38</v>
      </c>
      <c r="K106" s="22" t="s">
        <v>38</v>
      </c>
      <c r="L106" s="22">
        <v>0.4</v>
      </c>
      <c r="M106" s="22">
        <v>0</v>
      </c>
    </row>
    <row r="107" spans="1:13" x14ac:dyDescent="0.25">
      <c r="A107" s="7" t="s">
        <v>138</v>
      </c>
      <c r="B107" s="6">
        <v>14</v>
      </c>
      <c r="C107" s="22">
        <v>7.1400000000000005E-2</v>
      </c>
      <c r="D107" s="22">
        <v>0.35709999999999997</v>
      </c>
      <c r="E107" s="22">
        <v>0.1429</v>
      </c>
      <c r="F107" s="22">
        <v>7.1400000000000005E-2</v>
      </c>
      <c r="G107" s="22">
        <v>0.35709999999999997</v>
      </c>
      <c r="H107" s="22" t="s">
        <v>38</v>
      </c>
      <c r="I107" s="22" t="s">
        <v>38</v>
      </c>
      <c r="J107" s="22" t="s">
        <v>38</v>
      </c>
      <c r="K107" s="22" t="s">
        <v>38</v>
      </c>
      <c r="L107" s="22">
        <v>0.57140000000000002</v>
      </c>
      <c r="M107" s="22">
        <v>0</v>
      </c>
    </row>
    <row r="108" spans="1:13" x14ac:dyDescent="0.25">
      <c r="A108" s="7" t="s">
        <v>139</v>
      </c>
      <c r="B108" s="6">
        <v>12</v>
      </c>
      <c r="C108" s="22">
        <v>8.3299999999999999E-2</v>
      </c>
      <c r="D108" s="22">
        <v>8.3299999999999999E-2</v>
      </c>
      <c r="E108" s="22">
        <v>0.25</v>
      </c>
      <c r="F108" s="22">
        <v>0.16669999999999999</v>
      </c>
      <c r="G108" s="22">
        <v>8.3299999999999999E-2</v>
      </c>
      <c r="H108" s="22">
        <v>0.16669999999999999</v>
      </c>
      <c r="I108" s="22">
        <v>0.16669999999999999</v>
      </c>
      <c r="J108" s="22" t="s">
        <v>38</v>
      </c>
      <c r="K108" s="22" t="s">
        <v>38</v>
      </c>
      <c r="L108" s="22">
        <v>0.41670000000000001</v>
      </c>
      <c r="M108" s="22">
        <v>0.16669999999999999</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t="s">
        <v>38</v>
      </c>
      <c r="D110" s="22" t="s">
        <v>38</v>
      </c>
      <c r="E110" s="22">
        <v>0.25</v>
      </c>
      <c r="F110" s="22">
        <v>0.25</v>
      </c>
      <c r="G110" s="22">
        <v>0.125</v>
      </c>
      <c r="H110" s="22">
        <v>0.125</v>
      </c>
      <c r="I110" s="22">
        <v>0.25</v>
      </c>
      <c r="J110" s="22" t="s">
        <v>38</v>
      </c>
      <c r="K110" s="22" t="s">
        <v>38</v>
      </c>
      <c r="L110" s="22">
        <v>0.25</v>
      </c>
      <c r="M110" s="22">
        <v>0.25</v>
      </c>
    </row>
    <row r="111" spans="1:13" ht="30" x14ac:dyDescent="0.25">
      <c r="A111" s="7" t="s">
        <v>142</v>
      </c>
      <c r="B111" s="6">
        <v>28</v>
      </c>
      <c r="C111" s="22" t="s">
        <v>38</v>
      </c>
      <c r="D111" s="22">
        <v>0.28570000000000001</v>
      </c>
      <c r="E111" s="22">
        <v>0.28570000000000001</v>
      </c>
      <c r="F111" s="22">
        <v>7.1400000000000005E-2</v>
      </c>
      <c r="G111" s="22">
        <v>7.1400000000000005E-2</v>
      </c>
      <c r="H111" s="22">
        <v>7.1400000000000005E-2</v>
      </c>
      <c r="I111" s="22">
        <v>0.1429</v>
      </c>
      <c r="J111" s="22">
        <v>7.1400000000000005E-2</v>
      </c>
      <c r="K111" s="22" t="s">
        <v>38</v>
      </c>
      <c r="L111" s="22">
        <v>0.57140000000000002</v>
      </c>
      <c r="M111" s="22">
        <v>0.21429999999999999</v>
      </c>
    </row>
    <row r="112" spans="1:13" ht="30" x14ac:dyDescent="0.25">
      <c r="A112" s="7" t="s">
        <v>143</v>
      </c>
      <c r="B112" s="6">
        <v>59</v>
      </c>
      <c r="C112" s="22">
        <v>3.39E-2</v>
      </c>
      <c r="D112" s="22">
        <v>0.1186</v>
      </c>
      <c r="E112" s="22">
        <v>0.2034</v>
      </c>
      <c r="F112" s="22">
        <v>0.16950000000000001</v>
      </c>
      <c r="G112" s="22">
        <v>8.4699999999999998E-2</v>
      </c>
      <c r="H112" s="22">
        <v>0.1186</v>
      </c>
      <c r="I112" s="22">
        <v>0.18640000000000001</v>
      </c>
      <c r="J112" s="22">
        <v>5.0799999999999998E-2</v>
      </c>
      <c r="K112" s="22">
        <v>3.39E-2</v>
      </c>
      <c r="L112" s="22">
        <v>0.35589999999999999</v>
      </c>
      <c r="M112" s="22">
        <v>0.2712</v>
      </c>
    </row>
    <row r="113" spans="1:13" x14ac:dyDescent="0.25">
      <c r="A113" s="7" t="s">
        <v>144</v>
      </c>
      <c r="B113" s="6">
        <v>42</v>
      </c>
      <c r="C113" s="22">
        <v>7.1400000000000005E-2</v>
      </c>
      <c r="D113" s="22">
        <v>0.16669999999999999</v>
      </c>
      <c r="E113" s="22">
        <v>0.21429999999999999</v>
      </c>
      <c r="F113" s="22">
        <v>0.1429</v>
      </c>
      <c r="G113" s="22">
        <v>0.1429</v>
      </c>
      <c r="H113" s="22">
        <v>0.16669999999999999</v>
      </c>
      <c r="I113" s="22">
        <v>7.1400000000000005E-2</v>
      </c>
      <c r="J113" s="22">
        <v>2.3800000000000002E-2</v>
      </c>
      <c r="K113" s="22" t="s">
        <v>38</v>
      </c>
      <c r="L113" s="22">
        <v>0.45240000000000002</v>
      </c>
      <c r="M113" s="22">
        <v>9.5200000000000007E-2</v>
      </c>
    </row>
    <row r="114" spans="1:13" x14ac:dyDescent="0.25">
      <c r="A114" s="7" t="s">
        <v>145</v>
      </c>
      <c r="B114" s="6">
        <v>411</v>
      </c>
      <c r="C114" s="22">
        <v>8.2699999999999996E-2</v>
      </c>
      <c r="D114" s="22">
        <v>0.2117</v>
      </c>
      <c r="E114" s="22">
        <v>0.23599999999999999</v>
      </c>
      <c r="F114" s="22">
        <v>0.18729999999999999</v>
      </c>
      <c r="G114" s="22">
        <v>0.1363</v>
      </c>
      <c r="H114" s="22">
        <v>8.0299999999999996E-2</v>
      </c>
      <c r="I114" s="22">
        <v>2.92E-2</v>
      </c>
      <c r="J114" s="22">
        <v>2.6800000000000001E-2</v>
      </c>
      <c r="K114" s="22">
        <v>9.7000000000000003E-3</v>
      </c>
      <c r="L114" s="22">
        <v>0.53039999999999998</v>
      </c>
      <c r="M114" s="22">
        <v>6.5699999999999995E-2</v>
      </c>
    </row>
    <row r="115" spans="1:13" ht="30" x14ac:dyDescent="0.25">
      <c r="A115" s="7" t="s">
        <v>146</v>
      </c>
      <c r="B115" s="6">
        <v>790</v>
      </c>
      <c r="C115" s="22">
        <v>7.7200000000000005E-2</v>
      </c>
      <c r="D115" s="22">
        <v>0.22409999999999999</v>
      </c>
      <c r="E115" s="22">
        <v>0.2266</v>
      </c>
      <c r="F115" s="22">
        <v>0.1696</v>
      </c>
      <c r="G115" s="22">
        <v>0.1215</v>
      </c>
      <c r="H115" s="22">
        <v>7.9699999999999993E-2</v>
      </c>
      <c r="I115" s="22">
        <v>5.7000000000000002E-2</v>
      </c>
      <c r="J115" s="22">
        <v>3.4200000000000001E-2</v>
      </c>
      <c r="K115" s="22">
        <v>1.01E-2</v>
      </c>
      <c r="L115" s="22">
        <v>0.52780000000000005</v>
      </c>
      <c r="M115" s="22">
        <v>0.1013</v>
      </c>
    </row>
    <row r="116" spans="1:13" x14ac:dyDescent="0.25">
      <c r="A116" s="7" t="s">
        <v>147</v>
      </c>
      <c r="B116" s="6">
        <v>345</v>
      </c>
      <c r="C116" s="22">
        <v>7.2499999999999995E-2</v>
      </c>
      <c r="D116" s="22">
        <v>0.22900000000000001</v>
      </c>
      <c r="E116" s="22">
        <v>0.24929999999999999</v>
      </c>
      <c r="F116" s="22">
        <v>0.16520000000000001</v>
      </c>
      <c r="G116" s="22">
        <v>0.1246</v>
      </c>
      <c r="H116" s="22">
        <v>6.6699999999999995E-2</v>
      </c>
      <c r="I116" s="22">
        <v>5.2200000000000003E-2</v>
      </c>
      <c r="J116" s="22">
        <v>2.9000000000000001E-2</v>
      </c>
      <c r="K116" s="22">
        <v>1.1599999999999999E-2</v>
      </c>
      <c r="L116" s="22">
        <v>0.55069999999999997</v>
      </c>
      <c r="M116" s="22">
        <v>9.2799999999999994E-2</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381</v>
      </c>
      <c r="C118" s="22">
        <v>8.4000000000000005E-2</v>
      </c>
      <c r="D118" s="22">
        <v>0.22309999999999999</v>
      </c>
      <c r="E118" s="22">
        <v>0.23880000000000001</v>
      </c>
      <c r="F118" s="22">
        <v>0.1522</v>
      </c>
      <c r="G118" s="22">
        <v>0.1234</v>
      </c>
      <c r="H118" s="22">
        <v>7.0900000000000005E-2</v>
      </c>
      <c r="I118" s="22">
        <v>5.5100000000000003E-2</v>
      </c>
      <c r="J118" s="22">
        <v>4.2000000000000003E-2</v>
      </c>
      <c r="K118" s="22">
        <v>1.0500000000000001E-2</v>
      </c>
      <c r="L118" s="22">
        <v>0.54590000000000005</v>
      </c>
      <c r="M118" s="22">
        <v>0.1076</v>
      </c>
    </row>
    <row r="119" spans="1:13" ht="30" x14ac:dyDescent="0.25">
      <c r="A119" s="7" t="s">
        <v>150</v>
      </c>
      <c r="B119" s="6">
        <v>400</v>
      </c>
      <c r="C119" s="22">
        <v>0.08</v>
      </c>
      <c r="D119" s="22">
        <v>0.26500000000000001</v>
      </c>
      <c r="E119" s="22">
        <v>0.21249999999999999</v>
      </c>
      <c r="F119" s="22">
        <v>0.16750000000000001</v>
      </c>
      <c r="G119" s="22">
        <v>0.1275</v>
      </c>
      <c r="H119" s="22">
        <v>7.7499999999999999E-2</v>
      </c>
      <c r="I119" s="22">
        <v>0.04</v>
      </c>
      <c r="J119" s="22">
        <v>0.02</v>
      </c>
      <c r="K119" s="22">
        <v>0.01</v>
      </c>
      <c r="L119" s="22">
        <v>0.5575</v>
      </c>
      <c r="M119" s="22">
        <v>7.0000000000000007E-2</v>
      </c>
    </row>
    <row r="120" spans="1:13" x14ac:dyDescent="0.25">
      <c r="A120" s="7" t="s">
        <v>151</v>
      </c>
      <c r="B120" s="6">
        <v>31</v>
      </c>
      <c r="C120" s="22">
        <v>0.1613</v>
      </c>
      <c r="D120" s="22">
        <v>0.1613</v>
      </c>
      <c r="E120" s="22">
        <v>0.2581</v>
      </c>
      <c r="F120" s="22">
        <v>0.2903</v>
      </c>
      <c r="G120" s="22">
        <v>3.2300000000000002E-2</v>
      </c>
      <c r="H120" s="22">
        <v>3.2300000000000002E-2</v>
      </c>
      <c r="I120" s="22">
        <v>6.4500000000000002E-2</v>
      </c>
      <c r="J120" s="22" t="s">
        <v>38</v>
      </c>
      <c r="K120" s="22" t="s">
        <v>38</v>
      </c>
      <c r="L120" s="22">
        <v>0.5806</v>
      </c>
      <c r="M120" s="22">
        <v>6.4500000000000002E-2</v>
      </c>
    </row>
    <row r="121" spans="1:13" x14ac:dyDescent="0.25">
      <c r="A121" s="7" t="s">
        <v>152</v>
      </c>
      <c r="B121" s="6">
        <v>787</v>
      </c>
      <c r="C121" s="22">
        <v>7.7499999999999999E-2</v>
      </c>
      <c r="D121" s="22">
        <v>0.22239999999999999</v>
      </c>
      <c r="E121" s="22">
        <v>0.22739999999999999</v>
      </c>
      <c r="F121" s="22">
        <v>0.17030000000000001</v>
      </c>
      <c r="G121" s="22">
        <v>0.1207</v>
      </c>
      <c r="H121" s="22">
        <v>8.0100000000000005E-2</v>
      </c>
      <c r="I121" s="22">
        <v>5.7200000000000001E-2</v>
      </c>
      <c r="J121" s="22">
        <v>3.4299999999999997E-2</v>
      </c>
      <c r="K121" s="22">
        <v>1.0200000000000001E-2</v>
      </c>
      <c r="L121" s="22">
        <v>0.52729999999999999</v>
      </c>
      <c r="M121" s="22">
        <v>0.1017</v>
      </c>
    </row>
    <row r="122" spans="1:13" x14ac:dyDescent="0.25">
      <c r="A122" s="7" t="s">
        <v>153</v>
      </c>
      <c r="B122" s="6">
        <v>14</v>
      </c>
      <c r="C122" s="22" t="s">
        <v>38</v>
      </c>
      <c r="D122" s="22">
        <v>0.5</v>
      </c>
      <c r="E122" s="22">
        <v>0.28570000000000001</v>
      </c>
      <c r="F122" s="22">
        <v>7.1400000000000005E-2</v>
      </c>
      <c r="G122" s="22">
        <v>7.1400000000000005E-2</v>
      </c>
      <c r="H122" s="22" t="s">
        <v>38</v>
      </c>
      <c r="I122" s="22">
        <v>7.1400000000000005E-2</v>
      </c>
      <c r="J122" s="22" t="s">
        <v>38</v>
      </c>
      <c r="K122" s="22" t="s">
        <v>38</v>
      </c>
      <c r="L122" s="22">
        <v>0.78569999999999995</v>
      </c>
      <c r="M122" s="22">
        <v>7.1400000000000005E-2</v>
      </c>
    </row>
    <row r="123" spans="1:13" x14ac:dyDescent="0.25">
      <c r="A123" s="7" t="s">
        <v>154</v>
      </c>
      <c r="B123" s="6">
        <v>223</v>
      </c>
      <c r="C123" s="22">
        <v>6.2799999999999995E-2</v>
      </c>
      <c r="D123" s="22">
        <v>0.18390000000000001</v>
      </c>
      <c r="E123" s="22">
        <v>0.26910000000000001</v>
      </c>
      <c r="F123" s="22">
        <v>0.16139999999999999</v>
      </c>
      <c r="G123" s="22">
        <v>0.13450000000000001</v>
      </c>
      <c r="H123" s="22">
        <v>6.7299999999999999E-2</v>
      </c>
      <c r="I123" s="22">
        <v>7.6200000000000004E-2</v>
      </c>
      <c r="J123" s="22">
        <v>3.5900000000000001E-2</v>
      </c>
      <c r="K123" s="22">
        <v>8.9999999999999993E-3</v>
      </c>
      <c r="L123" s="22">
        <v>0.51570000000000005</v>
      </c>
      <c r="M123" s="22">
        <v>0.1211</v>
      </c>
    </row>
    <row r="124" spans="1:13" ht="30" x14ac:dyDescent="0.25">
      <c r="A124" s="7" t="s">
        <v>155</v>
      </c>
      <c r="B124" s="6">
        <v>599</v>
      </c>
      <c r="C124" s="22">
        <v>6.8400000000000002E-2</v>
      </c>
      <c r="D124" s="22">
        <v>0.23710000000000001</v>
      </c>
      <c r="E124" s="22">
        <v>0.23039999999999999</v>
      </c>
      <c r="F124" s="22">
        <v>0.17699999999999999</v>
      </c>
      <c r="G124" s="22">
        <v>0.1285</v>
      </c>
      <c r="H124" s="22">
        <v>6.6799999999999998E-2</v>
      </c>
      <c r="I124" s="22">
        <v>5.0099999999999999E-2</v>
      </c>
      <c r="J124" s="22">
        <v>3.1699999999999999E-2</v>
      </c>
      <c r="K124" s="22">
        <v>0.01</v>
      </c>
      <c r="L124" s="22">
        <v>0.53590000000000004</v>
      </c>
      <c r="M124" s="22">
        <v>9.1800000000000007E-2</v>
      </c>
    </row>
    <row r="125" spans="1:13" x14ac:dyDescent="0.25">
      <c r="A125" s="7" t="s">
        <v>156</v>
      </c>
      <c r="B125" s="6">
        <v>43</v>
      </c>
      <c r="C125" s="22">
        <v>2.3300000000000001E-2</v>
      </c>
      <c r="D125" s="22">
        <v>0.1628</v>
      </c>
      <c r="E125" s="22">
        <v>0.2326</v>
      </c>
      <c r="F125" s="22">
        <v>0.20930000000000001</v>
      </c>
      <c r="G125" s="22">
        <v>0.13950000000000001</v>
      </c>
      <c r="H125" s="22">
        <v>9.2999999999999999E-2</v>
      </c>
      <c r="I125" s="22">
        <v>0.1163</v>
      </c>
      <c r="J125" s="22" t="s">
        <v>38</v>
      </c>
      <c r="K125" s="22">
        <v>2.3300000000000001E-2</v>
      </c>
      <c r="L125" s="22">
        <v>0.41860000000000003</v>
      </c>
      <c r="M125" s="22">
        <v>0.13950000000000001</v>
      </c>
    </row>
    <row r="126" spans="1:13" x14ac:dyDescent="0.25">
      <c r="A126" s="7" t="s">
        <v>157</v>
      </c>
      <c r="B126" s="6">
        <v>31</v>
      </c>
      <c r="C126" s="22">
        <v>0.1613</v>
      </c>
      <c r="D126" s="22">
        <v>0.1613</v>
      </c>
      <c r="E126" s="22">
        <v>0.2581</v>
      </c>
      <c r="F126" s="22">
        <v>0.2903</v>
      </c>
      <c r="G126" s="22">
        <v>3.2300000000000002E-2</v>
      </c>
      <c r="H126" s="22">
        <v>3.2300000000000002E-2</v>
      </c>
      <c r="I126" s="22">
        <v>6.4500000000000002E-2</v>
      </c>
      <c r="J126" s="22" t="s">
        <v>38</v>
      </c>
      <c r="K126" s="22" t="s">
        <v>38</v>
      </c>
      <c r="L126" s="22">
        <v>0.5806</v>
      </c>
      <c r="M126" s="22">
        <v>6.4500000000000002E-2</v>
      </c>
    </row>
    <row r="127" spans="1:13" x14ac:dyDescent="0.25">
      <c r="A127" s="7" t="s">
        <v>158</v>
      </c>
      <c r="B127" s="6">
        <v>158</v>
      </c>
      <c r="C127" s="22">
        <v>8.8599999999999998E-2</v>
      </c>
      <c r="D127" s="22">
        <v>0.31009999999999999</v>
      </c>
      <c r="E127" s="22">
        <v>0.2278</v>
      </c>
      <c r="F127" s="22">
        <v>0.15190000000000001</v>
      </c>
      <c r="G127" s="22">
        <v>0.1013</v>
      </c>
      <c r="H127" s="22">
        <v>6.9599999999999995E-2</v>
      </c>
      <c r="I127" s="22">
        <v>3.7999999999999999E-2</v>
      </c>
      <c r="J127" s="22">
        <v>6.3E-3</v>
      </c>
      <c r="K127" s="22">
        <v>6.3E-3</v>
      </c>
      <c r="L127" s="22">
        <v>0.62660000000000005</v>
      </c>
      <c r="M127" s="22">
        <v>5.0599999999999999E-2</v>
      </c>
    </row>
    <row r="128" spans="1:13" x14ac:dyDescent="0.25">
      <c r="A128" s="7" t="s">
        <v>159</v>
      </c>
      <c r="B128" s="6">
        <v>708</v>
      </c>
      <c r="C128" s="22">
        <v>7.7700000000000005E-2</v>
      </c>
      <c r="D128" s="22">
        <v>0.21329999999999999</v>
      </c>
      <c r="E128" s="22">
        <v>0.2288</v>
      </c>
      <c r="F128" s="22">
        <v>0.17510000000000001</v>
      </c>
      <c r="G128" s="22">
        <v>0.1215</v>
      </c>
      <c r="H128" s="22">
        <v>8.4699999999999998E-2</v>
      </c>
      <c r="I128" s="22">
        <v>5.5100000000000003E-2</v>
      </c>
      <c r="J128" s="22">
        <v>3.39E-2</v>
      </c>
      <c r="K128" s="22">
        <v>9.9000000000000008E-3</v>
      </c>
      <c r="L128" s="22">
        <v>0.51980000000000004</v>
      </c>
      <c r="M128" s="22">
        <v>9.8900000000000002E-2</v>
      </c>
    </row>
    <row r="129" spans="1:13" x14ac:dyDescent="0.25">
      <c r="A129" s="7" t="s">
        <v>160</v>
      </c>
      <c r="B129" s="6">
        <v>339</v>
      </c>
      <c r="C129" s="22">
        <v>7.3700000000000002E-2</v>
      </c>
      <c r="D129" s="22">
        <v>0.25369999999999998</v>
      </c>
      <c r="E129" s="22">
        <v>0.2094</v>
      </c>
      <c r="F129" s="22">
        <v>0.17399999999999999</v>
      </c>
      <c r="G129" s="22">
        <v>0.14449999999999999</v>
      </c>
      <c r="H129" s="22">
        <v>7.3700000000000002E-2</v>
      </c>
      <c r="I129" s="22">
        <v>3.8300000000000001E-2</v>
      </c>
      <c r="J129" s="22">
        <v>2.3599999999999999E-2</v>
      </c>
      <c r="K129" s="22">
        <v>8.8000000000000005E-3</v>
      </c>
      <c r="L129" s="22">
        <v>0.53690000000000004</v>
      </c>
      <c r="M129" s="22">
        <v>7.0800000000000002E-2</v>
      </c>
    </row>
    <row r="130" spans="1:13" x14ac:dyDescent="0.25">
      <c r="A130" s="7" t="s">
        <v>161</v>
      </c>
      <c r="B130" s="6">
        <v>346</v>
      </c>
      <c r="C130" s="22">
        <v>8.3799999999999999E-2</v>
      </c>
      <c r="D130" s="22">
        <v>0.20810000000000001</v>
      </c>
      <c r="E130" s="22">
        <v>0.2399</v>
      </c>
      <c r="F130" s="22">
        <v>0.15029999999999999</v>
      </c>
      <c r="G130" s="22">
        <v>0.1358</v>
      </c>
      <c r="H130" s="22">
        <v>6.9400000000000003E-2</v>
      </c>
      <c r="I130" s="22">
        <v>5.7799999999999997E-2</v>
      </c>
      <c r="J130" s="22">
        <v>4.3400000000000001E-2</v>
      </c>
      <c r="K130" s="22">
        <v>1.1599999999999999E-2</v>
      </c>
      <c r="L130" s="22">
        <v>0.53180000000000005</v>
      </c>
      <c r="M130" s="22">
        <v>0.11269999999999999</v>
      </c>
    </row>
    <row r="131" spans="1:13" x14ac:dyDescent="0.25">
      <c r="A131" s="7" t="s">
        <v>162</v>
      </c>
      <c r="B131" s="6">
        <v>64</v>
      </c>
      <c r="C131" s="22">
        <v>6.25E-2</v>
      </c>
      <c r="D131" s="22">
        <v>0.21879999999999999</v>
      </c>
      <c r="E131" s="22">
        <v>0.3281</v>
      </c>
      <c r="F131" s="22">
        <v>0.125</v>
      </c>
      <c r="G131" s="22">
        <v>4.6899999999999997E-2</v>
      </c>
      <c r="H131" s="22">
        <v>6.25E-2</v>
      </c>
      <c r="I131" s="22">
        <v>0.1094</v>
      </c>
      <c r="J131" s="22">
        <v>3.1300000000000001E-2</v>
      </c>
      <c r="K131" s="22">
        <v>1.5599999999999999E-2</v>
      </c>
      <c r="L131" s="22">
        <v>0.60940000000000005</v>
      </c>
      <c r="M131" s="22">
        <v>0.15629999999999999</v>
      </c>
    </row>
    <row r="132" spans="1:13" x14ac:dyDescent="0.25">
      <c r="A132" s="7" t="s">
        <v>163</v>
      </c>
      <c r="B132" s="6">
        <v>55</v>
      </c>
      <c r="C132" s="22">
        <v>7.2700000000000001E-2</v>
      </c>
      <c r="D132" s="22">
        <v>0.29089999999999999</v>
      </c>
      <c r="E132" s="22">
        <v>0.21820000000000001</v>
      </c>
      <c r="F132" s="22">
        <v>0.1636</v>
      </c>
      <c r="G132" s="22">
        <v>0.1636</v>
      </c>
      <c r="H132" s="22">
        <v>7.2700000000000001E-2</v>
      </c>
      <c r="I132" s="22">
        <v>1.8200000000000001E-2</v>
      </c>
      <c r="J132" s="22" t="s">
        <v>38</v>
      </c>
      <c r="K132" s="22" t="s">
        <v>38</v>
      </c>
      <c r="L132" s="22">
        <v>0.58179999999999998</v>
      </c>
      <c r="M132" s="22">
        <v>1.8200000000000001E-2</v>
      </c>
    </row>
    <row r="133" spans="1:13" ht="30" x14ac:dyDescent="0.25">
      <c r="A133" s="7" t="s">
        <v>164</v>
      </c>
      <c r="B133" s="6">
        <v>23</v>
      </c>
      <c r="C133" s="22" t="s">
        <v>38</v>
      </c>
      <c r="D133" s="22">
        <v>0.60870000000000002</v>
      </c>
      <c r="E133" s="22">
        <v>0.13039999999999999</v>
      </c>
      <c r="F133" s="22">
        <v>0.13039999999999999</v>
      </c>
      <c r="G133" s="22" t="s">
        <v>38</v>
      </c>
      <c r="H133" s="22" t="s">
        <v>38</v>
      </c>
      <c r="I133" s="22">
        <v>4.3499999999999997E-2</v>
      </c>
      <c r="J133" s="22">
        <v>4.3499999999999997E-2</v>
      </c>
      <c r="K133" s="22">
        <v>4.3499999999999997E-2</v>
      </c>
      <c r="L133" s="22">
        <v>0.73909999999999998</v>
      </c>
      <c r="M133" s="22">
        <v>0.13039999999999999</v>
      </c>
    </row>
    <row r="134" spans="1:13" ht="30" x14ac:dyDescent="0.25">
      <c r="A134" s="7" t="s">
        <v>165</v>
      </c>
      <c r="B134" s="6">
        <v>57</v>
      </c>
      <c r="C134" s="22">
        <v>0.1053</v>
      </c>
      <c r="D134" s="22">
        <v>0.26319999999999999</v>
      </c>
      <c r="E134" s="22">
        <v>0.2281</v>
      </c>
      <c r="F134" s="22">
        <v>0.193</v>
      </c>
      <c r="G134" s="22">
        <v>8.77E-2</v>
      </c>
      <c r="H134" s="22">
        <v>5.2600000000000001E-2</v>
      </c>
      <c r="I134" s="22">
        <v>5.2600000000000001E-2</v>
      </c>
      <c r="J134" s="22" t="s">
        <v>38</v>
      </c>
      <c r="K134" s="22">
        <v>1.7500000000000002E-2</v>
      </c>
      <c r="L134" s="22">
        <v>0.59650000000000003</v>
      </c>
      <c r="M134" s="22">
        <v>7.0199999999999999E-2</v>
      </c>
    </row>
    <row r="135" spans="1:13" x14ac:dyDescent="0.25">
      <c r="A135" s="7" t="s">
        <v>166</v>
      </c>
      <c r="B135" s="6">
        <v>30</v>
      </c>
      <c r="C135" s="22">
        <v>3.3300000000000003E-2</v>
      </c>
      <c r="D135" s="22">
        <v>0.3</v>
      </c>
      <c r="E135" s="22">
        <v>0.36670000000000003</v>
      </c>
      <c r="F135" s="22">
        <v>0.2</v>
      </c>
      <c r="G135" s="22">
        <v>6.6699999999999995E-2</v>
      </c>
      <c r="H135" s="22">
        <v>3.3300000000000003E-2</v>
      </c>
      <c r="I135" s="22" t="s">
        <v>38</v>
      </c>
      <c r="J135" s="22" t="s">
        <v>38</v>
      </c>
      <c r="K135" s="22" t="s">
        <v>38</v>
      </c>
      <c r="L135" s="22">
        <v>0.7</v>
      </c>
      <c r="M135" s="22">
        <v>0</v>
      </c>
    </row>
    <row r="136" spans="1:13" x14ac:dyDescent="0.25">
      <c r="A136" s="7" t="s">
        <v>167</v>
      </c>
      <c r="B136" s="6">
        <v>44</v>
      </c>
      <c r="C136" s="22">
        <v>0.11360000000000001</v>
      </c>
      <c r="D136" s="22">
        <v>0.25</v>
      </c>
      <c r="E136" s="22">
        <v>0.29549999999999998</v>
      </c>
      <c r="F136" s="22">
        <v>0.11360000000000001</v>
      </c>
      <c r="G136" s="22">
        <v>0.13639999999999999</v>
      </c>
      <c r="H136" s="22">
        <v>4.5499999999999999E-2</v>
      </c>
      <c r="I136" s="22">
        <v>2.2700000000000001E-2</v>
      </c>
      <c r="J136" s="22">
        <v>2.2700000000000001E-2</v>
      </c>
      <c r="K136" s="22" t="s">
        <v>38</v>
      </c>
      <c r="L136" s="22">
        <v>0.65910000000000002</v>
      </c>
      <c r="M136" s="22">
        <v>4.5499999999999999E-2</v>
      </c>
    </row>
    <row r="137" spans="1:13" x14ac:dyDescent="0.25">
      <c r="A137" s="7" t="s">
        <v>168</v>
      </c>
      <c r="B137" s="6">
        <v>36</v>
      </c>
      <c r="C137" s="22">
        <v>0.1389</v>
      </c>
      <c r="D137" s="22">
        <v>0.25</v>
      </c>
      <c r="E137" s="22">
        <v>0.25</v>
      </c>
      <c r="F137" s="22">
        <v>0.19439999999999999</v>
      </c>
      <c r="G137" s="22">
        <v>0.1111</v>
      </c>
      <c r="H137" s="22">
        <v>2.7799999999999998E-2</v>
      </c>
      <c r="I137" s="22" t="s">
        <v>38</v>
      </c>
      <c r="J137" s="22" t="s">
        <v>38</v>
      </c>
      <c r="K137" s="22">
        <v>2.7799999999999998E-2</v>
      </c>
      <c r="L137" s="22">
        <v>0.63890000000000002</v>
      </c>
      <c r="M137" s="22">
        <v>2.7799999999999998E-2</v>
      </c>
    </row>
    <row r="138" spans="1:13" x14ac:dyDescent="0.25">
      <c r="A138" s="7" t="s">
        <v>169</v>
      </c>
      <c r="B138" s="6">
        <v>30</v>
      </c>
      <c r="C138" s="22">
        <v>0.1</v>
      </c>
      <c r="D138" s="22">
        <v>0.2</v>
      </c>
      <c r="E138" s="22">
        <v>0.3</v>
      </c>
      <c r="F138" s="22">
        <v>0.1</v>
      </c>
      <c r="G138" s="22">
        <v>0.1333</v>
      </c>
      <c r="H138" s="22">
        <v>0.1333</v>
      </c>
      <c r="I138" s="22">
        <v>3.3300000000000003E-2</v>
      </c>
      <c r="J138" s="22" t="s">
        <v>38</v>
      </c>
      <c r="K138" s="22" t="s">
        <v>38</v>
      </c>
      <c r="L138" s="22">
        <v>0.6</v>
      </c>
      <c r="M138" s="22">
        <v>3.3300000000000003E-2</v>
      </c>
    </row>
    <row r="139" spans="1:13" x14ac:dyDescent="0.25">
      <c r="A139" s="7" t="s">
        <v>170</v>
      </c>
      <c r="B139" s="6">
        <v>7</v>
      </c>
      <c r="C139" s="22" t="s">
        <v>38</v>
      </c>
      <c r="D139" s="22">
        <v>0.42859999999999998</v>
      </c>
      <c r="E139" s="22">
        <v>0.1429</v>
      </c>
      <c r="F139" s="22">
        <v>0.28570000000000001</v>
      </c>
      <c r="G139" s="22">
        <v>0.1429</v>
      </c>
      <c r="H139" s="22" t="s">
        <v>38</v>
      </c>
      <c r="I139" s="22" t="s">
        <v>38</v>
      </c>
      <c r="J139" s="22" t="s">
        <v>38</v>
      </c>
      <c r="K139" s="22" t="s">
        <v>38</v>
      </c>
      <c r="L139" s="22">
        <v>0.57140000000000002</v>
      </c>
      <c r="M139" s="22">
        <v>0</v>
      </c>
    </row>
    <row r="140" spans="1:13" x14ac:dyDescent="0.25">
      <c r="A140" s="7" t="s">
        <v>171</v>
      </c>
      <c r="B140" s="6">
        <v>30</v>
      </c>
      <c r="C140" s="22">
        <v>6.6699999999999995E-2</v>
      </c>
      <c r="D140" s="22">
        <v>0.36670000000000003</v>
      </c>
      <c r="E140" s="22">
        <v>0.26669999999999999</v>
      </c>
      <c r="F140" s="22">
        <v>0.1</v>
      </c>
      <c r="G140" s="22">
        <v>3.3300000000000003E-2</v>
      </c>
      <c r="H140" s="22">
        <v>0.1</v>
      </c>
      <c r="I140" s="22" t="s">
        <v>38</v>
      </c>
      <c r="J140" s="22">
        <v>3.3300000000000003E-2</v>
      </c>
      <c r="K140" s="22">
        <v>3.3300000000000003E-2</v>
      </c>
      <c r="L140" s="22">
        <v>0.7</v>
      </c>
      <c r="M140" s="22">
        <v>6.6699999999999995E-2</v>
      </c>
    </row>
    <row r="141" spans="1:13" x14ac:dyDescent="0.25">
      <c r="A141" s="7" t="s">
        <v>172</v>
      </c>
      <c r="B141" s="6">
        <v>719</v>
      </c>
      <c r="C141" s="22">
        <v>6.9500000000000006E-2</v>
      </c>
      <c r="D141" s="22">
        <v>0.2253</v>
      </c>
      <c r="E141" s="22">
        <v>0.23230000000000001</v>
      </c>
      <c r="F141" s="22">
        <v>0.16969999999999999</v>
      </c>
      <c r="G141" s="22">
        <v>0.12239999999999999</v>
      </c>
      <c r="H141" s="22">
        <v>7.7899999999999997E-2</v>
      </c>
      <c r="I141" s="22">
        <v>5.8400000000000001E-2</v>
      </c>
      <c r="J141" s="22">
        <v>3.6200000000000003E-2</v>
      </c>
      <c r="K141" s="22">
        <v>8.3000000000000001E-3</v>
      </c>
      <c r="L141" s="22">
        <v>0.52710000000000001</v>
      </c>
      <c r="M141" s="22">
        <v>0.10290000000000001</v>
      </c>
    </row>
    <row r="142" spans="1:13" x14ac:dyDescent="0.25">
      <c r="A142" s="7" t="s">
        <v>173</v>
      </c>
      <c r="B142" s="6">
        <v>21</v>
      </c>
      <c r="C142" s="22">
        <v>0.1429</v>
      </c>
      <c r="D142" s="22">
        <v>4.7600000000000003E-2</v>
      </c>
      <c r="E142" s="22">
        <v>0.1905</v>
      </c>
      <c r="F142" s="22">
        <v>0.28570000000000001</v>
      </c>
      <c r="G142" s="22">
        <v>4.7600000000000003E-2</v>
      </c>
      <c r="H142" s="22">
        <v>0.1429</v>
      </c>
      <c r="I142" s="22">
        <v>0.1429</v>
      </c>
      <c r="J142" s="22" t="s">
        <v>38</v>
      </c>
      <c r="K142" s="22" t="s">
        <v>38</v>
      </c>
      <c r="L142" s="22">
        <v>0.38100000000000001</v>
      </c>
      <c r="M142" s="22">
        <v>0.1429</v>
      </c>
    </row>
    <row r="143" spans="1:13" ht="30" x14ac:dyDescent="0.25">
      <c r="A143" s="7" t="s">
        <v>174</v>
      </c>
      <c r="B143" s="6">
        <v>65</v>
      </c>
      <c r="C143" s="22">
        <v>6.1499999999999999E-2</v>
      </c>
      <c r="D143" s="22">
        <v>0.15379999999999999</v>
      </c>
      <c r="E143" s="22">
        <v>0.2462</v>
      </c>
      <c r="F143" s="22">
        <v>0.13850000000000001</v>
      </c>
      <c r="G143" s="22">
        <v>9.2299999999999993E-2</v>
      </c>
      <c r="H143" s="22">
        <v>0.15379999999999999</v>
      </c>
      <c r="I143" s="22">
        <v>0.1231</v>
      </c>
      <c r="J143" s="22">
        <v>3.0800000000000001E-2</v>
      </c>
      <c r="K143" s="22" t="s">
        <v>38</v>
      </c>
      <c r="L143" s="22">
        <v>0.46150000000000002</v>
      </c>
      <c r="M143" s="22">
        <v>0.15379999999999999</v>
      </c>
    </row>
    <row r="144" spans="1:13" ht="30" x14ac:dyDescent="0.25">
      <c r="A144" s="7" t="s">
        <v>175</v>
      </c>
      <c r="B144" s="6">
        <v>129</v>
      </c>
      <c r="C144" s="22">
        <v>0.1008</v>
      </c>
      <c r="D144" s="22">
        <v>0.34110000000000001</v>
      </c>
      <c r="E144" s="22">
        <v>0.2248</v>
      </c>
      <c r="F144" s="22">
        <v>0.13950000000000001</v>
      </c>
      <c r="G144" s="22">
        <v>8.5300000000000001E-2</v>
      </c>
      <c r="H144" s="22">
        <v>4.65E-2</v>
      </c>
      <c r="I144" s="22">
        <v>3.8800000000000001E-2</v>
      </c>
      <c r="J144" s="22">
        <v>1.55E-2</v>
      </c>
      <c r="K144" s="22">
        <v>7.7999999999999996E-3</v>
      </c>
      <c r="L144" s="22">
        <v>0.66669999999999996</v>
      </c>
      <c r="M144" s="22">
        <v>6.2E-2</v>
      </c>
    </row>
    <row r="145" spans="1:13" ht="30" x14ac:dyDescent="0.25">
      <c r="A145" s="7" t="s">
        <v>176</v>
      </c>
      <c r="B145" s="6">
        <v>382</v>
      </c>
      <c r="C145" s="22">
        <v>8.1199999999999994E-2</v>
      </c>
      <c r="D145" s="22">
        <v>0.19900000000000001</v>
      </c>
      <c r="E145" s="22">
        <v>0.21729999999999999</v>
      </c>
      <c r="F145" s="22">
        <v>0.18060000000000001</v>
      </c>
      <c r="G145" s="22">
        <v>0.12039999999999999</v>
      </c>
      <c r="H145" s="22">
        <v>8.8999999999999996E-2</v>
      </c>
      <c r="I145" s="22">
        <v>6.54E-2</v>
      </c>
      <c r="J145" s="22">
        <v>3.6600000000000001E-2</v>
      </c>
      <c r="K145" s="22">
        <v>1.0500000000000001E-2</v>
      </c>
      <c r="L145" s="22">
        <v>0.49740000000000001</v>
      </c>
      <c r="M145" s="22">
        <v>0.11260000000000001</v>
      </c>
    </row>
    <row r="146" spans="1:13" ht="30" x14ac:dyDescent="0.25">
      <c r="A146" s="7" t="s">
        <v>177</v>
      </c>
      <c r="B146" s="6">
        <v>30</v>
      </c>
      <c r="C146" s="22">
        <v>6.6699999999999995E-2</v>
      </c>
      <c r="D146" s="22">
        <v>0.1</v>
      </c>
      <c r="E146" s="22">
        <v>0.2</v>
      </c>
      <c r="F146" s="22">
        <v>0.16669999999999999</v>
      </c>
      <c r="G146" s="22">
        <v>0.26669999999999999</v>
      </c>
      <c r="H146" s="22">
        <v>0.1</v>
      </c>
      <c r="I146" s="22">
        <v>3.3300000000000003E-2</v>
      </c>
      <c r="J146" s="22">
        <v>6.6699999999999995E-2</v>
      </c>
      <c r="K146" s="22" t="s">
        <v>38</v>
      </c>
      <c r="L146" s="22">
        <v>0.36670000000000003</v>
      </c>
      <c r="M146" s="22">
        <v>0.1</v>
      </c>
    </row>
    <row r="147" spans="1:13" ht="30" x14ac:dyDescent="0.25">
      <c r="A147" s="7" t="s">
        <v>178</v>
      </c>
      <c r="B147" s="6">
        <v>6</v>
      </c>
      <c r="C147" s="22">
        <v>0.33329999999999999</v>
      </c>
      <c r="D147" s="22">
        <v>0.33329999999999999</v>
      </c>
      <c r="E147" s="22">
        <v>0.33329999999999999</v>
      </c>
      <c r="F147" s="22" t="s">
        <v>38</v>
      </c>
      <c r="G147" s="22" t="s">
        <v>38</v>
      </c>
      <c r="H147" s="22" t="s">
        <v>38</v>
      </c>
      <c r="I147" s="22" t="s">
        <v>38</v>
      </c>
      <c r="J147" s="22" t="s">
        <v>38</v>
      </c>
      <c r="K147" s="22" t="s">
        <v>38</v>
      </c>
      <c r="L147" s="22">
        <v>1</v>
      </c>
      <c r="M147" s="22">
        <v>0</v>
      </c>
    </row>
    <row r="148" spans="1:13" ht="30" x14ac:dyDescent="0.25">
      <c r="A148" s="7" t="s">
        <v>179</v>
      </c>
      <c r="B148" s="6">
        <v>24</v>
      </c>
      <c r="C148" s="22">
        <v>8.3299999999999999E-2</v>
      </c>
      <c r="D148" s="22">
        <v>0.125</v>
      </c>
      <c r="E148" s="22">
        <v>0.29170000000000001</v>
      </c>
      <c r="F148" s="22">
        <v>0.29170000000000001</v>
      </c>
      <c r="G148" s="22">
        <v>0.125</v>
      </c>
      <c r="H148" s="22">
        <v>8.3299999999999999E-2</v>
      </c>
      <c r="I148" s="22" t="s">
        <v>38</v>
      </c>
      <c r="J148" s="22" t="s">
        <v>38</v>
      </c>
      <c r="K148" s="22" t="s">
        <v>38</v>
      </c>
      <c r="L148" s="22">
        <v>0.5</v>
      </c>
      <c r="M148" s="22">
        <v>0</v>
      </c>
    </row>
    <row r="149" spans="1:13" x14ac:dyDescent="0.25">
      <c r="A149" s="7" t="s">
        <v>180</v>
      </c>
      <c r="B149" s="6">
        <v>77</v>
      </c>
      <c r="C149" s="22">
        <v>5.1900000000000002E-2</v>
      </c>
      <c r="D149" s="22">
        <v>0.32469999999999999</v>
      </c>
      <c r="E149" s="22">
        <v>0.20780000000000001</v>
      </c>
      <c r="F149" s="22">
        <v>0.18179999999999999</v>
      </c>
      <c r="G149" s="22">
        <v>0.1169</v>
      </c>
      <c r="H149" s="22">
        <v>6.4899999999999999E-2</v>
      </c>
      <c r="I149" s="22" t="s">
        <v>38</v>
      </c>
      <c r="J149" s="22">
        <v>3.9E-2</v>
      </c>
      <c r="K149" s="22">
        <v>1.2999999999999999E-2</v>
      </c>
      <c r="L149" s="22">
        <v>0.58440000000000003</v>
      </c>
      <c r="M149" s="22">
        <v>5.1900000000000002E-2</v>
      </c>
    </row>
    <row r="150" spans="1:13" ht="30" x14ac:dyDescent="0.25">
      <c r="A150" s="7" t="s">
        <v>181</v>
      </c>
      <c r="B150" s="6">
        <v>15</v>
      </c>
      <c r="C150" s="22">
        <v>6.6699999999999995E-2</v>
      </c>
      <c r="D150" s="22">
        <v>0.2</v>
      </c>
      <c r="E150" s="22">
        <v>0.1333</v>
      </c>
      <c r="F150" s="22">
        <v>0.2</v>
      </c>
      <c r="G150" s="22">
        <v>0.2</v>
      </c>
      <c r="H150" s="22" t="s">
        <v>38</v>
      </c>
      <c r="I150" s="22">
        <v>0.1333</v>
      </c>
      <c r="J150" s="22" t="s">
        <v>38</v>
      </c>
      <c r="K150" s="22">
        <v>6.6699999999999995E-2</v>
      </c>
      <c r="L150" s="22">
        <v>0.4</v>
      </c>
      <c r="M150" s="22">
        <v>0.2</v>
      </c>
    </row>
    <row r="151" spans="1:13" x14ac:dyDescent="0.25">
      <c r="A151" s="7" t="s">
        <v>182</v>
      </c>
      <c r="B151" s="6">
        <v>44</v>
      </c>
      <c r="C151" s="22">
        <v>6.8199999999999997E-2</v>
      </c>
      <c r="D151" s="22">
        <v>0.18179999999999999</v>
      </c>
      <c r="E151" s="22">
        <v>0.20449999999999999</v>
      </c>
      <c r="F151" s="22">
        <v>0.20449999999999999</v>
      </c>
      <c r="G151" s="22">
        <v>0.13639999999999999</v>
      </c>
      <c r="H151" s="22">
        <v>6.8199999999999997E-2</v>
      </c>
      <c r="I151" s="22">
        <v>4.5499999999999999E-2</v>
      </c>
      <c r="J151" s="22">
        <v>6.8199999999999997E-2</v>
      </c>
      <c r="K151" s="22">
        <v>2.2700000000000001E-2</v>
      </c>
      <c r="L151" s="22">
        <v>0.45450000000000002</v>
      </c>
      <c r="M151" s="22">
        <v>0.13639999999999999</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11</v>
      </c>
      <c r="C153" s="22" t="s">
        <v>38</v>
      </c>
      <c r="D153" s="22">
        <v>0.45450000000000002</v>
      </c>
      <c r="E153" s="22">
        <v>0.45450000000000002</v>
      </c>
      <c r="F153" s="22" t="s">
        <v>38</v>
      </c>
      <c r="G153" s="22">
        <v>9.0899999999999995E-2</v>
      </c>
      <c r="H153" s="22" t="s">
        <v>38</v>
      </c>
      <c r="I153" s="22" t="s">
        <v>38</v>
      </c>
      <c r="J153" s="22" t="s">
        <v>38</v>
      </c>
      <c r="K153" s="22" t="s">
        <v>38</v>
      </c>
      <c r="L153" s="22">
        <v>0.90910000000000002</v>
      </c>
      <c r="M153" s="22">
        <v>0</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31</v>
      </c>
      <c r="C155" s="22">
        <v>0.1613</v>
      </c>
      <c r="D155" s="22">
        <v>0.1613</v>
      </c>
      <c r="E155" s="22">
        <v>0.3871</v>
      </c>
      <c r="F155" s="22">
        <v>9.6799999999999997E-2</v>
      </c>
      <c r="G155" s="22">
        <v>6.4500000000000002E-2</v>
      </c>
      <c r="H155" s="22">
        <v>6.4500000000000002E-2</v>
      </c>
      <c r="I155" s="22">
        <v>6.4500000000000002E-2</v>
      </c>
      <c r="J155" s="22" t="s">
        <v>38</v>
      </c>
      <c r="K155" s="22" t="s">
        <v>38</v>
      </c>
      <c r="L155" s="22">
        <v>0.7097</v>
      </c>
      <c r="M155" s="22">
        <v>6.4500000000000002E-2</v>
      </c>
    </row>
  </sheetData>
  <hyperlinks>
    <hyperlink ref="A1" location="Contents!A1" display="Select here to return to the contents page" xr:uid="{E45986D3-59CE-4CE0-9E69-E7592C1065DD}"/>
  </hyperlink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BCDC6F3-F342-4144-90BF-1AA9C6BE33FB}">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23</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834</v>
      </c>
      <c r="C5" s="22">
        <v>8.3999999999999995E-3</v>
      </c>
      <c r="D5" s="22">
        <v>0.06</v>
      </c>
      <c r="E5" s="22">
        <v>0.1079</v>
      </c>
      <c r="F5" s="22">
        <v>0.15590000000000001</v>
      </c>
      <c r="G5" s="22">
        <v>0.18229999999999999</v>
      </c>
      <c r="H5" s="22">
        <v>0.16070000000000001</v>
      </c>
      <c r="I5" s="22">
        <v>0.1535</v>
      </c>
      <c r="J5" s="22">
        <v>0.13070000000000001</v>
      </c>
      <c r="K5" s="22">
        <v>4.0800000000000003E-2</v>
      </c>
      <c r="L5" s="22">
        <v>0.17630000000000001</v>
      </c>
      <c r="M5" s="22">
        <v>0.32490000000000002</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4</v>
      </c>
      <c r="C8" s="22" t="s">
        <v>39</v>
      </c>
      <c r="D8" s="22" t="s">
        <v>39</v>
      </c>
      <c r="E8" s="22" t="s">
        <v>39</v>
      </c>
      <c r="F8" s="22" t="s">
        <v>39</v>
      </c>
      <c r="G8" s="22" t="s">
        <v>39</v>
      </c>
      <c r="H8" s="22" t="s">
        <v>39</v>
      </c>
      <c r="I8" s="22" t="s">
        <v>39</v>
      </c>
      <c r="J8" s="22" t="s">
        <v>39</v>
      </c>
      <c r="K8" s="22" t="s">
        <v>39</v>
      </c>
      <c r="L8" s="22" t="s">
        <v>39</v>
      </c>
      <c r="M8" s="22" t="s">
        <v>39</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2</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7</v>
      </c>
      <c r="C16" s="22">
        <v>0.1429</v>
      </c>
      <c r="D16" s="22">
        <v>0.1429</v>
      </c>
      <c r="E16" s="22" t="s">
        <v>38</v>
      </c>
      <c r="F16" s="22">
        <v>0.1429</v>
      </c>
      <c r="G16" s="22">
        <v>0.28570000000000001</v>
      </c>
      <c r="H16" s="22" t="s">
        <v>38</v>
      </c>
      <c r="I16" s="22">
        <v>0.1429</v>
      </c>
      <c r="J16" s="22">
        <v>0.1429</v>
      </c>
      <c r="K16" s="22" t="s">
        <v>38</v>
      </c>
      <c r="L16" s="22">
        <v>0.28570000000000001</v>
      </c>
      <c r="M16" s="22">
        <v>0.28570000000000001</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47</v>
      </c>
      <c r="C20" s="22" t="s">
        <v>38</v>
      </c>
      <c r="D20" s="22" t="s">
        <v>38</v>
      </c>
      <c r="E20" s="22">
        <v>6.3799999999999996E-2</v>
      </c>
      <c r="F20" s="22">
        <v>0.25530000000000003</v>
      </c>
      <c r="G20" s="22">
        <v>0.25530000000000003</v>
      </c>
      <c r="H20" s="22">
        <v>0.1489</v>
      </c>
      <c r="I20" s="22">
        <v>6.3799999999999996E-2</v>
      </c>
      <c r="J20" s="22">
        <v>0.17019999999999999</v>
      </c>
      <c r="K20" s="22">
        <v>4.2599999999999999E-2</v>
      </c>
      <c r="L20" s="22">
        <v>6.3799999999999996E-2</v>
      </c>
      <c r="M20" s="22">
        <v>0.27660000000000001</v>
      </c>
    </row>
    <row r="21" spans="1:13" x14ac:dyDescent="0.25">
      <c r="A21" s="7" t="s">
        <v>52</v>
      </c>
      <c r="B21" s="6">
        <v>415</v>
      </c>
      <c r="C21" s="22">
        <v>7.1999999999999998E-3</v>
      </c>
      <c r="D21" s="22">
        <v>6.7500000000000004E-2</v>
      </c>
      <c r="E21" s="22">
        <v>9.8799999999999999E-2</v>
      </c>
      <c r="F21" s="22">
        <v>0.15179999999999999</v>
      </c>
      <c r="G21" s="22">
        <v>0.18310000000000001</v>
      </c>
      <c r="H21" s="22">
        <v>0.1855</v>
      </c>
      <c r="I21" s="22">
        <v>0.15179999999999999</v>
      </c>
      <c r="J21" s="22">
        <v>0.1133</v>
      </c>
      <c r="K21" s="22">
        <v>4.1000000000000002E-2</v>
      </c>
      <c r="L21" s="22">
        <v>0.17349999999999999</v>
      </c>
      <c r="M21" s="22">
        <v>0.30599999999999999</v>
      </c>
    </row>
    <row r="22" spans="1:13" x14ac:dyDescent="0.25">
      <c r="A22" s="7" t="s">
        <v>53</v>
      </c>
      <c r="B22" s="6">
        <v>309</v>
      </c>
      <c r="C22" s="22">
        <v>9.7000000000000003E-3</v>
      </c>
      <c r="D22" s="22">
        <v>5.1799999999999999E-2</v>
      </c>
      <c r="E22" s="22">
        <v>0.12939999999999999</v>
      </c>
      <c r="F22" s="22">
        <v>0.15529999999999999</v>
      </c>
      <c r="G22" s="22">
        <v>0.17480000000000001</v>
      </c>
      <c r="H22" s="22">
        <v>0.1489</v>
      </c>
      <c r="I22" s="22">
        <v>0.15210000000000001</v>
      </c>
      <c r="J22" s="22">
        <v>0.13589999999999999</v>
      </c>
      <c r="K22" s="22">
        <v>4.2099999999999999E-2</v>
      </c>
      <c r="L22" s="22">
        <v>0.19089999999999999</v>
      </c>
      <c r="M22" s="22">
        <v>0.3301</v>
      </c>
    </row>
    <row r="23" spans="1:13" x14ac:dyDescent="0.25">
      <c r="A23" s="7" t="s">
        <v>54</v>
      </c>
      <c r="B23" s="6">
        <v>373</v>
      </c>
      <c r="C23" s="22">
        <v>8.0000000000000002E-3</v>
      </c>
      <c r="D23" s="22">
        <v>6.1699999999999998E-2</v>
      </c>
      <c r="E23" s="22">
        <v>0.1019</v>
      </c>
      <c r="F23" s="22">
        <v>0.1394</v>
      </c>
      <c r="G23" s="22">
        <v>0.20380000000000001</v>
      </c>
      <c r="H23" s="22">
        <v>0.17960000000000001</v>
      </c>
      <c r="I23" s="22">
        <v>0.15279999999999999</v>
      </c>
      <c r="J23" s="22">
        <v>0.11799999999999999</v>
      </c>
      <c r="K23" s="22">
        <v>3.49E-2</v>
      </c>
      <c r="L23" s="22">
        <v>0.1716</v>
      </c>
      <c r="M23" s="22">
        <v>0.30559999999999998</v>
      </c>
    </row>
    <row r="24" spans="1:13" x14ac:dyDescent="0.25">
      <c r="A24" s="7" t="s">
        <v>55</v>
      </c>
      <c r="B24" s="6">
        <v>391</v>
      </c>
      <c r="C24" s="22">
        <v>7.7000000000000002E-3</v>
      </c>
      <c r="D24" s="22">
        <v>5.3699999999999998E-2</v>
      </c>
      <c r="E24" s="22">
        <v>0.11509999999999999</v>
      </c>
      <c r="F24" s="22">
        <v>0.16880000000000001</v>
      </c>
      <c r="G24" s="22">
        <v>0.16109999999999999</v>
      </c>
      <c r="H24" s="22">
        <v>0.16109999999999999</v>
      </c>
      <c r="I24" s="22">
        <v>0.14580000000000001</v>
      </c>
      <c r="J24" s="22">
        <v>0.14069999999999999</v>
      </c>
      <c r="K24" s="22">
        <v>4.5999999999999999E-2</v>
      </c>
      <c r="L24" s="22">
        <v>0.17649999999999999</v>
      </c>
      <c r="M24" s="22">
        <v>0.33250000000000002</v>
      </c>
    </row>
    <row r="25" spans="1:13" ht="30" x14ac:dyDescent="0.25">
      <c r="A25" s="7" t="s">
        <v>56</v>
      </c>
      <c r="B25" s="6">
        <v>155</v>
      </c>
      <c r="C25" s="22">
        <v>1.29E-2</v>
      </c>
      <c r="D25" s="22">
        <v>5.16E-2</v>
      </c>
      <c r="E25" s="22">
        <v>9.6799999999999997E-2</v>
      </c>
      <c r="F25" s="22">
        <v>0.1613</v>
      </c>
      <c r="G25" s="22">
        <v>0.20649999999999999</v>
      </c>
      <c r="H25" s="22">
        <v>0.1484</v>
      </c>
      <c r="I25" s="22">
        <v>0.19350000000000001</v>
      </c>
      <c r="J25" s="22">
        <v>9.6799999999999997E-2</v>
      </c>
      <c r="K25" s="22">
        <v>3.2300000000000002E-2</v>
      </c>
      <c r="L25" s="22">
        <v>0.1613</v>
      </c>
      <c r="M25" s="22">
        <v>0.3226</v>
      </c>
    </row>
    <row r="26" spans="1:13" ht="30" x14ac:dyDescent="0.25">
      <c r="A26" s="7" t="s">
        <v>57</v>
      </c>
      <c r="B26" s="6">
        <v>133</v>
      </c>
      <c r="C26" s="22">
        <v>7.4999999999999997E-3</v>
      </c>
      <c r="D26" s="22">
        <v>6.7699999999999996E-2</v>
      </c>
      <c r="E26" s="22">
        <v>9.0200000000000002E-2</v>
      </c>
      <c r="F26" s="22">
        <v>0.16539999999999999</v>
      </c>
      <c r="G26" s="22">
        <v>0.19550000000000001</v>
      </c>
      <c r="H26" s="22">
        <v>0.15040000000000001</v>
      </c>
      <c r="I26" s="22">
        <v>0.18049999999999999</v>
      </c>
      <c r="J26" s="22">
        <v>0.1053</v>
      </c>
      <c r="K26" s="22">
        <v>3.7600000000000001E-2</v>
      </c>
      <c r="L26" s="22">
        <v>0.16539999999999999</v>
      </c>
      <c r="M26" s="22">
        <v>0.32329999999999998</v>
      </c>
    </row>
    <row r="27" spans="1:13" ht="30" x14ac:dyDescent="0.25">
      <c r="A27" s="7" t="s">
        <v>58</v>
      </c>
      <c r="B27" s="6">
        <v>52</v>
      </c>
      <c r="C27" s="22" t="s">
        <v>38</v>
      </c>
      <c r="D27" s="22">
        <v>5.7700000000000001E-2</v>
      </c>
      <c r="E27" s="22">
        <v>0.1346</v>
      </c>
      <c r="F27" s="22">
        <v>0.1923</v>
      </c>
      <c r="G27" s="22">
        <v>0.1731</v>
      </c>
      <c r="H27" s="22">
        <v>0.1346</v>
      </c>
      <c r="I27" s="22">
        <v>9.6199999999999994E-2</v>
      </c>
      <c r="J27" s="22">
        <v>0.15379999999999999</v>
      </c>
      <c r="K27" s="22">
        <v>5.7700000000000001E-2</v>
      </c>
      <c r="L27" s="22">
        <v>0.1923</v>
      </c>
      <c r="M27" s="22">
        <v>0.30769999999999997</v>
      </c>
    </row>
    <row r="28" spans="1:13" ht="30" x14ac:dyDescent="0.25">
      <c r="A28" s="7" t="s">
        <v>59</v>
      </c>
      <c r="B28" s="6">
        <v>123</v>
      </c>
      <c r="C28" s="22">
        <v>8.0999999999999996E-3</v>
      </c>
      <c r="D28" s="22">
        <v>4.07E-2</v>
      </c>
      <c r="E28" s="22">
        <v>0.14630000000000001</v>
      </c>
      <c r="F28" s="22">
        <v>0.122</v>
      </c>
      <c r="G28" s="22">
        <v>0.20330000000000001</v>
      </c>
      <c r="H28" s="22">
        <v>0.16259999999999999</v>
      </c>
      <c r="I28" s="22">
        <v>0.17069999999999999</v>
      </c>
      <c r="J28" s="22">
        <v>0.1057</v>
      </c>
      <c r="K28" s="22">
        <v>4.07E-2</v>
      </c>
      <c r="L28" s="22">
        <v>0.1951</v>
      </c>
      <c r="M28" s="22">
        <v>0.31709999999999999</v>
      </c>
    </row>
    <row r="29" spans="1:13" ht="30" x14ac:dyDescent="0.25">
      <c r="A29" s="7" t="s">
        <v>60</v>
      </c>
      <c r="B29" s="6">
        <v>215</v>
      </c>
      <c r="C29" s="22">
        <v>9.2999999999999992E-3</v>
      </c>
      <c r="D29" s="22">
        <v>6.9800000000000001E-2</v>
      </c>
      <c r="E29" s="22">
        <v>9.2999999999999999E-2</v>
      </c>
      <c r="F29" s="22">
        <v>0.1163</v>
      </c>
      <c r="G29" s="22">
        <v>0.16739999999999999</v>
      </c>
      <c r="H29" s="22">
        <v>0.19070000000000001</v>
      </c>
      <c r="I29" s="22">
        <v>0.1628</v>
      </c>
      <c r="J29" s="22">
        <v>0.15809999999999999</v>
      </c>
      <c r="K29" s="22">
        <v>3.2599999999999997E-2</v>
      </c>
      <c r="L29" s="22">
        <v>0.1721</v>
      </c>
      <c r="M29" s="22">
        <v>0.35349999999999998</v>
      </c>
    </row>
    <row r="30" spans="1:13" ht="30" x14ac:dyDescent="0.25">
      <c r="A30" s="7" t="s">
        <v>61</v>
      </c>
      <c r="B30" s="6">
        <v>256</v>
      </c>
      <c r="C30" s="22">
        <v>7.7999999999999996E-3</v>
      </c>
      <c r="D30" s="22">
        <v>7.0300000000000001E-2</v>
      </c>
      <c r="E30" s="22">
        <v>0.1133</v>
      </c>
      <c r="F30" s="22">
        <v>0.18360000000000001</v>
      </c>
      <c r="G30" s="22">
        <v>0.1953</v>
      </c>
      <c r="H30" s="22">
        <v>0.19139999999999999</v>
      </c>
      <c r="I30" s="22">
        <v>0.13669999999999999</v>
      </c>
      <c r="J30" s="22">
        <v>7.8100000000000003E-2</v>
      </c>
      <c r="K30" s="22">
        <v>2.3400000000000001E-2</v>
      </c>
      <c r="L30" s="22">
        <v>0.19139999999999999</v>
      </c>
      <c r="M30" s="22">
        <v>0.23830000000000001</v>
      </c>
    </row>
    <row r="31" spans="1:13" x14ac:dyDescent="0.25">
      <c r="A31" s="7" t="s">
        <v>62</v>
      </c>
      <c r="B31" s="6">
        <v>66</v>
      </c>
      <c r="C31" s="22" t="s">
        <v>38</v>
      </c>
      <c r="D31" s="22">
        <v>6.0600000000000001E-2</v>
      </c>
      <c r="E31" s="22">
        <v>0.13639999999999999</v>
      </c>
      <c r="F31" s="22">
        <v>0.18179999999999999</v>
      </c>
      <c r="G31" s="22">
        <v>0.18179999999999999</v>
      </c>
      <c r="H31" s="22">
        <v>0.16669999999999999</v>
      </c>
      <c r="I31" s="22">
        <v>0.16669999999999999</v>
      </c>
      <c r="J31" s="22">
        <v>7.5800000000000006E-2</v>
      </c>
      <c r="K31" s="22">
        <v>3.0300000000000001E-2</v>
      </c>
      <c r="L31" s="22">
        <v>0.19700000000000001</v>
      </c>
      <c r="M31" s="22">
        <v>0.2727</v>
      </c>
    </row>
    <row r="32" spans="1:13" x14ac:dyDescent="0.25">
      <c r="A32" s="7" t="s">
        <v>63</v>
      </c>
      <c r="B32" s="6">
        <v>68</v>
      </c>
      <c r="C32" s="22">
        <v>1.47E-2</v>
      </c>
      <c r="D32" s="22">
        <v>5.8799999999999998E-2</v>
      </c>
      <c r="E32" s="22">
        <v>0.17649999999999999</v>
      </c>
      <c r="F32" s="22">
        <v>4.41E-2</v>
      </c>
      <c r="G32" s="22">
        <v>0.1618</v>
      </c>
      <c r="H32" s="22">
        <v>0.14710000000000001</v>
      </c>
      <c r="I32" s="22">
        <v>0.2059</v>
      </c>
      <c r="J32" s="22">
        <v>0.14710000000000001</v>
      </c>
      <c r="K32" s="22">
        <v>4.41E-2</v>
      </c>
      <c r="L32" s="22">
        <v>0.25</v>
      </c>
      <c r="M32" s="22">
        <v>0.39710000000000001</v>
      </c>
    </row>
    <row r="33" spans="1:13" x14ac:dyDescent="0.25">
      <c r="A33" s="7" t="s">
        <v>64</v>
      </c>
      <c r="B33" s="6">
        <v>93</v>
      </c>
      <c r="C33" s="22" t="s">
        <v>38</v>
      </c>
      <c r="D33" s="22">
        <v>7.5300000000000006E-2</v>
      </c>
      <c r="E33" s="22">
        <v>7.5300000000000006E-2</v>
      </c>
      <c r="F33" s="22">
        <v>0.15049999999999999</v>
      </c>
      <c r="G33" s="22">
        <v>0.15049999999999999</v>
      </c>
      <c r="H33" s="22">
        <v>0.2258</v>
      </c>
      <c r="I33" s="22">
        <v>0.13980000000000001</v>
      </c>
      <c r="J33" s="22">
        <v>9.6799999999999997E-2</v>
      </c>
      <c r="K33" s="22">
        <v>8.5999999999999993E-2</v>
      </c>
      <c r="L33" s="22">
        <v>0.15049999999999999</v>
      </c>
      <c r="M33" s="22">
        <v>0.3226</v>
      </c>
    </row>
    <row r="34" spans="1:13" x14ac:dyDescent="0.25">
      <c r="A34" s="7" t="s">
        <v>65</v>
      </c>
      <c r="B34" s="6">
        <v>70</v>
      </c>
      <c r="C34" s="22">
        <v>1.43E-2</v>
      </c>
      <c r="D34" s="22">
        <v>4.2900000000000001E-2</v>
      </c>
      <c r="E34" s="22">
        <v>0.1143</v>
      </c>
      <c r="F34" s="22">
        <v>0.1714</v>
      </c>
      <c r="G34" s="22">
        <v>0.15709999999999999</v>
      </c>
      <c r="H34" s="22">
        <v>0.1714</v>
      </c>
      <c r="I34" s="22">
        <v>0.15709999999999999</v>
      </c>
      <c r="J34" s="22">
        <v>0.1429</v>
      </c>
      <c r="K34" s="22">
        <v>2.86E-2</v>
      </c>
      <c r="L34" s="22">
        <v>0.1714</v>
      </c>
      <c r="M34" s="22">
        <v>0.3286</v>
      </c>
    </row>
    <row r="35" spans="1:13" x14ac:dyDescent="0.25">
      <c r="A35" s="7" t="s">
        <v>66</v>
      </c>
      <c r="B35" s="6">
        <v>50</v>
      </c>
      <c r="C35" s="22" t="s">
        <v>38</v>
      </c>
      <c r="D35" s="22">
        <v>0.02</v>
      </c>
      <c r="E35" s="22">
        <v>0.12</v>
      </c>
      <c r="F35" s="22">
        <v>0.14000000000000001</v>
      </c>
      <c r="G35" s="22">
        <v>0.24</v>
      </c>
      <c r="H35" s="22">
        <v>0.14000000000000001</v>
      </c>
      <c r="I35" s="22">
        <v>0.1</v>
      </c>
      <c r="J35" s="22">
        <v>0.2</v>
      </c>
      <c r="K35" s="22">
        <v>0.04</v>
      </c>
      <c r="L35" s="22">
        <v>0.14000000000000001</v>
      </c>
      <c r="M35" s="22">
        <v>0.34</v>
      </c>
    </row>
    <row r="36" spans="1:13" x14ac:dyDescent="0.25">
      <c r="A36" s="7" t="s">
        <v>67</v>
      </c>
      <c r="B36" s="6">
        <v>44</v>
      </c>
      <c r="C36" s="22" t="s">
        <v>38</v>
      </c>
      <c r="D36" s="22">
        <v>2.2700000000000001E-2</v>
      </c>
      <c r="E36" s="22">
        <v>0.13639999999999999</v>
      </c>
      <c r="F36" s="22">
        <v>0.18179999999999999</v>
      </c>
      <c r="G36" s="22">
        <v>0.20449999999999999</v>
      </c>
      <c r="H36" s="22">
        <v>0.13639999999999999</v>
      </c>
      <c r="I36" s="22">
        <v>9.0899999999999995E-2</v>
      </c>
      <c r="J36" s="22">
        <v>0.2273</v>
      </c>
      <c r="K36" s="22" t="s">
        <v>38</v>
      </c>
      <c r="L36" s="22">
        <v>0.15909999999999999</v>
      </c>
      <c r="M36" s="22">
        <v>0.31819999999999998</v>
      </c>
    </row>
    <row r="37" spans="1:13" x14ac:dyDescent="0.25">
      <c r="A37" s="7" t="s">
        <v>68</v>
      </c>
      <c r="B37" s="6">
        <v>37</v>
      </c>
      <c r="C37" s="22" t="s">
        <v>38</v>
      </c>
      <c r="D37" s="22">
        <v>5.4100000000000002E-2</v>
      </c>
      <c r="E37" s="22">
        <v>2.7E-2</v>
      </c>
      <c r="F37" s="22">
        <v>0.1081</v>
      </c>
      <c r="G37" s="22">
        <v>0.29730000000000001</v>
      </c>
      <c r="H37" s="22">
        <v>0.2432</v>
      </c>
      <c r="I37" s="22">
        <v>0.1081</v>
      </c>
      <c r="J37" s="22">
        <v>0.1351</v>
      </c>
      <c r="K37" s="22">
        <v>2.7E-2</v>
      </c>
      <c r="L37" s="22">
        <v>8.1100000000000005E-2</v>
      </c>
      <c r="M37" s="22">
        <v>0.27029999999999998</v>
      </c>
    </row>
    <row r="38" spans="1:13" x14ac:dyDescent="0.25">
      <c r="A38" s="7" t="s">
        <v>69</v>
      </c>
      <c r="B38" s="6">
        <v>101</v>
      </c>
      <c r="C38" s="22">
        <v>1.9800000000000002E-2</v>
      </c>
      <c r="D38" s="22">
        <v>4.9500000000000002E-2</v>
      </c>
      <c r="E38" s="22">
        <v>0.1089</v>
      </c>
      <c r="F38" s="22">
        <v>0.16830000000000001</v>
      </c>
      <c r="G38" s="22">
        <v>0.16830000000000001</v>
      </c>
      <c r="H38" s="22">
        <v>0.15840000000000001</v>
      </c>
      <c r="I38" s="22">
        <v>0.14849999999999999</v>
      </c>
      <c r="J38" s="22">
        <v>0.1386</v>
      </c>
      <c r="K38" s="22">
        <v>3.9600000000000003E-2</v>
      </c>
      <c r="L38" s="22">
        <v>0.1782</v>
      </c>
      <c r="M38" s="22">
        <v>0.32669999999999999</v>
      </c>
    </row>
    <row r="39" spans="1:13" x14ac:dyDescent="0.25">
      <c r="A39" s="7" t="s">
        <v>70</v>
      </c>
      <c r="B39" s="6">
        <v>28</v>
      </c>
      <c r="C39" s="22" t="s">
        <v>38</v>
      </c>
      <c r="D39" s="22">
        <v>3.5700000000000003E-2</v>
      </c>
      <c r="E39" s="22">
        <v>7.1400000000000005E-2</v>
      </c>
      <c r="F39" s="22">
        <v>0.25</v>
      </c>
      <c r="G39" s="22">
        <v>0.21429999999999999</v>
      </c>
      <c r="H39" s="22">
        <v>0.1071</v>
      </c>
      <c r="I39" s="22">
        <v>0.17860000000000001</v>
      </c>
      <c r="J39" s="22">
        <v>0.1071</v>
      </c>
      <c r="K39" s="22">
        <v>3.5700000000000003E-2</v>
      </c>
      <c r="L39" s="22">
        <v>0.1071</v>
      </c>
      <c r="M39" s="22">
        <v>0.32140000000000002</v>
      </c>
    </row>
    <row r="40" spans="1:13" x14ac:dyDescent="0.25">
      <c r="A40" s="7" t="s">
        <v>71</v>
      </c>
      <c r="B40" s="6">
        <v>61</v>
      </c>
      <c r="C40" s="22" t="s">
        <v>38</v>
      </c>
      <c r="D40" s="22">
        <v>6.5600000000000006E-2</v>
      </c>
      <c r="E40" s="22">
        <v>6.5600000000000006E-2</v>
      </c>
      <c r="F40" s="22">
        <v>0.26229999999999998</v>
      </c>
      <c r="G40" s="22">
        <v>0.19670000000000001</v>
      </c>
      <c r="H40" s="22">
        <v>9.8400000000000001E-2</v>
      </c>
      <c r="I40" s="22">
        <v>0.14749999999999999</v>
      </c>
      <c r="J40" s="22">
        <v>0.1148</v>
      </c>
      <c r="K40" s="22">
        <v>4.9200000000000001E-2</v>
      </c>
      <c r="L40" s="22">
        <v>0.13109999999999999</v>
      </c>
      <c r="M40" s="22">
        <v>0.3115</v>
      </c>
    </row>
    <row r="41" spans="1:13" x14ac:dyDescent="0.25">
      <c r="A41" s="7" t="s">
        <v>72</v>
      </c>
      <c r="B41" s="6">
        <v>127</v>
      </c>
      <c r="C41" s="22">
        <v>1.5699999999999999E-2</v>
      </c>
      <c r="D41" s="22">
        <v>9.4500000000000001E-2</v>
      </c>
      <c r="E41" s="22">
        <v>0.1024</v>
      </c>
      <c r="F41" s="22">
        <v>0.13389999999999999</v>
      </c>
      <c r="G41" s="22">
        <v>0.16539999999999999</v>
      </c>
      <c r="H41" s="22">
        <v>0.189</v>
      </c>
      <c r="I41" s="22">
        <v>0.13389999999999999</v>
      </c>
      <c r="J41" s="22">
        <v>0.11020000000000001</v>
      </c>
      <c r="K41" s="22">
        <v>5.5100000000000003E-2</v>
      </c>
      <c r="L41" s="22">
        <v>0.21260000000000001</v>
      </c>
      <c r="M41" s="22">
        <v>0.29920000000000002</v>
      </c>
    </row>
    <row r="42" spans="1:13" x14ac:dyDescent="0.25">
      <c r="A42" s="7" t="s">
        <v>73</v>
      </c>
      <c r="B42" s="6">
        <v>127</v>
      </c>
      <c r="C42" s="22" t="s">
        <v>38</v>
      </c>
      <c r="D42" s="22">
        <v>7.0900000000000005E-2</v>
      </c>
      <c r="E42" s="22">
        <v>0.1024</v>
      </c>
      <c r="F42" s="22">
        <v>0.14960000000000001</v>
      </c>
      <c r="G42" s="22">
        <v>0.189</v>
      </c>
      <c r="H42" s="22">
        <v>0.19689999999999999</v>
      </c>
      <c r="I42" s="22">
        <v>0.1181</v>
      </c>
      <c r="J42" s="22">
        <v>0.14169999999999999</v>
      </c>
      <c r="K42" s="22">
        <v>3.15E-2</v>
      </c>
      <c r="L42" s="22">
        <v>0.17319999999999999</v>
      </c>
      <c r="M42" s="22">
        <v>0.2913</v>
      </c>
    </row>
    <row r="43" spans="1:13" x14ac:dyDescent="0.25">
      <c r="A43" s="7" t="s">
        <v>74</v>
      </c>
      <c r="B43" s="6">
        <v>412</v>
      </c>
      <c r="C43" s="22">
        <v>9.7000000000000003E-3</v>
      </c>
      <c r="D43" s="22">
        <v>6.0699999999999997E-2</v>
      </c>
      <c r="E43" s="22">
        <v>0.12620000000000001</v>
      </c>
      <c r="F43" s="22">
        <v>0.17230000000000001</v>
      </c>
      <c r="G43" s="22">
        <v>0.17480000000000001</v>
      </c>
      <c r="H43" s="22">
        <v>0.16750000000000001</v>
      </c>
      <c r="I43" s="22">
        <v>0.13830000000000001</v>
      </c>
      <c r="J43" s="22">
        <v>0.11409999999999999</v>
      </c>
      <c r="K43" s="22">
        <v>3.6400000000000002E-2</v>
      </c>
      <c r="L43" s="22">
        <v>0.1966</v>
      </c>
      <c r="M43" s="22">
        <v>0.2888</v>
      </c>
    </row>
    <row r="44" spans="1:13" x14ac:dyDescent="0.25">
      <c r="A44" s="7" t="s">
        <v>75</v>
      </c>
      <c r="B44" s="6">
        <v>22</v>
      </c>
      <c r="C44" s="22" t="s">
        <v>38</v>
      </c>
      <c r="D44" s="22">
        <v>4.5499999999999999E-2</v>
      </c>
      <c r="E44" s="22">
        <v>0.13639999999999999</v>
      </c>
      <c r="F44" s="22">
        <v>0.2273</v>
      </c>
      <c r="G44" s="22">
        <v>0.13639999999999999</v>
      </c>
      <c r="H44" s="22">
        <v>9.0899999999999995E-2</v>
      </c>
      <c r="I44" s="22">
        <v>0.2273</v>
      </c>
      <c r="J44" s="22">
        <v>0.13639999999999999</v>
      </c>
      <c r="K44" s="22" t="s">
        <v>38</v>
      </c>
      <c r="L44" s="22">
        <v>0.18179999999999999</v>
      </c>
      <c r="M44" s="22">
        <v>0.36359999999999998</v>
      </c>
    </row>
    <row r="45" spans="1:13" x14ac:dyDescent="0.25">
      <c r="A45" s="7" t="s">
        <v>76</v>
      </c>
      <c r="B45" s="6">
        <v>21</v>
      </c>
      <c r="C45" s="22" t="s">
        <v>38</v>
      </c>
      <c r="D45" s="22">
        <v>4.7600000000000003E-2</v>
      </c>
      <c r="E45" s="22">
        <v>0.1429</v>
      </c>
      <c r="F45" s="22">
        <v>0.23810000000000001</v>
      </c>
      <c r="G45" s="22">
        <v>0.1905</v>
      </c>
      <c r="H45" s="22">
        <v>9.5200000000000007E-2</v>
      </c>
      <c r="I45" s="22">
        <v>0.1905</v>
      </c>
      <c r="J45" s="22">
        <v>4.7600000000000003E-2</v>
      </c>
      <c r="K45" s="22">
        <v>4.7600000000000003E-2</v>
      </c>
      <c r="L45" s="22">
        <v>0.1905</v>
      </c>
      <c r="M45" s="22">
        <v>0.28570000000000001</v>
      </c>
    </row>
    <row r="46" spans="1:13" x14ac:dyDescent="0.25">
      <c r="A46" s="7" t="s">
        <v>77</v>
      </c>
      <c r="B46" s="6">
        <v>49</v>
      </c>
      <c r="C46" s="22">
        <v>2.0400000000000001E-2</v>
      </c>
      <c r="D46" s="22">
        <v>8.1600000000000006E-2</v>
      </c>
      <c r="E46" s="22">
        <v>0.1429</v>
      </c>
      <c r="F46" s="22">
        <v>0.10199999999999999</v>
      </c>
      <c r="G46" s="22">
        <v>0.24490000000000001</v>
      </c>
      <c r="H46" s="22">
        <v>0.12239999999999999</v>
      </c>
      <c r="I46" s="22">
        <v>0.12239999999999999</v>
      </c>
      <c r="J46" s="22">
        <v>0.12239999999999999</v>
      </c>
      <c r="K46" s="22">
        <v>4.0800000000000003E-2</v>
      </c>
      <c r="L46" s="22">
        <v>0.24490000000000001</v>
      </c>
      <c r="M46" s="22">
        <v>0.28570000000000001</v>
      </c>
    </row>
    <row r="47" spans="1:13" x14ac:dyDescent="0.25">
      <c r="A47" s="7" t="s">
        <v>78</v>
      </c>
      <c r="B47" s="6">
        <v>100</v>
      </c>
      <c r="C47" s="22">
        <v>0.01</v>
      </c>
      <c r="D47" s="22">
        <v>0.06</v>
      </c>
      <c r="E47" s="22">
        <v>7.0000000000000007E-2</v>
      </c>
      <c r="F47" s="22">
        <v>0.12</v>
      </c>
      <c r="G47" s="22">
        <v>0.17</v>
      </c>
      <c r="H47" s="22">
        <v>0.19</v>
      </c>
      <c r="I47" s="22">
        <v>0.2</v>
      </c>
      <c r="J47" s="22">
        <v>0.12</v>
      </c>
      <c r="K47" s="22">
        <v>0.06</v>
      </c>
      <c r="L47" s="22">
        <v>0.14000000000000001</v>
      </c>
      <c r="M47" s="22">
        <v>0.38</v>
      </c>
    </row>
    <row r="48" spans="1:13" x14ac:dyDescent="0.25">
      <c r="A48" s="7" t="s">
        <v>79</v>
      </c>
      <c r="B48" s="6">
        <v>224</v>
      </c>
      <c r="C48" s="22">
        <v>8.8999999999999999E-3</v>
      </c>
      <c r="D48" s="22">
        <v>4.02E-2</v>
      </c>
      <c r="E48" s="22">
        <v>9.3799999999999994E-2</v>
      </c>
      <c r="F48" s="22">
        <v>0.15179999999999999</v>
      </c>
      <c r="G48" s="22">
        <v>0.1741</v>
      </c>
      <c r="H48" s="22">
        <v>0.2054</v>
      </c>
      <c r="I48" s="22">
        <v>0.183</v>
      </c>
      <c r="J48" s="22">
        <v>0.125</v>
      </c>
      <c r="K48" s="22">
        <v>1.7899999999999999E-2</v>
      </c>
      <c r="L48" s="22">
        <v>0.1429</v>
      </c>
      <c r="M48" s="22">
        <v>0.32590000000000002</v>
      </c>
    </row>
    <row r="49" spans="1:13" x14ac:dyDescent="0.25">
      <c r="A49" s="7" t="s">
        <v>80</v>
      </c>
      <c r="B49" s="6">
        <v>134</v>
      </c>
      <c r="C49" s="22">
        <v>1.49E-2</v>
      </c>
      <c r="D49" s="22">
        <v>5.2200000000000003E-2</v>
      </c>
      <c r="E49" s="22">
        <v>0.12690000000000001</v>
      </c>
      <c r="F49" s="22">
        <v>0.16420000000000001</v>
      </c>
      <c r="G49" s="22">
        <v>0.20899999999999999</v>
      </c>
      <c r="H49" s="22">
        <v>0.1716</v>
      </c>
      <c r="I49" s="22">
        <v>8.9599999999999999E-2</v>
      </c>
      <c r="J49" s="22">
        <v>0.11940000000000001</v>
      </c>
      <c r="K49" s="22">
        <v>5.2200000000000003E-2</v>
      </c>
      <c r="L49" s="22">
        <v>0.19400000000000001</v>
      </c>
      <c r="M49" s="22">
        <v>0.26119999999999999</v>
      </c>
    </row>
    <row r="50" spans="1:13" x14ac:dyDescent="0.25">
      <c r="A50" s="7" t="s">
        <v>81</v>
      </c>
      <c r="B50" s="6">
        <v>77</v>
      </c>
      <c r="C50" s="22" t="s">
        <v>38</v>
      </c>
      <c r="D50" s="22">
        <v>0.1169</v>
      </c>
      <c r="E50" s="22">
        <v>0.10390000000000001</v>
      </c>
      <c r="F50" s="22">
        <v>0.18179999999999999</v>
      </c>
      <c r="G50" s="22">
        <v>0.16880000000000001</v>
      </c>
      <c r="H50" s="22">
        <v>0.1169</v>
      </c>
      <c r="I50" s="22">
        <v>0.1429</v>
      </c>
      <c r="J50" s="22">
        <v>0.15579999999999999</v>
      </c>
      <c r="K50" s="22">
        <v>1.2999999999999999E-2</v>
      </c>
      <c r="L50" s="22">
        <v>0.2208</v>
      </c>
      <c r="M50" s="22">
        <v>0.31169999999999998</v>
      </c>
    </row>
    <row r="51" spans="1:13" x14ac:dyDescent="0.25">
      <c r="A51" s="7" t="s">
        <v>82</v>
      </c>
      <c r="B51" s="6">
        <v>62</v>
      </c>
      <c r="C51" s="22" t="s">
        <v>38</v>
      </c>
      <c r="D51" s="22">
        <v>8.0600000000000005E-2</v>
      </c>
      <c r="E51" s="22">
        <v>0.129</v>
      </c>
      <c r="F51" s="22">
        <v>0.2097</v>
      </c>
      <c r="G51" s="22">
        <v>0.1452</v>
      </c>
      <c r="H51" s="22">
        <v>0.1774</v>
      </c>
      <c r="I51" s="22">
        <v>0.129</v>
      </c>
      <c r="J51" s="22">
        <v>0.1129</v>
      </c>
      <c r="K51" s="22">
        <v>1.61E-2</v>
      </c>
      <c r="L51" s="22">
        <v>0.2097</v>
      </c>
      <c r="M51" s="22">
        <v>0.2581</v>
      </c>
    </row>
    <row r="52" spans="1:13" x14ac:dyDescent="0.25">
      <c r="A52" s="7" t="s">
        <v>83</v>
      </c>
      <c r="B52" s="6">
        <v>7</v>
      </c>
      <c r="C52" s="22" t="s">
        <v>38</v>
      </c>
      <c r="D52" s="22" t="s">
        <v>38</v>
      </c>
      <c r="E52" s="22" t="s">
        <v>38</v>
      </c>
      <c r="F52" s="22">
        <v>0.28570000000000001</v>
      </c>
      <c r="G52" s="22">
        <v>0.28570000000000001</v>
      </c>
      <c r="H52" s="22" t="s">
        <v>38</v>
      </c>
      <c r="I52" s="22" t="s">
        <v>38</v>
      </c>
      <c r="J52" s="22">
        <v>0.28570000000000001</v>
      </c>
      <c r="K52" s="22">
        <v>0.1429</v>
      </c>
      <c r="L52" s="22">
        <v>0</v>
      </c>
      <c r="M52" s="22">
        <v>0.42859999999999998</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43</v>
      </c>
      <c r="C56" s="22" t="s">
        <v>38</v>
      </c>
      <c r="D56" s="22" t="s">
        <v>38</v>
      </c>
      <c r="E56" s="22">
        <v>4.65E-2</v>
      </c>
      <c r="F56" s="22">
        <v>0.2326</v>
      </c>
      <c r="G56" s="22">
        <v>0.27910000000000001</v>
      </c>
      <c r="H56" s="22">
        <v>0.1628</v>
      </c>
      <c r="I56" s="22">
        <v>4.65E-2</v>
      </c>
      <c r="J56" s="22">
        <v>0.186</v>
      </c>
      <c r="K56" s="22">
        <v>4.65E-2</v>
      </c>
      <c r="L56" s="22">
        <v>4.65E-2</v>
      </c>
      <c r="M56" s="22">
        <v>0.27910000000000001</v>
      </c>
    </row>
    <row r="57" spans="1:13" x14ac:dyDescent="0.25">
      <c r="A57" s="7" t="s">
        <v>88</v>
      </c>
      <c r="B57" s="6">
        <v>96</v>
      </c>
      <c r="C57" s="22">
        <v>1.04E-2</v>
      </c>
      <c r="D57" s="22">
        <v>5.21E-2</v>
      </c>
      <c r="E57" s="22">
        <v>9.3799999999999994E-2</v>
      </c>
      <c r="F57" s="22">
        <v>0.13539999999999999</v>
      </c>
      <c r="G57" s="22">
        <v>0.19789999999999999</v>
      </c>
      <c r="H57" s="22">
        <v>0.17710000000000001</v>
      </c>
      <c r="I57" s="22">
        <v>0.20830000000000001</v>
      </c>
      <c r="J57" s="22">
        <v>9.3799999999999994E-2</v>
      </c>
      <c r="K57" s="22">
        <v>3.1300000000000001E-2</v>
      </c>
      <c r="L57" s="22">
        <v>0.15629999999999999</v>
      </c>
      <c r="M57" s="22">
        <v>0.33329999999999999</v>
      </c>
    </row>
    <row r="58" spans="1:13" x14ac:dyDescent="0.25">
      <c r="A58" s="7" t="s">
        <v>89</v>
      </c>
      <c r="B58" s="6">
        <v>143</v>
      </c>
      <c r="C58" s="22">
        <v>1.4E-2</v>
      </c>
      <c r="D58" s="22">
        <v>8.3900000000000002E-2</v>
      </c>
      <c r="E58" s="22">
        <v>7.6899999999999996E-2</v>
      </c>
      <c r="F58" s="22">
        <v>0.20280000000000001</v>
      </c>
      <c r="G58" s="22">
        <v>0.17480000000000001</v>
      </c>
      <c r="H58" s="22">
        <v>0.12590000000000001</v>
      </c>
      <c r="I58" s="22">
        <v>0.17480000000000001</v>
      </c>
      <c r="J58" s="22">
        <v>9.7900000000000001E-2</v>
      </c>
      <c r="K58" s="22">
        <v>4.9000000000000002E-2</v>
      </c>
      <c r="L58" s="22">
        <v>0.17480000000000001</v>
      </c>
      <c r="M58" s="22">
        <v>0.32169999999999999</v>
      </c>
    </row>
    <row r="59" spans="1:13" x14ac:dyDescent="0.25">
      <c r="A59" s="7" t="s">
        <v>90</v>
      </c>
      <c r="B59" s="6">
        <v>176</v>
      </c>
      <c r="C59" s="22" t="s">
        <v>38</v>
      </c>
      <c r="D59" s="22">
        <v>6.25E-2</v>
      </c>
      <c r="E59" s="22">
        <v>0.1193</v>
      </c>
      <c r="F59" s="22">
        <v>0.1193</v>
      </c>
      <c r="G59" s="22">
        <v>0.18179999999999999</v>
      </c>
      <c r="H59" s="22">
        <v>0.23860000000000001</v>
      </c>
      <c r="I59" s="22">
        <v>0.1023</v>
      </c>
      <c r="J59" s="22">
        <v>0.13639999999999999</v>
      </c>
      <c r="K59" s="22">
        <v>3.9800000000000002E-2</v>
      </c>
      <c r="L59" s="22">
        <v>0.18179999999999999</v>
      </c>
      <c r="M59" s="22">
        <v>0.27839999999999998</v>
      </c>
    </row>
    <row r="60" spans="1:13" x14ac:dyDescent="0.25">
      <c r="A60" s="7" t="s">
        <v>91</v>
      </c>
      <c r="B60" s="6">
        <v>195</v>
      </c>
      <c r="C60" s="22">
        <v>5.1000000000000004E-3</v>
      </c>
      <c r="D60" s="22">
        <v>5.1299999999999998E-2</v>
      </c>
      <c r="E60" s="22">
        <v>0.1179</v>
      </c>
      <c r="F60" s="22">
        <v>0.1641</v>
      </c>
      <c r="G60" s="22">
        <v>0.1744</v>
      </c>
      <c r="H60" s="22">
        <v>0.13850000000000001</v>
      </c>
      <c r="I60" s="22">
        <v>0.159</v>
      </c>
      <c r="J60" s="22">
        <v>0.1487</v>
      </c>
      <c r="K60" s="22">
        <v>4.1000000000000002E-2</v>
      </c>
      <c r="L60" s="22">
        <v>0.1744</v>
      </c>
      <c r="M60" s="22">
        <v>0.34870000000000001</v>
      </c>
    </row>
    <row r="61" spans="1:13" x14ac:dyDescent="0.25">
      <c r="A61" s="7" t="s">
        <v>92</v>
      </c>
      <c r="B61" s="6">
        <v>106</v>
      </c>
      <c r="C61" s="22">
        <v>1.89E-2</v>
      </c>
      <c r="D61" s="22">
        <v>5.6599999999999998E-2</v>
      </c>
      <c r="E61" s="22">
        <v>0.14149999999999999</v>
      </c>
      <c r="F61" s="22">
        <v>0.15090000000000001</v>
      </c>
      <c r="G61" s="22">
        <v>0.16980000000000001</v>
      </c>
      <c r="H61" s="22">
        <v>0.16980000000000001</v>
      </c>
      <c r="I61" s="22">
        <v>0.1321</v>
      </c>
      <c r="J61" s="22">
        <v>0.1132</v>
      </c>
      <c r="K61" s="22">
        <v>4.7199999999999999E-2</v>
      </c>
      <c r="L61" s="22">
        <v>0.217</v>
      </c>
      <c r="M61" s="22">
        <v>0.29249999999999998</v>
      </c>
    </row>
    <row r="62" spans="1:13" x14ac:dyDescent="0.25">
      <c r="A62" s="7" t="s">
        <v>93</v>
      </c>
      <c r="B62" s="6">
        <v>8</v>
      </c>
      <c r="C62" s="22" t="s">
        <v>38</v>
      </c>
      <c r="D62" s="22" t="s">
        <v>38</v>
      </c>
      <c r="E62" s="22">
        <v>0.25</v>
      </c>
      <c r="F62" s="22" t="s">
        <v>38</v>
      </c>
      <c r="G62" s="22">
        <v>0.25</v>
      </c>
      <c r="H62" s="22">
        <v>0.125</v>
      </c>
      <c r="I62" s="22">
        <v>0.25</v>
      </c>
      <c r="J62" s="22">
        <v>0.125</v>
      </c>
      <c r="K62" s="22" t="s">
        <v>38</v>
      </c>
      <c r="L62" s="22">
        <v>0.25</v>
      </c>
      <c r="M62" s="22">
        <v>0.375</v>
      </c>
    </row>
    <row r="63" spans="1:13" x14ac:dyDescent="0.25">
      <c r="A63" s="7" t="s">
        <v>94</v>
      </c>
      <c r="B63" s="6">
        <v>373</v>
      </c>
      <c r="C63" s="22">
        <v>8.0000000000000002E-3</v>
      </c>
      <c r="D63" s="22">
        <v>6.1699999999999998E-2</v>
      </c>
      <c r="E63" s="22">
        <v>0.1019</v>
      </c>
      <c r="F63" s="22">
        <v>0.1394</v>
      </c>
      <c r="G63" s="22">
        <v>0.20380000000000001</v>
      </c>
      <c r="H63" s="22">
        <v>0.17960000000000001</v>
      </c>
      <c r="I63" s="22">
        <v>0.15279999999999999</v>
      </c>
      <c r="J63" s="22">
        <v>0.11799999999999999</v>
      </c>
      <c r="K63" s="22">
        <v>3.49E-2</v>
      </c>
      <c r="L63" s="22">
        <v>0.1716</v>
      </c>
      <c r="M63" s="22">
        <v>0.30559999999999998</v>
      </c>
    </row>
    <row r="64" spans="1:13" x14ac:dyDescent="0.25">
      <c r="A64" s="7" t="s">
        <v>95</v>
      </c>
      <c r="B64" s="6">
        <v>391</v>
      </c>
      <c r="C64" s="22">
        <v>7.7000000000000002E-3</v>
      </c>
      <c r="D64" s="22">
        <v>5.3699999999999998E-2</v>
      </c>
      <c r="E64" s="22">
        <v>0.11509999999999999</v>
      </c>
      <c r="F64" s="22">
        <v>0.16880000000000001</v>
      </c>
      <c r="G64" s="22">
        <v>0.16109999999999999</v>
      </c>
      <c r="H64" s="22">
        <v>0.16109999999999999</v>
      </c>
      <c r="I64" s="22">
        <v>0.14580000000000001</v>
      </c>
      <c r="J64" s="22">
        <v>0.14069999999999999</v>
      </c>
      <c r="K64" s="22">
        <v>4.5999999999999999E-2</v>
      </c>
      <c r="L64" s="22">
        <v>0.17649999999999999</v>
      </c>
      <c r="M64" s="22">
        <v>0.33250000000000002</v>
      </c>
    </row>
    <row r="65" spans="1:13" x14ac:dyDescent="0.25">
      <c r="A65" s="7" t="s">
        <v>96</v>
      </c>
      <c r="B65" s="6">
        <v>6</v>
      </c>
      <c r="C65" s="22" t="s">
        <v>38</v>
      </c>
      <c r="D65" s="22">
        <v>0.16669999999999999</v>
      </c>
      <c r="E65" s="22">
        <v>0.16669999999999999</v>
      </c>
      <c r="F65" s="22">
        <v>0.16669999999999999</v>
      </c>
      <c r="G65" s="22">
        <v>0.16669999999999999</v>
      </c>
      <c r="H65" s="22" t="s">
        <v>38</v>
      </c>
      <c r="I65" s="22">
        <v>0.33329999999999999</v>
      </c>
      <c r="J65" s="22" t="s">
        <v>38</v>
      </c>
      <c r="K65" s="22" t="s">
        <v>38</v>
      </c>
      <c r="L65" s="22">
        <v>0.33329999999999999</v>
      </c>
      <c r="M65" s="22">
        <v>0.33329999999999999</v>
      </c>
    </row>
    <row r="66" spans="1:13" x14ac:dyDescent="0.25">
      <c r="A66" s="7" t="s">
        <v>97</v>
      </c>
      <c r="B66" s="6">
        <v>477</v>
      </c>
      <c r="C66" s="22">
        <v>6.3E-3</v>
      </c>
      <c r="D66" s="22">
        <v>6.7100000000000007E-2</v>
      </c>
      <c r="E66" s="22">
        <v>0.1111</v>
      </c>
      <c r="F66" s="22">
        <v>0.1593</v>
      </c>
      <c r="G66" s="22">
        <v>0.17610000000000001</v>
      </c>
      <c r="H66" s="22">
        <v>0.16980000000000001</v>
      </c>
      <c r="I66" s="22">
        <v>0.14050000000000001</v>
      </c>
      <c r="J66" s="22">
        <v>0.1258</v>
      </c>
      <c r="K66" s="22">
        <v>4.3999999999999997E-2</v>
      </c>
      <c r="L66" s="22">
        <v>0.1845</v>
      </c>
      <c r="M66" s="22">
        <v>0.31030000000000002</v>
      </c>
    </row>
    <row r="67" spans="1:13" ht="30" x14ac:dyDescent="0.25">
      <c r="A67" s="7" t="s">
        <v>98</v>
      </c>
      <c r="B67" s="6">
        <v>138</v>
      </c>
      <c r="C67" s="22">
        <v>7.1999999999999998E-3</v>
      </c>
      <c r="D67" s="22">
        <v>4.3499999999999997E-2</v>
      </c>
      <c r="E67" s="22">
        <v>0.13039999999999999</v>
      </c>
      <c r="F67" s="22">
        <v>0.1522</v>
      </c>
      <c r="G67" s="22">
        <v>0.19570000000000001</v>
      </c>
      <c r="H67" s="22">
        <v>0.1739</v>
      </c>
      <c r="I67" s="22">
        <v>0.1232</v>
      </c>
      <c r="J67" s="22">
        <v>0.13769999999999999</v>
      </c>
      <c r="K67" s="22">
        <v>3.6200000000000003E-2</v>
      </c>
      <c r="L67" s="22">
        <v>0.1812</v>
      </c>
      <c r="M67" s="22">
        <v>0.29709999999999998</v>
      </c>
    </row>
    <row r="68" spans="1:13" ht="30" x14ac:dyDescent="0.25">
      <c r="A68" s="7" t="s">
        <v>99</v>
      </c>
      <c r="B68" s="6">
        <v>120</v>
      </c>
      <c r="C68" s="22">
        <v>8.3000000000000001E-3</v>
      </c>
      <c r="D68" s="22">
        <v>5.8299999999999998E-2</v>
      </c>
      <c r="E68" s="22">
        <v>0.1</v>
      </c>
      <c r="F68" s="22">
        <v>0.15</v>
      </c>
      <c r="G68" s="22">
        <v>0.19170000000000001</v>
      </c>
      <c r="H68" s="22">
        <v>0.17499999999999999</v>
      </c>
      <c r="I68" s="22">
        <v>0.2167</v>
      </c>
      <c r="J68" s="22">
        <v>7.4999999999999997E-2</v>
      </c>
      <c r="K68" s="22">
        <v>2.5000000000000001E-2</v>
      </c>
      <c r="L68" s="22">
        <v>0.16669999999999999</v>
      </c>
      <c r="M68" s="22">
        <v>0.31669999999999998</v>
      </c>
    </row>
    <row r="69" spans="1:13" ht="30" x14ac:dyDescent="0.25">
      <c r="A69" s="7" t="s">
        <v>100</v>
      </c>
      <c r="B69" s="6">
        <v>35</v>
      </c>
      <c r="C69" s="22">
        <v>2.86E-2</v>
      </c>
      <c r="D69" s="22">
        <v>2.86E-2</v>
      </c>
      <c r="E69" s="22">
        <v>8.5699999999999998E-2</v>
      </c>
      <c r="F69" s="22">
        <v>0.2</v>
      </c>
      <c r="G69" s="22">
        <v>0.2571</v>
      </c>
      <c r="H69" s="22">
        <v>5.7099999999999998E-2</v>
      </c>
      <c r="I69" s="22">
        <v>0.1143</v>
      </c>
      <c r="J69" s="22">
        <v>0.1714</v>
      </c>
      <c r="K69" s="22">
        <v>5.7099999999999998E-2</v>
      </c>
      <c r="L69" s="22">
        <v>0.1429</v>
      </c>
      <c r="M69" s="22">
        <v>0.34289999999999998</v>
      </c>
    </row>
    <row r="70" spans="1:13" x14ac:dyDescent="0.25">
      <c r="A70" s="7" t="s">
        <v>101</v>
      </c>
      <c r="B70" s="6">
        <v>25</v>
      </c>
      <c r="C70" s="22" t="s">
        <v>38</v>
      </c>
      <c r="D70" s="22">
        <v>0.12</v>
      </c>
      <c r="E70" s="22">
        <v>0.08</v>
      </c>
      <c r="F70" s="22">
        <v>0.04</v>
      </c>
      <c r="G70" s="22">
        <v>0.24</v>
      </c>
      <c r="H70" s="22">
        <v>0.16</v>
      </c>
      <c r="I70" s="22">
        <v>0.28000000000000003</v>
      </c>
      <c r="J70" s="22">
        <v>0.04</v>
      </c>
      <c r="K70" s="22">
        <v>0.04</v>
      </c>
      <c r="L70" s="22">
        <v>0.2</v>
      </c>
      <c r="M70" s="22">
        <v>0.36</v>
      </c>
    </row>
    <row r="71" spans="1:13" x14ac:dyDescent="0.25">
      <c r="A71" s="7" t="s">
        <v>102</v>
      </c>
      <c r="B71" s="6">
        <v>44</v>
      </c>
      <c r="C71" s="22" t="s">
        <v>38</v>
      </c>
      <c r="D71" s="22">
        <v>0.11360000000000001</v>
      </c>
      <c r="E71" s="22">
        <v>9.0899999999999995E-2</v>
      </c>
      <c r="F71" s="22">
        <v>0.25</v>
      </c>
      <c r="G71" s="22">
        <v>0.20449999999999999</v>
      </c>
      <c r="H71" s="22">
        <v>0.13639999999999999</v>
      </c>
      <c r="I71" s="22">
        <v>0.15909999999999999</v>
      </c>
      <c r="J71" s="22">
        <v>4.5499999999999999E-2</v>
      </c>
      <c r="K71" s="22" t="s">
        <v>38</v>
      </c>
      <c r="L71" s="22">
        <v>0.20449999999999999</v>
      </c>
      <c r="M71" s="22">
        <v>0.20449999999999999</v>
      </c>
    </row>
    <row r="72" spans="1:13" x14ac:dyDescent="0.25">
      <c r="A72" s="7" t="s">
        <v>103</v>
      </c>
      <c r="B72" s="6">
        <v>46</v>
      </c>
      <c r="C72" s="22">
        <v>2.1700000000000001E-2</v>
      </c>
      <c r="D72" s="22">
        <v>6.5199999999999994E-2</v>
      </c>
      <c r="E72" s="22">
        <v>0.13039999999999999</v>
      </c>
      <c r="F72" s="22">
        <v>0.1739</v>
      </c>
      <c r="G72" s="22">
        <v>0.1739</v>
      </c>
      <c r="H72" s="22">
        <v>0.13039999999999999</v>
      </c>
      <c r="I72" s="22">
        <v>0.13039999999999999</v>
      </c>
      <c r="J72" s="22">
        <v>0.1087</v>
      </c>
      <c r="K72" s="22">
        <v>6.5199999999999994E-2</v>
      </c>
      <c r="L72" s="22">
        <v>0.21740000000000001</v>
      </c>
      <c r="M72" s="22">
        <v>0.30430000000000001</v>
      </c>
    </row>
    <row r="73" spans="1:13" x14ac:dyDescent="0.25">
      <c r="A73" s="7" t="s">
        <v>104</v>
      </c>
      <c r="B73" s="6">
        <v>65</v>
      </c>
      <c r="C73" s="22" t="s">
        <v>38</v>
      </c>
      <c r="D73" s="22">
        <v>6.1499999999999999E-2</v>
      </c>
      <c r="E73" s="22">
        <v>9.2299999999999993E-2</v>
      </c>
      <c r="F73" s="22">
        <v>0.13850000000000001</v>
      </c>
      <c r="G73" s="22">
        <v>0.15379999999999999</v>
      </c>
      <c r="H73" s="22">
        <v>0.13850000000000001</v>
      </c>
      <c r="I73" s="22">
        <v>0.23080000000000001</v>
      </c>
      <c r="J73" s="22">
        <v>0.16919999999999999</v>
      </c>
      <c r="K73" s="22">
        <v>1.54E-2</v>
      </c>
      <c r="L73" s="22">
        <v>0.15379999999999999</v>
      </c>
      <c r="M73" s="22">
        <v>0.41539999999999999</v>
      </c>
    </row>
    <row r="74" spans="1:13" x14ac:dyDescent="0.25">
      <c r="A74" s="7" t="s">
        <v>105</v>
      </c>
      <c r="B74" s="6">
        <v>571</v>
      </c>
      <c r="C74" s="22">
        <v>7.0000000000000001E-3</v>
      </c>
      <c r="D74" s="22">
        <v>6.13E-2</v>
      </c>
      <c r="E74" s="22">
        <v>0.11210000000000001</v>
      </c>
      <c r="F74" s="22">
        <v>0.15060000000000001</v>
      </c>
      <c r="G74" s="22">
        <v>0.1769</v>
      </c>
      <c r="H74" s="22">
        <v>0.17860000000000001</v>
      </c>
      <c r="I74" s="22">
        <v>0.1401</v>
      </c>
      <c r="J74" s="22">
        <v>0.1331</v>
      </c>
      <c r="K74" s="22">
        <v>4.0300000000000002E-2</v>
      </c>
      <c r="L74" s="22">
        <v>0.1804</v>
      </c>
      <c r="M74" s="22">
        <v>0.3135</v>
      </c>
    </row>
    <row r="75" spans="1:13" x14ac:dyDescent="0.25">
      <c r="A75" s="7" t="s">
        <v>106</v>
      </c>
      <c r="B75" s="6">
        <v>14</v>
      </c>
      <c r="C75" s="22" t="s">
        <v>38</v>
      </c>
      <c r="D75" s="22" t="s">
        <v>38</v>
      </c>
      <c r="E75" s="22">
        <v>0.28570000000000001</v>
      </c>
      <c r="F75" s="22" t="s">
        <v>38</v>
      </c>
      <c r="G75" s="22">
        <v>0.21429999999999999</v>
      </c>
      <c r="H75" s="22">
        <v>0.1429</v>
      </c>
      <c r="I75" s="22">
        <v>0.28570000000000001</v>
      </c>
      <c r="J75" s="22">
        <v>7.1400000000000005E-2</v>
      </c>
      <c r="K75" s="22" t="s">
        <v>38</v>
      </c>
      <c r="L75" s="22">
        <v>0.28570000000000001</v>
      </c>
      <c r="M75" s="22">
        <v>0.35709999999999997</v>
      </c>
    </row>
    <row r="76" spans="1:13" x14ac:dyDescent="0.25">
      <c r="A76" s="7" t="s">
        <v>107</v>
      </c>
      <c r="B76" s="6">
        <v>55</v>
      </c>
      <c r="C76" s="22" t="s">
        <v>38</v>
      </c>
      <c r="D76" s="22">
        <v>5.45E-2</v>
      </c>
      <c r="E76" s="22">
        <v>0.1636</v>
      </c>
      <c r="F76" s="22">
        <v>0.1636</v>
      </c>
      <c r="G76" s="22">
        <v>0.2</v>
      </c>
      <c r="H76" s="22">
        <v>0.14549999999999999</v>
      </c>
      <c r="I76" s="22">
        <v>0.1273</v>
      </c>
      <c r="J76" s="22">
        <v>9.0899999999999995E-2</v>
      </c>
      <c r="K76" s="22">
        <v>5.45E-2</v>
      </c>
      <c r="L76" s="22">
        <v>0.21820000000000001</v>
      </c>
      <c r="M76" s="22">
        <v>0.2727</v>
      </c>
    </row>
    <row r="77" spans="1:13" x14ac:dyDescent="0.25">
      <c r="A77" s="7" t="s">
        <v>108</v>
      </c>
      <c r="B77" s="6">
        <v>54</v>
      </c>
      <c r="C77" s="22">
        <v>1.8499999999999999E-2</v>
      </c>
      <c r="D77" s="22">
        <v>3.6999999999999998E-2</v>
      </c>
      <c r="E77" s="22">
        <v>9.2600000000000002E-2</v>
      </c>
      <c r="F77" s="22">
        <v>0.1111</v>
      </c>
      <c r="G77" s="22">
        <v>0.20369999999999999</v>
      </c>
      <c r="H77" s="22">
        <v>0.1852</v>
      </c>
      <c r="I77" s="22">
        <v>0.1852</v>
      </c>
      <c r="J77" s="22">
        <v>0.12959999999999999</v>
      </c>
      <c r="K77" s="22">
        <v>3.6999999999999998E-2</v>
      </c>
      <c r="L77" s="22">
        <v>0.14810000000000001</v>
      </c>
      <c r="M77" s="22">
        <v>0.35189999999999999</v>
      </c>
    </row>
    <row r="78" spans="1:13" x14ac:dyDescent="0.25">
      <c r="A78" s="7" t="s">
        <v>109</v>
      </c>
      <c r="B78" s="6">
        <v>77</v>
      </c>
      <c r="C78" s="22">
        <v>1.2999999999999999E-2</v>
      </c>
      <c r="D78" s="22">
        <v>1.2999999999999999E-2</v>
      </c>
      <c r="E78" s="22">
        <v>7.7899999999999997E-2</v>
      </c>
      <c r="F78" s="22">
        <v>0.16880000000000001</v>
      </c>
      <c r="G78" s="22">
        <v>0.18179999999999999</v>
      </c>
      <c r="H78" s="22">
        <v>0.18179999999999999</v>
      </c>
      <c r="I78" s="22">
        <v>0.15579999999999999</v>
      </c>
      <c r="J78" s="22">
        <v>0.12989999999999999</v>
      </c>
      <c r="K78" s="22">
        <v>7.7899999999999997E-2</v>
      </c>
      <c r="L78" s="22">
        <v>0.10390000000000001</v>
      </c>
      <c r="M78" s="22">
        <v>0.36359999999999998</v>
      </c>
    </row>
    <row r="79" spans="1:13" x14ac:dyDescent="0.25">
      <c r="A79" s="7" t="s">
        <v>110</v>
      </c>
      <c r="B79" s="6">
        <v>74</v>
      </c>
      <c r="C79" s="22" t="s">
        <v>38</v>
      </c>
      <c r="D79" s="22">
        <v>9.4600000000000004E-2</v>
      </c>
      <c r="E79" s="22">
        <v>0.1081</v>
      </c>
      <c r="F79" s="22">
        <v>9.4600000000000004E-2</v>
      </c>
      <c r="G79" s="22">
        <v>9.4600000000000004E-2</v>
      </c>
      <c r="H79" s="22">
        <v>0.2162</v>
      </c>
      <c r="I79" s="22">
        <v>0.1216</v>
      </c>
      <c r="J79" s="22">
        <v>0.25679999999999997</v>
      </c>
      <c r="K79" s="22">
        <v>1.35E-2</v>
      </c>
      <c r="L79" s="22">
        <v>0.20269999999999999</v>
      </c>
      <c r="M79" s="22">
        <v>0.39190000000000003</v>
      </c>
    </row>
    <row r="80" spans="1:13" x14ac:dyDescent="0.25">
      <c r="A80" s="7" t="s">
        <v>111</v>
      </c>
      <c r="B80" s="6">
        <v>64</v>
      </c>
      <c r="C80" s="22">
        <v>1.5599999999999999E-2</v>
      </c>
      <c r="D80" s="22">
        <v>0.1094</v>
      </c>
      <c r="E80" s="22">
        <v>9.3799999999999994E-2</v>
      </c>
      <c r="F80" s="22">
        <v>7.8100000000000003E-2</v>
      </c>
      <c r="G80" s="22">
        <v>0.2344</v>
      </c>
      <c r="H80" s="22">
        <v>0.1719</v>
      </c>
      <c r="I80" s="22">
        <v>0.21879999999999999</v>
      </c>
      <c r="J80" s="22">
        <v>7.8100000000000003E-2</v>
      </c>
      <c r="K80" s="22" t="s">
        <v>38</v>
      </c>
      <c r="L80" s="22">
        <v>0.21879999999999999</v>
      </c>
      <c r="M80" s="22">
        <v>0.2969</v>
      </c>
    </row>
    <row r="81" spans="1:13" x14ac:dyDescent="0.25">
      <c r="A81" s="7" t="s">
        <v>112</v>
      </c>
      <c r="B81" s="6">
        <v>61</v>
      </c>
      <c r="C81" s="22" t="s">
        <v>38</v>
      </c>
      <c r="D81" s="22">
        <v>3.2800000000000003E-2</v>
      </c>
      <c r="E81" s="22">
        <v>0.14749999999999999</v>
      </c>
      <c r="F81" s="22">
        <v>0.19670000000000001</v>
      </c>
      <c r="G81" s="22">
        <v>0.18029999999999999</v>
      </c>
      <c r="H81" s="22">
        <v>0.21310000000000001</v>
      </c>
      <c r="I81" s="22">
        <v>0.18029999999999999</v>
      </c>
      <c r="J81" s="22">
        <v>4.9200000000000001E-2</v>
      </c>
      <c r="K81" s="22" t="s">
        <v>38</v>
      </c>
      <c r="L81" s="22">
        <v>0.18029999999999999</v>
      </c>
      <c r="M81" s="22">
        <v>0.22950000000000001</v>
      </c>
    </row>
    <row r="82" spans="1:13" x14ac:dyDescent="0.25">
      <c r="A82" s="7" t="s">
        <v>113</v>
      </c>
      <c r="B82" s="6">
        <v>41</v>
      </c>
      <c r="C82" s="22">
        <v>2.4400000000000002E-2</v>
      </c>
      <c r="D82" s="22">
        <v>0.14630000000000001</v>
      </c>
      <c r="E82" s="22">
        <v>4.8800000000000003E-2</v>
      </c>
      <c r="F82" s="22">
        <v>0.1951</v>
      </c>
      <c r="G82" s="22">
        <v>0.1951</v>
      </c>
      <c r="H82" s="22">
        <v>0.1951</v>
      </c>
      <c r="I82" s="22">
        <v>9.7600000000000006E-2</v>
      </c>
      <c r="J82" s="22">
        <v>4.8800000000000003E-2</v>
      </c>
      <c r="K82" s="22">
        <v>4.8800000000000003E-2</v>
      </c>
      <c r="L82" s="22">
        <v>0.2195</v>
      </c>
      <c r="M82" s="22">
        <v>0.1951</v>
      </c>
    </row>
    <row r="83" spans="1:13" x14ac:dyDescent="0.25">
      <c r="A83" s="7" t="s">
        <v>114</v>
      </c>
      <c r="B83" s="6">
        <v>34</v>
      </c>
      <c r="C83" s="22" t="s">
        <v>38</v>
      </c>
      <c r="D83" s="22">
        <v>8.8200000000000001E-2</v>
      </c>
      <c r="E83" s="22">
        <v>8.8200000000000001E-2</v>
      </c>
      <c r="F83" s="22">
        <v>8.8200000000000001E-2</v>
      </c>
      <c r="G83" s="22">
        <v>0.2059</v>
      </c>
      <c r="H83" s="22">
        <v>0.17649999999999999</v>
      </c>
      <c r="I83" s="22">
        <v>0.2059</v>
      </c>
      <c r="J83" s="22">
        <v>0.1176</v>
      </c>
      <c r="K83" s="22">
        <v>2.9399999999999999E-2</v>
      </c>
      <c r="L83" s="22">
        <v>0.17649999999999999</v>
      </c>
      <c r="M83" s="22">
        <v>0.35289999999999999</v>
      </c>
    </row>
    <row r="84" spans="1:13" x14ac:dyDescent="0.25">
      <c r="A84" s="7" t="s">
        <v>115</v>
      </c>
      <c r="B84" s="6">
        <v>29</v>
      </c>
      <c r="C84" s="22" t="s">
        <v>38</v>
      </c>
      <c r="D84" s="22">
        <v>3.4500000000000003E-2</v>
      </c>
      <c r="E84" s="22">
        <v>0.10340000000000001</v>
      </c>
      <c r="F84" s="22">
        <v>3.4500000000000003E-2</v>
      </c>
      <c r="G84" s="22">
        <v>0.13789999999999999</v>
      </c>
      <c r="H84" s="22">
        <v>0.27589999999999998</v>
      </c>
      <c r="I84" s="22">
        <v>0.2069</v>
      </c>
      <c r="J84" s="22">
        <v>0.1724</v>
      </c>
      <c r="K84" s="22">
        <v>3.4500000000000003E-2</v>
      </c>
      <c r="L84" s="22">
        <v>0.13789999999999999</v>
      </c>
      <c r="M84" s="22">
        <v>0.4138</v>
      </c>
    </row>
    <row r="85" spans="1:13" x14ac:dyDescent="0.25">
      <c r="A85" s="7" t="s">
        <v>116</v>
      </c>
      <c r="B85" s="6">
        <v>91</v>
      </c>
      <c r="C85" s="22">
        <v>1.0999999999999999E-2</v>
      </c>
      <c r="D85" s="22">
        <v>6.59E-2</v>
      </c>
      <c r="E85" s="22">
        <v>0.13189999999999999</v>
      </c>
      <c r="F85" s="22">
        <v>0.25269999999999998</v>
      </c>
      <c r="G85" s="22">
        <v>0.2198</v>
      </c>
      <c r="H85" s="22">
        <v>0.15379999999999999</v>
      </c>
      <c r="I85" s="22">
        <v>7.6899999999999996E-2</v>
      </c>
      <c r="J85" s="22">
        <v>6.59E-2</v>
      </c>
      <c r="K85" s="22">
        <v>2.1999999999999999E-2</v>
      </c>
      <c r="L85" s="22">
        <v>0.20880000000000001</v>
      </c>
      <c r="M85" s="22">
        <v>0.1648</v>
      </c>
    </row>
    <row r="86" spans="1:13" x14ac:dyDescent="0.25">
      <c r="A86" s="7" t="s">
        <v>117</v>
      </c>
      <c r="B86" s="6">
        <v>9</v>
      </c>
      <c r="C86" s="22" t="s">
        <v>38</v>
      </c>
      <c r="D86" s="22">
        <v>0.1111</v>
      </c>
      <c r="E86" s="22">
        <v>0.1111</v>
      </c>
      <c r="F86" s="22">
        <v>0.22220000000000001</v>
      </c>
      <c r="G86" s="22">
        <v>0.22220000000000001</v>
      </c>
      <c r="H86" s="22" t="s">
        <v>38</v>
      </c>
      <c r="I86" s="22" t="s">
        <v>38</v>
      </c>
      <c r="J86" s="22">
        <v>0.1111</v>
      </c>
      <c r="K86" s="22">
        <v>0.22220000000000001</v>
      </c>
      <c r="L86" s="22">
        <v>0.22220000000000001</v>
      </c>
      <c r="M86" s="22">
        <v>0.33329999999999999</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t="s">
        <v>38</v>
      </c>
      <c r="D98" s="22">
        <v>0.1429</v>
      </c>
      <c r="E98" s="22">
        <v>0.1429</v>
      </c>
      <c r="F98" s="22" t="s">
        <v>38</v>
      </c>
      <c r="G98" s="22">
        <v>0.1429</v>
      </c>
      <c r="H98" s="22">
        <v>0.1429</v>
      </c>
      <c r="I98" s="22">
        <v>0.28570000000000001</v>
      </c>
      <c r="J98" s="22">
        <v>0.1429</v>
      </c>
      <c r="K98" s="22" t="s">
        <v>38</v>
      </c>
      <c r="L98" s="22">
        <v>0.28570000000000001</v>
      </c>
      <c r="M98" s="22">
        <v>0.42859999999999998</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752</v>
      </c>
      <c r="C103" s="22">
        <v>6.6E-3</v>
      </c>
      <c r="D103" s="22">
        <v>5.8500000000000003E-2</v>
      </c>
      <c r="E103" s="22">
        <v>0.109</v>
      </c>
      <c r="F103" s="22">
        <v>0.15690000000000001</v>
      </c>
      <c r="G103" s="22">
        <v>0.1822</v>
      </c>
      <c r="H103" s="22">
        <v>0.16889999999999999</v>
      </c>
      <c r="I103" s="22">
        <v>0.15559999999999999</v>
      </c>
      <c r="J103" s="22">
        <v>0.1263</v>
      </c>
      <c r="K103" s="22">
        <v>3.5900000000000001E-2</v>
      </c>
      <c r="L103" s="22">
        <v>0.17419999999999999</v>
      </c>
      <c r="M103" s="22">
        <v>0.31780000000000003</v>
      </c>
    </row>
    <row r="104" spans="1:13" ht="30" x14ac:dyDescent="0.25">
      <c r="A104" s="7" t="s">
        <v>135</v>
      </c>
      <c r="B104" s="6">
        <v>629</v>
      </c>
      <c r="C104" s="22">
        <v>6.4000000000000003E-3</v>
      </c>
      <c r="D104" s="22">
        <v>6.0400000000000002E-2</v>
      </c>
      <c r="E104" s="22">
        <v>0.1081</v>
      </c>
      <c r="F104" s="22">
        <v>0.15260000000000001</v>
      </c>
      <c r="G104" s="22">
        <v>0.186</v>
      </c>
      <c r="H104" s="22">
        <v>0.1701</v>
      </c>
      <c r="I104" s="22">
        <v>0.1653</v>
      </c>
      <c r="J104" s="22">
        <v>0.1192</v>
      </c>
      <c r="K104" s="22">
        <v>3.1800000000000002E-2</v>
      </c>
      <c r="L104" s="22">
        <v>0.1749</v>
      </c>
      <c r="M104" s="22">
        <v>0.31640000000000001</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7</v>
      </c>
      <c r="C106" s="22" t="s">
        <v>38</v>
      </c>
      <c r="D106" s="22">
        <v>0.1429</v>
      </c>
      <c r="E106" s="22" t="s">
        <v>38</v>
      </c>
      <c r="F106" s="22">
        <v>0.1429</v>
      </c>
      <c r="G106" s="22">
        <v>0.28570000000000001</v>
      </c>
      <c r="H106" s="22">
        <v>0.1429</v>
      </c>
      <c r="I106" s="22">
        <v>0.1429</v>
      </c>
      <c r="J106" s="22">
        <v>0.1429</v>
      </c>
      <c r="K106" s="22" t="s">
        <v>38</v>
      </c>
      <c r="L106" s="22">
        <v>0.1429</v>
      </c>
      <c r="M106" s="22">
        <v>0.28570000000000001</v>
      </c>
    </row>
    <row r="107" spans="1:13" x14ac:dyDescent="0.25">
      <c r="A107" s="7" t="s">
        <v>138</v>
      </c>
      <c r="B107" s="6">
        <v>14</v>
      </c>
      <c r="C107" s="22" t="s">
        <v>38</v>
      </c>
      <c r="D107" s="22" t="s">
        <v>38</v>
      </c>
      <c r="E107" s="22">
        <v>0.1429</v>
      </c>
      <c r="F107" s="22">
        <v>0.21429999999999999</v>
      </c>
      <c r="G107" s="22">
        <v>7.1400000000000005E-2</v>
      </c>
      <c r="H107" s="22">
        <v>0.21429999999999999</v>
      </c>
      <c r="I107" s="22">
        <v>0.1429</v>
      </c>
      <c r="J107" s="22">
        <v>0.1429</v>
      </c>
      <c r="K107" s="22">
        <v>7.1400000000000005E-2</v>
      </c>
      <c r="L107" s="22">
        <v>0.1429</v>
      </c>
      <c r="M107" s="22">
        <v>0.35709999999999997</v>
      </c>
    </row>
    <row r="108" spans="1:13" x14ac:dyDescent="0.25">
      <c r="A108" s="7" t="s">
        <v>139</v>
      </c>
      <c r="B108" s="6">
        <v>12</v>
      </c>
      <c r="C108" s="22" t="s">
        <v>38</v>
      </c>
      <c r="D108" s="22" t="s">
        <v>38</v>
      </c>
      <c r="E108" s="22">
        <v>0.25</v>
      </c>
      <c r="F108" s="22">
        <v>0.16669999999999999</v>
      </c>
      <c r="G108" s="22">
        <v>0.16669999999999999</v>
      </c>
      <c r="H108" s="22">
        <v>0.16669999999999999</v>
      </c>
      <c r="I108" s="22" t="s">
        <v>38</v>
      </c>
      <c r="J108" s="22">
        <v>0.25</v>
      </c>
      <c r="K108" s="22" t="s">
        <v>38</v>
      </c>
      <c r="L108" s="22">
        <v>0.25</v>
      </c>
      <c r="M108" s="22">
        <v>0.25</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t="s">
        <v>38</v>
      </c>
      <c r="D110" s="22" t="s">
        <v>38</v>
      </c>
      <c r="E110" s="22">
        <v>0.25</v>
      </c>
      <c r="F110" s="22">
        <v>0.125</v>
      </c>
      <c r="G110" s="22">
        <v>0.125</v>
      </c>
      <c r="H110" s="22">
        <v>0.25</v>
      </c>
      <c r="I110" s="22" t="s">
        <v>38</v>
      </c>
      <c r="J110" s="22">
        <v>0.25</v>
      </c>
      <c r="K110" s="22" t="s">
        <v>38</v>
      </c>
      <c r="L110" s="22">
        <v>0.25</v>
      </c>
      <c r="M110" s="22">
        <v>0.25</v>
      </c>
    </row>
    <row r="111" spans="1:13" ht="30" x14ac:dyDescent="0.25">
      <c r="A111" s="7" t="s">
        <v>142</v>
      </c>
      <c r="B111" s="6">
        <v>28</v>
      </c>
      <c r="C111" s="22" t="s">
        <v>38</v>
      </c>
      <c r="D111" s="22">
        <v>3.5700000000000003E-2</v>
      </c>
      <c r="E111" s="22">
        <v>0.1429</v>
      </c>
      <c r="F111" s="22">
        <v>0.17860000000000001</v>
      </c>
      <c r="G111" s="22">
        <v>0.17860000000000001</v>
      </c>
      <c r="H111" s="22">
        <v>0.21429999999999999</v>
      </c>
      <c r="I111" s="22">
        <v>0.1429</v>
      </c>
      <c r="J111" s="22">
        <v>7.1400000000000005E-2</v>
      </c>
      <c r="K111" s="22">
        <v>3.5700000000000003E-2</v>
      </c>
      <c r="L111" s="22">
        <v>0.17860000000000001</v>
      </c>
      <c r="M111" s="22">
        <v>0.25</v>
      </c>
    </row>
    <row r="112" spans="1:13" ht="30" x14ac:dyDescent="0.25">
      <c r="A112" s="7" t="s">
        <v>143</v>
      </c>
      <c r="B112" s="6">
        <v>59</v>
      </c>
      <c r="C112" s="22" t="s">
        <v>38</v>
      </c>
      <c r="D112" s="22">
        <v>6.7799999999999999E-2</v>
      </c>
      <c r="E112" s="22">
        <v>6.7799999999999999E-2</v>
      </c>
      <c r="F112" s="22">
        <v>0.1525</v>
      </c>
      <c r="G112" s="22">
        <v>0.1356</v>
      </c>
      <c r="H112" s="22">
        <v>0.2034</v>
      </c>
      <c r="I112" s="22">
        <v>0.1525</v>
      </c>
      <c r="J112" s="22">
        <v>0.18640000000000001</v>
      </c>
      <c r="K112" s="22">
        <v>3.39E-2</v>
      </c>
      <c r="L112" s="22">
        <v>0.1356</v>
      </c>
      <c r="M112" s="22">
        <v>0.37290000000000001</v>
      </c>
    </row>
    <row r="113" spans="1:13" x14ac:dyDescent="0.25">
      <c r="A113" s="7" t="s">
        <v>144</v>
      </c>
      <c r="B113" s="6">
        <v>40</v>
      </c>
      <c r="C113" s="22" t="s">
        <v>38</v>
      </c>
      <c r="D113" s="22">
        <v>0.1</v>
      </c>
      <c r="E113" s="22">
        <v>0.125</v>
      </c>
      <c r="F113" s="22">
        <v>0.125</v>
      </c>
      <c r="G113" s="22">
        <v>0.27500000000000002</v>
      </c>
      <c r="H113" s="22">
        <v>0.17499999999999999</v>
      </c>
      <c r="I113" s="22">
        <v>0.05</v>
      </c>
      <c r="J113" s="22">
        <v>0.125</v>
      </c>
      <c r="K113" s="22">
        <v>2.5000000000000001E-2</v>
      </c>
      <c r="L113" s="22">
        <v>0.22500000000000001</v>
      </c>
      <c r="M113" s="22">
        <v>0.2</v>
      </c>
    </row>
    <row r="114" spans="1:13" x14ac:dyDescent="0.25">
      <c r="A114" s="7" t="s">
        <v>145</v>
      </c>
      <c r="B114" s="6">
        <v>412</v>
      </c>
      <c r="C114" s="22">
        <v>9.7000000000000003E-3</v>
      </c>
      <c r="D114" s="22">
        <v>6.0699999999999997E-2</v>
      </c>
      <c r="E114" s="22">
        <v>0.12620000000000001</v>
      </c>
      <c r="F114" s="22">
        <v>0.17230000000000001</v>
      </c>
      <c r="G114" s="22">
        <v>0.17480000000000001</v>
      </c>
      <c r="H114" s="22">
        <v>0.16750000000000001</v>
      </c>
      <c r="I114" s="22">
        <v>0.13830000000000001</v>
      </c>
      <c r="J114" s="22">
        <v>0.11409999999999999</v>
      </c>
      <c r="K114" s="22">
        <v>3.6400000000000002E-2</v>
      </c>
      <c r="L114" s="22">
        <v>0.1966</v>
      </c>
      <c r="M114" s="22">
        <v>0.2888</v>
      </c>
    </row>
    <row r="115" spans="1:13" ht="30" x14ac:dyDescent="0.25">
      <c r="A115" s="7" t="s">
        <v>146</v>
      </c>
      <c r="B115" s="6">
        <v>788</v>
      </c>
      <c r="C115" s="22">
        <v>7.6E-3</v>
      </c>
      <c r="D115" s="22">
        <v>5.7099999999999998E-2</v>
      </c>
      <c r="E115" s="22">
        <v>0.1091</v>
      </c>
      <c r="F115" s="22">
        <v>0.15740000000000001</v>
      </c>
      <c r="G115" s="22">
        <v>0.18149999999999999</v>
      </c>
      <c r="H115" s="22">
        <v>0.16370000000000001</v>
      </c>
      <c r="I115" s="22">
        <v>0.1497</v>
      </c>
      <c r="J115" s="22">
        <v>0.13070000000000001</v>
      </c>
      <c r="K115" s="22">
        <v>4.3099999999999999E-2</v>
      </c>
      <c r="L115" s="22">
        <v>0.1739</v>
      </c>
      <c r="M115" s="22">
        <v>0.3236</v>
      </c>
    </row>
    <row r="116" spans="1:13" x14ac:dyDescent="0.25">
      <c r="A116" s="7" t="s">
        <v>147</v>
      </c>
      <c r="B116" s="6">
        <v>342</v>
      </c>
      <c r="C116" s="22">
        <v>2.8999999999999998E-3</v>
      </c>
      <c r="D116" s="22">
        <v>5.8500000000000003E-2</v>
      </c>
      <c r="E116" s="22">
        <v>0.1053</v>
      </c>
      <c r="F116" s="22">
        <v>0.15790000000000001</v>
      </c>
      <c r="G116" s="22">
        <v>0.16370000000000001</v>
      </c>
      <c r="H116" s="22">
        <v>0.15790000000000001</v>
      </c>
      <c r="I116" s="22">
        <v>0.1696</v>
      </c>
      <c r="J116" s="22">
        <v>0.1462</v>
      </c>
      <c r="K116" s="22">
        <v>3.7999999999999999E-2</v>
      </c>
      <c r="L116" s="22">
        <v>0.16669999999999999</v>
      </c>
      <c r="M116" s="22">
        <v>0.3538</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378</v>
      </c>
      <c r="C118" s="22">
        <v>7.9000000000000008E-3</v>
      </c>
      <c r="D118" s="22">
        <v>3.6999999999999998E-2</v>
      </c>
      <c r="E118" s="22">
        <v>0.12959999999999999</v>
      </c>
      <c r="F118" s="22">
        <v>0.16400000000000001</v>
      </c>
      <c r="G118" s="22">
        <v>0.1852</v>
      </c>
      <c r="H118" s="22">
        <v>0.16139999999999999</v>
      </c>
      <c r="I118" s="22">
        <v>0.15079999999999999</v>
      </c>
      <c r="J118" s="22">
        <v>0.1111</v>
      </c>
      <c r="K118" s="22">
        <v>5.2900000000000003E-2</v>
      </c>
      <c r="L118" s="22">
        <v>0.17460000000000001</v>
      </c>
      <c r="M118" s="22">
        <v>0.31480000000000002</v>
      </c>
    </row>
    <row r="119" spans="1:13" ht="30" x14ac:dyDescent="0.25">
      <c r="A119" s="7" t="s">
        <v>150</v>
      </c>
      <c r="B119" s="6">
        <v>398</v>
      </c>
      <c r="C119" s="22">
        <v>5.0000000000000001E-3</v>
      </c>
      <c r="D119" s="22">
        <v>6.0299999999999999E-2</v>
      </c>
      <c r="E119" s="22">
        <v>0.11559999999999999</v>
      </c>
      <c r="F119" s="22">
        <v>0.15329999999999999</v>
      </c>
      <c r="G119" s="22">
        <v>0.18340000000000001</v>
      </c>
      <c r="H119" s="22">
        <v>0.1583</v>
      </c>
      <c r="I119" s="22">
        <v>0.1608</v>
      </c>
      <c r="J119" s="22">
        <v>0.13070000000000001</v>
      </c>
      <c r="K119" s="22">
        <v>3.27E-2</v>
      </c>
      <c r="L119" s="22">
        <v>0.18090000000000001</v>
      </c>
      <c r="M119" s="22">
        <v>0.3241</v>
      </c>
    </row>
    <row r="120" spans="1:13" x14ac:dyDescent="0.25">
      <c r="A120" s="7" t="s">
        <v>151</v>
      </c>
      <c r="B120" s="6">
        <v>29</v>
      </c>
      <c r="C120" s="22">
        <v>3.4500000000000003E-2</v>
      </c>
      <c r="D120" s="22">
        <v>6.9000000000000006E-2</v>
      </c>
      <c r="E120" s="22">
        <v>0.1724</v>
      </c>
      <c r="F120" s="22">
        <v>0.1724</v>
      </c>
      <c r="G120" s="22">
        <v>0.1724</v>
      </c>
      <c r="H120" s="22">
        <v>0.13789999999999999</v>
      </c>
      <c r="I120" s="22">
        <v>0.13789999999999999</v>
      </c>
      <c r="J120" s="22">
        <v>0.10340000000000001</v>
      </c>
      <c r="K120" s="22" t="s">
        <v>38</v>
      </c>
      <c r="L120" s="22">
        <v>0.27589999999999998</v>
      </c>
      <c r="M120" s="22">
        <v>0.2414</v>
      </c>
    </row>
    <row r="121" spans="1:13" x14ac:dyDescent="0.25">
      <c r="A121" s="7" t="s">
        <v>152</v>
      </c>
      <c r="B121" s="6">
        <v>785</v>
      </c>
      <c r="C121" s="22">
        <v>7.6E-3</v>
      </c>
      <c r="D121" s="22">
        <v>5.7299999999999997E-2</v>
      </c>
      <c r="E121" s="22">
        <v>0.1096</v>
      </c>
      <c r="F121" s="22">
        <v>0.15540000000000001</v>
      </c>
      <c r="G121" s="22">
        <v>0.1822</v>
      </c>
      <c r="H121" s="22">
        <v>0.16309999999999999</v>
      </c>
      <c r="I121" s="22">
        <v>0.14899999999999999</v>
      </c>
      <c r="J121" s="22">
        <v>0.13250000000000001</v>
      </c>
      <c r="K121" s="22">
        <v>4.3299999999999998E-2</v>
      </c>
      <c r="L121" s="22">
        <v>0.17449999999999999</v>
      </c>
      <c r="M121" s="22">
        <v>0.32479999999999998</v>
      </c>
    </row>
    <row r="122" spans="1:13" x14ac:dyDescent="0.25">
      <c r="A122" s="7" t="s">
        <v>153</v>
      </c>
      <c r="B122" s="6">
        <v>14</v>
      </c>
      <c r="C122" s="22" t="s">
        <v>38</v>
      </c>
      <c r="D122" s="22" t="s">
        <v>38</v>
      </c>
      <c r="E122" s="22" t="s">
        <v>38</v>
      </c>
      <c r="F122" s="22">
        <v>0.35709999999999997</v>
      </c>
      <c r="G122" s="22">
        <v>0.28570000000000001</v>
      </c>
      <c r="H122" s="22" t="s">
        <v>38</v>
      </c>
      <c r="I122" s="22">
        <v>0.1429</v>
      </c>
      <c r="J122" s="22">
        <v>0.21429999999999999</v>
      </c>
      <c r="K122" s="22" t="s">
        <v>38</v>
      </c>
      <c r="L122" s="22">
        <v>0</v>
      </c>
      <c r="M122" s="22">
        <v>0.35709999999999997</v>
      </c>
    </row>
    <row r="123" spans="1:13" x14ac:dyDescent="0.25">
      <c r="A123" s="7" t="s">
        <v>154</v>
      </c>
      <c r="B123" s="6">
        <v>220</v>
      </c>
      <c r="C123" s="22">
        <v>4.4999999999999997E-3</v>
      </c>
      <c r="D123" s="22">
        <v>6.8199999999999997E-2</v>
      </c>
      <c r="E123" s="22">
        <v>0.11360000000000001</v>
      </c>
      <c r="F123" s="22">
        <v>0.15</v>
      </c>
      <c r="G123" s="22">
        <v>0.15909999999999999</v>
      </c>
      <c r="H123" s="22">
        <v>0.1409</v>
      </c>
      <c r="I123" s="22">
        <v>0.1545</v>
      </c>
      <c r="J123" s="22">
        <v>0.16819999999999999</v>
      </c>
      <c r="K123" s="22">
        <v>4.0899999999999999E-2</v>
      </c>
      <c r="L123" s="22">
        <v>0.18640000000000001</v>
      </c>
      <c r="M123" s="22">
        <v>0.36359999999999998</v>
      </c>
    </row>
    <row r="124" spans="1:13" ht="30" x14ac:dyDescent="0.25">
      <c r="A124" s="7" t="s">
        <v>155</v>
      </c>
      <c r="B124" s="6">
        <v>595</v>
      </c>
      <c r="C124" s="22">
        <v>8.3999999999999995E-3</v>
      </c>
      <c r="D124" s="22">
        <v>5.04E-2</v>
      </c>
      <c r="E124" s="22">
        <v>0.11260000000000001</v>
      </c>
      <c r="F124" s="22">
        <v>0.158</v>
      </c>
      <c r="G124" s="22">
        <v>0.18659999999999999</v>
      </c>
      <c r="H124" s="22">
        <v>0.158</v>
      </c>
      <c r="I124" s="22">
        <v>0.15629999999999999</v>
      </c>
      <c r="J124" s="22">
        <v>0.12770000000000001</v>
      </c>
      <c r="K124" s="22">
        <v>4.2000000000000003E-2</v>
      </c>
      <c r="L124" s="22">
        <v>0.1714</v>
      </c>
      <c r="M124" s="22">
        <v>0.3261</v>
      </c>
    </row>
    <row r="125" spans="1:13" x14ac:dyDescent="0.25">
      <c r="A125" s="7" t="s">
        <v>156</v>
      </c>
      <c r="B125" s="6">
        <v>43</v>
      </c>
      <c r="C125" s="22" t="s">
        <v>38</v>
      </c>
      <c r="D125" s="22">
        <v>4.65E-2</v>
      </c>
      <c r="E125" s="22">
        <v>6.9800000000000001E-2</v>
      </c>
      <c r="F125" s="22">
        <v>0.2326</v>
      </c>
      <c r="G125" s="22">
        <v>0.1628</v>
      </c>
      <c r="H125" s="22">
        <v>0.186</v>
      </c>
      <c r="I125" s="22">
        <v>0.1628</v>
      </c>
      <c r="J125" s="22">
        <v>0.1163</v>
      </c>
      <c r="K125" s="22">
        <v>2.3300000000000001E-2</v>
      </c>
      <c r="L125" s="22">
        <v>0.1163</v>
      </c>
      <c r="M125" s="22">
        <v>0.30230000000000001</v>
      </c>
    </row>
    <row r="126" spans="1:13" x14ac:dyDescent="0.25">
      <c r="A126" s="7" t="s">
        <v>157</v>
      </c>
      <c r="B126" s="6">
        <v>29</v>
      </c>
      <c r="C126" s="22">
        <v>3.4500000000000003E-2</v>
      </c>
      <c r="D126" s="22">
        <v>6.9000000000000006E-2</v>
      </c>
      <c r="E126" s="22">
        <v>0.1724</v>
      </c>
      <c r="F126" s="22">
        <v>0.1724</v>
      </c>
      <c r="G126" s="22">
        <v>0.1724</v>
      </c>
      <c r="H126" s="22">
        <v>0.13789999999999999</v>
      </c>
      <c r="I126" s="22">
        <v>0.13789999999999999</v>
      </c>
      <c r="J126" s="22">
        <v>0.10340000000000001</v>
      </c>
      <c r="K126" s="22" t="s">
        <v>38</v>
      </c>
      <c r="L126" s="22">
        <v>0.27589999999999998</v>
      </c>
      <c r="M126" s="22">
        <v>0.2414</v>
      </c>
    </row>
    <row r="127" spans="1:13" x14ac:dyDescent="0.25">
      <c r="A127" s="7" t="s">
        <v>158</v>
      </c>
      <c r="B127" s="6">
        <v>156</v>
      </c>
      <c r="C127" s="22">
        <v>6.4000000000000003E-3</v>
      </c>
      <c r="D127" s="22">
        <v>5.7700000000000001E-2</v>
      </c>
      <c r="E127" s="22">
        <v>7.0499999999999993E-2</v>
      </c>
      <c r="F127" s="22">
        <v>0.18590000000000001</v>
      </c>
      <c r="G127" s="22">
        <v>0.23080000000000001</v>
      </c>
      <c r="H127" s="22">
        <v>0.1603</v>
      </c>
      <c r="I127" s="22">
        <v>0.15379999999999999</v>
      </c>
      <c r="J127" s="22">
        <v>0.1026</v>
      </c>
      <c r="K127" s="22">
        <v>3.2099999999999997E-2</v>
      </c>
      <c r="L127" s="22">
        <v>0.1346</v>
      </c>
      <c r="M127" s="22">
        <v>0.28849999999999998</v>
      </c>
    </row>
    <row r="128" spans="1:13" x14ac:dyDescent="0.25">
      <c r="A128" s="7" t="s">
        <v>159</v>
      </c>
      <c r="B128" s="6">
        <v>706</v>
      </c>
      <c r="C128" s="22">
        <v>5.7000000000000002E-3</v>
      </c>
      <c r="D128" s="22">
        <v>6.0900000000000003E-2</v>
      </c>
      <c r="E128" s="22">
        <v>0.1119</v>
      </c>
      <c r="F128" s="22">
        <v>0.15010000000000001</v>
      </c>
      <c r="G128" s="22">
        <v>0.1799</v>
      </c>
      <c r="H128" s="22">
        <v>0.1643</v>
      </c>
      <c r="I128" s="22">
        <v>0.15010000000000001</v>
      </c>
      <c r="J128" s="22">
        <v>0.13170000000000001</v>
      </c>
      <c r="K128" s="22">
        <v>4.53E-2</v>
      </c>
      <c r="L128" s="22">
        <v>0.17849999999999999</v>
      </c>
      <c r="M128" s="22">
        <v>0.32719999999999999</v>
      </c>
    </row>
    <row r="129" spans="1:13" x14ac:dyDescent="0.25">
      <c r="A129" s="7" t="s">
        <v>160</v>
      </c>
      <c r="B129" s="6">
        <v>337</v>
      </c>
      <c r="C129" s="22">
        <v>3.0000000000000001E-3</v>
      </c>
      <c r="D129" s="22">
        <v>5.9299999999999999E-2</v>
      </c>
      <c r="E129" s="22">
        <v>0.1217</v>
      </c>
      <c r="F129" s="22">
        <v>0.15129999999999999</v>
      </c>
      <c r="G129" s="22">
        <v>0.17510000000000001</v>
      </c>
      <c r="H129" s="22">
        <v>0.16320000000000001</v>
      </c>
      <c r="I129" s="22">
        <v>0.17510000000000001</v>
      </c>
      <c r="J129" s="22">
        <v>0.1187</v>
      </c>
      <c r="K129" s="22">
        <v>3.2599999999999997E-2</v>
      </c>
      <c r="L129" s="22">
        <v>0.184</v>
      </c>
      <c r="M129" s="22">
        <v>0.32640000000000002</v>
      </c>
    </row>
    <row r="130" spans="1:13" x14ac:dyDescent="0.25">
      <c r="A130" s="7" t="s">
        <v>161</v>
      </c>
      <c r="B130" s="6">
        <v>340</v>
      </c>
      <c r="C130" s="22">
        <v>8.8000000000000005E-3</v>
      </c>
      <c r="D130" s="22">
        <v>4.1200000000000001E-2</v>
      </c>
      <c r="E130" s="22">
        <v>0.13239999999999999</v>
      </c>
      <c r="F130" s="22">
        <v>0.15290000000000001</v>
      </c>
      <c r="G130" s="22">
        <v>0.18529999999999999</v>
      </c>
      <c r="H130" s="22">
        <v>0.15590000000000001</v>
      </c>
      <c r="I130" s="22">
        <v>0.15590000000000001</v>
      </c>
      <c r="J130" s="22">
        <v>0.1118</v>
      </c>
      <c r="K130" s="22">
        <v>5.5899999999999998E-2</v>
      </c>
      <c r="L130" s="22">
        <v>0.18240000000000001</v>
      </c>
      <c r="M130" s="22">
        <v>0.32350000000000001</v>
      </c>
    </row>
    <row r="131" spans="1:13" x14ac:dyDescent="0.25">
      <c r="A131" s="7" t="s">
        <v>162</v>
      </c>
      <c r="B131" s="6">
        <v>63</v>
      </c>
      <c r="C131" s="22">
        <v>1.5900000000000001E-2</v>
      </c>
      <c r="D131" s="22">
        <v>6.3500000000000001E-2</v>
      </c>
      <c r="E131" s="22">
        <v>0.1111</v>
      </c>
      <c r="F131" s="22">
        <v>0.127</v>
      </c>
      <c r="G131" s="22">
        <v>0.1905</v>
      </c>
      <c r="H131" s="22">
        <v>0.15870000000000001</v>
      </c>
      <c r="I131" s="22">
        <v>0.17460000000000001</v>
      </c>
      <c r="J131" s="22">
        <v>0.1111</v>
      </c>
      <c r="K131" s="22">
        <v>4.7600000000000003E-2</v>
      </c>
      <c r="L131" s="22">
        <v>0.1905</v>
      </c>
      <c r="M131" s="22">
        <v>0.33329999999999999</v>
      </c>
    </row>
    <row r="132" spans="1:13" x14ac:dyDescent="0.25">
      <c r="A132" s="7" t="s">
        <v>163</v>
      </c>
      <c r="B132" s="6">
        <v>54</v>
      </c>
      <c r="C132" s="22" t="s">
        <v>38</v>
      </c>
      <c r="D132" s="22">
        <v>9.2600000000000002E-2</v>
      </c>
      <c r="E132" s="22">
        <v>1.8499999999999999E-2</v>
      </c>
      <c r="F132" s="22">
        <v>0.22220000000000001</v>
      </c>
      <c r="G132" s="22">
        <v>0.14810000000000001</v>
      </c>
      <c r="H132" s="22">
        <v>0.1852</v>
      </c>
      <c r="I132" s="22">
        <v>0.1852</v>
      </c>
      <c r="J132" s="22">
        <v>0.12959999999999999</v>
      </c>
      <c r="K132" s="22">
        <v>1.8499999999999999E-2</v>
      </c>
      <c r="L132" s="22">
        <v>0.1111</v>
      </c>
      <c r="M132" s="22">
        <v>0.33329999999999999</v>
      </c>
    </row>
    <row r="133" spans="1:13" ht="30" x14ac:dyDescent="0.25">
      <c r="A133" s="7" t="s">
        <v>164</v>
      </c>
      <c r="B133" s="6">
        <v>23</v>
      </c>
      <c r="C133" s="22" t="s">
        <v>38</v>
      </c>
      <c r="D133" s="22">
        <v>4.3499999999999997E-2</v>
      </c>
      <c r="E133" s="22" t="s">
        <v>38</v>
      </c>
      <c r="F133" s="22">
        <v>0.26090000000000002</v>
      </c>
      <c r="G133" s="22">
        <v>0.21740000000000001</v>
      </c>
      <c r="H133" s="22">
        <v>8.6999999999999994E-2</v>
      </c>
      <c r="I133" s="22">
        <v>0.1739</v>
      </c>
      <c r="J133" s="22">
        <v>0.21740000000000001</v>
      </c>
      <c r="K133" s="22" t="s">
        <v>38</v>
      </c>
      <c r="L133" s="22">
        <v>4.3499999999999997E-2</v>
      </c>
      <c r="M133" s="22">
        <v>0.39129999999999998</v>
      </c>
    </row>
    <row r="134" spans="1:13" ht="30" x14ac:dyDescent="0.25">
      <c r="A134" s="7" t="s">
        <v>165</v>
      </c>
      <c r="B134" s="6">
        <v>56</v>
      </c>
      <c r="C134" s="22" t="s">
        <v>38</v>
      </c>
      <c r="D134" s="22">
        <v>1.7899999999999999E-2</v>
      </c>
      <c r="E134" s="22">
        <v>0.125</v>
      </c>
      <c r="F134" s="22">
        <v>0.125</v>
      </c>
      <c r="G134" s="22">
        <v>0.26790000000000003</v>
      </c>
      <c r="H134" s="22">
        <v>0.21429999999999999</v>
      </c>
      <c r="I134" s="22">
        <v>0.1429</v>
      </c>
      <c r="J134" s="22">
        <v>5.3600000000000002E-2</v>
      </c>
      <c r="K134" s="22">
        <v>5.3600000000000002E-2</v>
      </c>
      <c r="L134" s="22">
        <v>0.1429</v>
      </c>
      <c r="M134" s="22">
        <v>0.25</v>
      </c>
    </row>
    <row r="135" spans="1:13" x14ac:dyDescent="0.25">
      <c r="A135" s="7" t="s">
        <v>166</v>
      </c>
      <c r="B135" s="6">
        <v>30</v>
      </c>
      <c r="C135" s="22" t="s">
        <v>38</v>
      </c>
      <c r="D135" s="22" t="s">
        <v>38</v>
      </c>
      <c r="E135" s="22">
        <v>6.6699999999999995E-2</v>
      </c>
      <c r="F135" s="22">
        <v>0.3</v>
      </c>
      <c r="G135" s="22">
        <v>0.23330000000000001</v>
      </c>
      <c r="H135" s="22">
        <v>0.16669999999999999</v>
      </c>
      <c r="I135" s="22">
        <v>0.1</v>
      </c>
      <c r="J135" s="22">
        <v>0.1</v>
      </c>
      <c r="K135" s="22">
        <v>3.3300000000000003E-2</v>
      </c>
      <c r="L135" s="22">
        <v>6.6699999999999995E-2</v>
      </c>
      <c r="M135" s="22">
        <v>0.23330000000000001</v>
      </c>
    </row>
    <row r="136" spans="1:13" x14ac:dyDescent="0.25">
      <c r="A136" s="7" t="s">
        <v>167</v>
      </c>
      <c r="B136" s="6">
        <v>47</v>
      </c>
      <c r="C136" s="22" t="s">
        <v>38</v>
      </c>
      <c r="D136" s="22">
        <v>2.1299999999999999E-2</v>
      </c>
      <c r="E136" s="22">
        <v>0.12770000000000001</v>
      </c>
      <c r="F136" s="22">
        <v>0.2979</v>
      </c>
      <c r="G136" s="22">
        <v>0.12770000000000001</v>
      </c>
      <c r="H136" s="22">
        <v>0.1915</v>
      </c>
      <c r="I136" s="22">
        <v>0.12770000000000001</v>
      </c>
      <c r="J136" s="22">
        <v>0.10639999999999999</v>
      </c>
      <c r="K136" s="22" t="s">
        <v>38</v>
      </c>
      <c r="L136" s="22">
        <v>0.1489</v>
      </c>
      <c r="M136" s="22">
        <v>0.23400000000000001</v>
      </c>
    </row>
    <row r="137" spans="1:13" x14ac:dyDescent="0.25">
      <c r="A137" s="7" t="s">
        <v>168</v>
      </c>
      <c r="B137" s="6">
        <v>35</v>
      </c>
      <c r="C137" s="22" t="s">
        <v>38</v>
      </c>
      <c r="D137" s="22">
        <v>5.7099999999999998E-2</v>
      </c>
      <c r="E137" s="22">
        <v>5.7099999999999998E-2</v>
      </c>
      <c r="F137" s="22">
        <v>0.2</v>
      </c>
      <c r="G137" s="22">
        <v>0.2286</v>
      </c>
      <c r="H137" s="22">
        <v>0.1429</v>
      </c>
      <c r="I137" s="22">
        <v>0.2</v>
      </c>
      <c r="J137" s="22">
        <v>8.5699999999999998E-2</v>
      </c>
      <c r="K137" s="22">
        <v>2.86E-2</v>
      </c>
      <c r="L137" s="22">
        <v>0.1143</v>
      </c>
      <c r="M137" s="22">
        <v>0.31430000000000002</v>
      </c>
    </row>
    <row r="138" spans="1:13" x14ac:dyDescent="0.25">
      <c r="A138" s="7" t="s">
        <v>169</v>
      </c>
      <c r="B138" s="6">
        <v>29</v>
      </c>
      <c r="C138" s="22">
        <v>3.4500000000000003E-2</v>
      </c>
      <c r="D138" s="22" t="s">
        <v>38</v>
      </c>
      <c r="E138" s="22">
        <v>0.27589999999999998</v>
      </c>
      <c r="F138" s="22">
        <v>0.27589999999999998</v>
      </c>
      <c r="G138" s="22">
        <v>0.1724</v>
      </c>
      <c r="H138" s="22">
        <v>6.9000000000000006E-2</v>
      </c>
      <c r="I138" s="22">
        <v>0.10340000000000001</v>
      </c>
      <c r="J138" s="22">
        <v>3.4500000000000003E-2</v>
      </c>
      <c r="K138" s="22">
        <v>3.4500000000000003E-2</v>
      </c>
      <c r="L138" s="22">
        <v>0.31030000000000002</v>
      </c>
      <c r="M138" s="22">
        <v>0.1724</v>
      </c>
    </row>
    <row r="139" spans="1:13" x14ac:dyDescent="0.25">
      <c r="A139" s="7" t="s">
        <v>170</v>
      </c>
      <c r="B139" s="6">
        <v>7</v>
      </c>
      <c r="C139" s="22" t="s">
        <v>38</v>
      </c>
      <c r="D139" s="22" t="s">
        <v>38</v>
      </c>
      <c r="E139" s="22" t="s">
        <v>38</v>
      </c>
      <c r="F139" s="22">
        <v>0.28570000000000001</v>
      </c>
      <c r="G139" s="22">
        <v>0.28570000000000001</v>
      </c>
      <c r="H139" s="22">
        <v>0.28570000000000001</v>
      </c>
      <c r="I139" s="22">
        <v>0.1429</v>
      </c>
      <c r="J139" s="22" t="s">
        <v>38</v>
      </c>
      <c r="K139" s="22" t="s">
        <v>38</v>
      </c>
      <c r="L139" s="22">
        <v>0</v>
      </c>
      <c r="M139" s="22">
        <v>0.1429</v>
      </c>
    </row>
    <row r="140" spans="1:13" x14ac:dyDescent="0.25">
      <c r="A140" s="7" t="s">
        <v>171</v>
      </c>
      <c r="B140" s="6">
        <v>30</v>
      </c>
      <c r="C140" s="22" t="s">
        <v>38</v>
      </c>
      <c r="D140" s="22">
        <v>3.3300000000000003E-2</v>
      </c>
      <c r="E140" s="22">
        <v>6.6699999999999995E-2</v>
      </c>
      <c r="F140" s="22">
        <v>0.2</v>
      </c>
      <c r="G140" s="22">
        <v>0.23330000000000001</v>
      </c>
      <c r="H140" s="22">
        <v>3.3300000000000003E-2</v>
      </c>
      <c r="I140" s="22">
        <v>0.2</v>
      </c>
      <c r="J140" s="22">
        <v>0.2</v>
      </c>
      <c r="K140" s="22">
        <v>3.3300000000000003E-2</v>
      </c>
      <c r="L140" s="22">
        <v>0.1</v>
      </c>
      <c r="M140" s="22">
        <v>0.43330000000000002</v>
      </c>
    </row>
    <row r="141" spans="1:13" x14ac:dyDescent="0.25">
      <c r="A141" s="7" t="s">
        <v>172</v>
      </c>
      <c r="B141" s="6">
        <v>720</v>
      </c>
      <c r="C141" s="22">
        <v>6.8999999999999999E-3</v>
      </c>
      <c r="D141" s="22">
        <v>5.5599999999999997E-2</v>
      </c>
      <c r="E141" s="22">
        <v>0.1111</v>
      </c>
      <c r="F141" s="22">
        <v>0.1542</v>
      </c>
      <c r="G141" s="22">
        <v>0.18190000000000001</v>
      </c>
      <c r="H141" s="22">
        <v>0.1583</v>
      </c>
      <c r="I141" s="22">
        <v>0.15690000000000001</v>
      </c>
      <c r="J141" s="22">
        <v>0.13189999999999999</v>
      </c>
      <c r="K141" s="22">
        <v>4.3099999999999999E-2</v>
      </c>
      <c r="L141" s="22">
        <v>0.1736</v>
      </c>
      <c r="M141" s="22">
        <v>0.33189999999999997</v>
      </c>
    </row>
    <row r="142" spans="1:13" x14ac:dyDescent="0.25">
      <c r="A142" s="7" t="s">
        <v>173</v>
      </c>
      <c r="B142" s="6">
        <v>21</v>
      </c>
      <c r="C142" s="22" t="s">
        <v>38</v>
      </c>
      <c r="D142" s="22">
        <v>4.7600000000000003E-2</v>
      </c>
      <c r="E142" s="22" t="s">
        <v>38</v>
      </c>
      <c r="F142" s="22">
        <v>0.23810000000000001</v>
      </c>
      <c r="G142" s="22">
        <v>9.5200000000000007E-2</v>
      </c>
      <c r="H142" s="22">
        <v>0.1429</v>
      </c>
      <c r="I142" s="22">
        <v>0.23810000000000001</v>
      </c>
      <c r="J142" s="22">
        <v>0.1905</v>
      </c>
      <c r="K142" s="22">
        <v>4.7600000000000003E-2</v>
      </c>
      <c r="L142" s="22">
        <v>4.7600000000000003E-2</v>
      </c>
      <c r="M142" s="22">
        <v>0.47620000000000001</v>
      </c>
    </row>
    <row r="143" spans="1:13" ht="30" x14ac:dyDescent="0.25">
      <c r="A143" s="7" t="s">
        <v>174</v>
      </c>
      <c r="B143" s="6">
        <v>63</v>
      </c>
      <c r="C143" s="22">
        <v>1.5900000000000001E-2</v>
      </c>
      <c r="D143" s="22">
        <v>4.7600000000000003E-2</v>
      </c>
      <c r="E143" s="22">
        <v>6.3500000000000001E-2</v>
      </c>
      <c r="F143" s="22">
        <v>0.1905</v>
      </c>
      <c r="G143" s="22">
        <v>0.1111</v>
      </c>
      <c r="H143" s="22">
        <v>9.5200000000000007E-2</v>
      </c>
      <c r="I143" s="22">
        <v>0.20630000000000001</v>
      </c>
      <c r="J143" s="22">
        <v>0.254</v>
      </c>
      <c r="K143" s="22">
        <v>1.5900000000000001E-2</v>
      </c>
      <c r="L143" s="22">
        <v>0.127</v>
      </c>
      <c r="M143" s="22">
        <v>0.47620000000000001</v>
      </c>
    </row>
    <row r="144" spans="1:13" ht="30" x14ac:dyDescent="0.25">
      <c r="A144" s="7" t="s">
        <v>175</v>
      </c>
      <c r="B144" s="6">
        <v>128</v>
      </c>
      <c r="C144" s="22" t="s">
        <v>38</v>
      </c>
      <c r="D144" s="22">
        <v>3.9100000000000003E-2</v>
      </c>
      <c r="E144" s="22">
        <v>0.1094</v>
      </c>
      <c r="F144" s="22">
        <v>0.21879999999999999</v>
      </c>
      <c r="G144" s="22">
        <v>0.2266</v>
      </c>
      <c r="H144" s="22">
        <v>0.1328</v>
      </c>
      <c r="I144" s="22">
        <v>0.1406</v>
      </c>
      <c r="J144" s="22">
        <v>0.1172</v>
      </c>
      <c r="K144" s="22">
        <v>1.5599999999999999E-2</v>
      </c>
      <c r="L144" s="22">
        <v>0.1484</v>
      </c>
      <c r="M144" s="22">
        <v>0.27339999999999998</v>
      </c>
    </row>
    <row r="145" spans="1:13" ht="30" x14ac:dyDescent="0.25">
      <c r="A145" s="7" t="s">
        <v>176</v>
      </c>
      <c r="B145" s="6">
        <v>381</v>
      </c>
      <c r="C145" s="22">
        <v>1.0500000000000001E-2</v>
      </c>
      <c r="D145" s="22">
        <v>7.0900000000000005E-2</v>
      </c>
      <c r="E145" s="22">
        <v>0.12859999999999999</v>
      </c>
      <c r="F145" s="22">
        <v>0.13389999999999999</v>
      </c>
      <c r="G145" s="22">
        <v>0.17849999999999999</v>
      </c>
      <c r="H145" s="22">
        <v>0.1575</v>
      </c>
      <c r="I145" s="22">
        <v>0.16009999999999999</v>
      </c>
      <c r="J145" s="22">
        <v>0.1129</v>
      </c>
      <c r="K145" s="22">
        <v>4.7199999999999999E-2</v>
      </c>
      <c r="L145" s="22">
        <v>0.21</v>
      </c>
      <c r="M145" s="22">
        <v>0.32019999999999998</v>
      </c>
    </row>
    <row r="146" spans="1:13" ht="30" x14ac:dyDescent="0.25">
      <c r="A146" s="7" t="s">
        <v>177</v>
      </c>
      <c r="B146" s="6">
        <v>31</v>
      </c>
      <c r="C146" s="22" t="s">
        <v>38</v>
      </c>
      <c r="D146" s="22">
        <v>9.6799999999999997E-2</v>
      </c>
      <c r="E146" s="22">
        <v>0.129</v>
      </c>
      <c r="F146" s="22">
        <v>0.19350000000000001</v>
      </c>
      <c r="G146" s="22">
        <v>0.1613</v>
      </c>
      <c r="H146" s="22">
        <v>0.129</v>
      </c>
      <c r="I146" s="22">
        <v>0.19350000000000001</v>
      </c>
      <c r="J146" s="22">
        <v>6.4500000000000002E-2</v>
      </c>
      <c r="K146" s="22">
        <v>3.2300000000000002E-2</v>
      </c>
      <c r="L146" s="22">
        <v>0.2258</v>
      </c>
      <c r="M146" s="22">
        <v>0.2903</v>
      </c>
    </row>
    <row r="147" spans="1:13" ht="30" x14ac:dyDescent="0.25">
      <c r="A147" s="7" t="s">
        <v>178</v>
      </c>
      <c r="B147" s="6">
        <v>6</v>
      </c>
      <c r="C147" s="22" t="s">
        <v>38</v>
      </c>
      <c r="D147" s="22" t="s">
        <v>38</v>
      </c>
      <c r="E147" s="22">
        <v>0.33329999999999999</v>
      </c>
      <c r="F147" s="22">
        <v>0.33329999999999999</v>
      </c>
      <c r="G147" s="22" t="s">
        <v>38</v>
      </c>
      <c r="H147" s="22" t="s">
        <v>38</v>
      </c>
      <c r="I147" s="22" t="s">
        <v>38</v>
      </c>
      <c r="J147" s="22">
        <v>0.33329999999999999</v>
      </c>
      <c r="K147" s="22" t="s">
        <v>38</v>
      </c>
      <c r="L147" s="22">
        <v>0.33329999999999999</v>
      </c>
      <c r="M147" s="22">
        <v>0.33329999999999999</v>
      </c>
    </row>
    <row r="148" spans="1:13" ht="30" x14ac:dyDescent="0.25">
      <c r="A148" s="7" t="s">
        <v>179</v>
      </c>
      <c r="B148" s="6">
        <v>24</v>
      </c>
      <c r="C148" s="22" t="s">
        <v>38</v>
      </c>
      <c r="D148" s="22">
        <v>4.1700000000000001E-2</v>
      </c>
      <c r="E148" s="22">
        <v>4.1700000000000001E-2</v>
      </c>
      <c r="F148" s="22">
        <v>8.3299999999999999E-2</v>
      </c>
      <c r="G148" s="22">
        <v>0.125</v>
      </c>
      <c r="H148" s="22">
        <v>0.33329999999999999</v>
      </c>
      <c r="I148" s="22">
        <v>0.25</v>
      </c>
      <c r="J148" s="22">
        <v>4.1700000000000001E-2</v>
      </c>
      <c r="K148" s="22">
        <v>8.3299999999999999E-2</v>
      </c>
      <c r="L148" s="22">
        <v>8.3299999999999999E-2</v>
      </c>
      <c r="M148" s="22">
        <v>0.375</v>
      </c>
    </row>
    <row r="149" spans="1:13" x14ac:dyDescent="0.25">
      <c r="A149" s="7" t="s">
        <v>180</v>
      </c>
      <c r="B149" s="6">
        <v>78</v>
      </c>
      <c r="C149" s="22" t="s">
        <v>38</v>
      </c>
      <c r="D149" s="22">
        <v>7.6899999999999996E-2</v>
      </c>
      <c r="E149" s="22">
        <v>5.1299999999999998E-2</v>
      </c>
      <c r="F149" s="22">
        <v>0.12820000000000001</v>
      </c>
      <c r="G149" s="22">
        <v>0.25640000000000002</v>
      </c>
      <c r="H149" s="22">
        <v>0.1923</v>
      </c>
      <c r="I149" s="22">
        <v>0.14099999999999999</v>
      </c>
      <c r="J149" s="22">
        <v>0.1026</v>
      </c>
      <c r="K149" s="22">
        <v>5.1299999999999998E-2</v>
      </c>
      <c r="L149" s="22">
        <v>0.12820000000000001</v>
      </c>
      <c r="M149" s="22">
        <v>0.2949</v>
      </c>
    </row>
    <row r="150" spans="1:13" ht="30" x14ac:dyDescent="0.25">
      <c r="A150" s="7" t="s">
        <v>181</v>
      </c>
      <c r="B150" s="6">
        <v>15</v>
      </c>
      <c r="C150" s="22">
        <v>6.6699999999999995E-2</v>
      </c>
      <c r="D150" s="22">
        <v>6.6699999999999995E-2</v>
      </c>
      <c r="E150" s="22">
        <v>0.26669999999999999</v>
      </c>
      <c r="F150" s="22">
        <v>6.6699999999999995E-2</v>
      </c>
      <c r="G150" s="22">
        <v>0.1333</v>
      </c>
      <c r="H150" s="22">
        <v>6.6699999999999995E-2</v>
      </c>
      <c r="I150" s="22">
        <v>0.1333</v>
      </c>
      <c r="J150" s="22">
        <v>0.2</v>
      </c>
      <c r="K150" s="22" t="s">
        <v>38</v>
      </c>
      <c r="L150" s="22">
        <v>0.4</v>
      </c>
      <c r="M150" s="22">
        <v>0.33329999999999999</v>
      </c>
    </row>
    <row r="151" spans="1:13" x14ac:dyDescent="0.25">
      <c r="A151" s="7" t="s">
        <v>182</v>
      </c>
      <c r="B151" s="6">
        <v>44</v>
      </c>
      <c r="C151" s="22" t="s">
        <v>38</v>
      </c>
      <c r="D151" s="22">
        <v>4.5499999999999999E-2</v>
      </c>
      <c r="E151" s="22">
        <v>0.11360000000000001</v>
      </c>
      <c r="F151" s="22">
        <v>0.11360000000000001</v>
      </c>
      <c r="G151" s="22">
        <v>0.11360000000000001</v>
      </c>
      <c r="H151" s="22">
        <v>0.29549999999999998</v>
      </c>
      <c r="I151" s="22">
        <v>0.11360000000000001</v>
      </c>
      <c r="J151" s="22">
        <v>0.15909999999999999</v>
      </c>
      <c r="K151" s="22">
        <v>4.5499999999999999E-2</v>
      </c>
      <c r="L151" s="22">
        <v>0.15909999999999999</v>
      </c>
      <c r="M151" s="22">
        <v>0.31819999999999998</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11</v>
      </c>
      <c r="C153" s="22" t="s">
        <v>38</v>
      </c>
      <c r="D153" s="22" t="s">
        <v>38</v>
      </c>
      <c r="E153" s="22" t="s">
        <v>38</v>
      </c>
      <c r="F153" s="22">
        <v>0.2727</v>
      </c>
      <c r="G153" s="22">
        <v>0.36359999999999998</v>
      </c>
      <c r="H153" s="22">
        <v>0.18179999999999999</v>
      </c>
      <c r="I153" s="22">
        <v>0.18179999999999999</v>
      </c>
      <c r="J153" s="22" t="s">
        <v>38</v>
      </c>
      <c r="K153" s="22" t="s">
        <v>38</v>
      </c>
      <c r="L153" s="22">
        <v>0</v>
      </c>
      <c r="M153" s="22">
        <v>0.18179999999999999</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30</v>
      </c>
      <c r="C155" s="22" t="s">
        <v>38</v>
      </c>
      <c r="D155" s="22" t="s">
        <v>38</v>
      </c>
      <c r="E155" s="22">
        <v>6.6699999999999995E-2</v>
      </c>
      <c r="F155" s="22">
        <v>0.2</v>
      </c>
      <c r="G155" s="22">
        <v>0.16669999999999999</v>
      </c>
      <c r="H155" s="22">
        <v>0.2</v>
      </c>
      <c r="I155" s="22">
        <v>0.1</v>
      </c>
      <c r="J155" s="22">
        <v>0.2</v>
      </c>
      <c r="K155" s="22">
        <v>6.6699999999999995E-2</v>
      </c>
      <c r="L155" s="22">
        <v>6.6699999999999995E-2</v>
      </c>
      <c r="M155" s="22">
        <v>0.36670000000000003</v>
      </c>
    </row>
  </sheetData>
  <hyperlinks>
    <hyperlink ref="A1" location="Contents!A1" display="Select here to return to the contents page" xr:uid="{1314BAD5-B91A-4941-A6D6-66B1DA5D7082}"/>
  </hyperlink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3D72F2-7F98-448C-87EF-95D386EFC4CD}">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24</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848</v>
      </c>
      <c r="C5" s="22">
        <v>0.1333</v>
      </c>
      <c r="D5" s="22">
        <v>0.1804</v>
      </c>
      <c r="E5" s="22">
        <v>0.18870000000000001</v>
      </c>
      <c r="F5" s="22">
        <v>0.16039999999999999</v>
      </c>
      <c r="G5" s="22">
        <v>0.14149999999999999</v>
      </c>
      <c r="H5" s="22">
        <v>0.10730000000000001</v>
      </c>
      <c r="I5" s="22">
        <v>4.9500000000000002E-2</v>
      </c>
      <c r="J5" s="22">
        <v>2.8299999999999999E-2</v>
      </c>
      <c r="K5" s="22">
        <v>1.06E-2</v>
      </c>
      <c r="L5" s="22">
        <v>0.50239999999999996</v>
      </c>
      <c r="M5" s="22">
        <v>8.8400000000000006E-2</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t="s">
        <v>38</v>
      </c>
      <c r="D8" s="22" t="s">
        <v>38</v>
      </c>
      <c r="E8" s="22" t="s">
        <v>38</v>
      </c>
      <c r="F8" s="22">
        <v>0.6</v>
      </c>
      <c r="G8" s="22">
        <v>0.2</v>
      </c>
      <c r="H8" s="22">
        <v>0.2</v>
      </c>
      <c r="I8" s="22" t="s">
        <v>38</v>
      </c>
      <c r="J8" s="22" t="s">
        <v>38</v>
      </c>
      <c r="K8" s="22" t="s">
        <v>38</v>
      </c>
      <c r="L8" s="22">
        <v>0</v>
      </c>
      <c r="M8" s="22">
        <v>0</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8</v>
      </c>
      <c r="C16" s="22" t="s">
        <v>38</v>
      </c>
      <c r="D16" s="22">
        <v>0.125</v>
      </c>
      <c r="E16" s="22">
        <v>0.375</v>
      </c>
      <c r="F16" s="22">
        <v>0.125</v>
      </c>
      <c r="G16" s="22">
        <v>0.125</v>
      </c>
      <c r="H16" s="22" t="s">
        <v>38</v>
      </c>
      <c r="I16" s="22">
        <v>0.125</v>
      </c>
      <c r="J16" s="22" t="s">
        <v>38</v>
      </c>
      <c r="K16" s="22">
        <v>0.125</v>
      </c>
      <c r="L16" s="22">
        <v>0.5</v>
      </c>
      <c r="M16" s="22">
        <v>0.25</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48</v>
      </c>
      <c r="C20" s="22">
        <v>8.3299999999999999E-2</v>
      </c>
      <c r="D20" s="22">
        <v>0.1042</v>
      </c>
      <c r="E20" s="22">
        <v>0.20830000000000001</v>
      </c>
      <c r="F20" s="22">
        <v>0.1875</v>
      </c>
      <c r="G20" s="22">
        <v>0.14580000000000001</v>
      </c>
      <c r="H20" s="22">
        <v>0.1875</v>
      </c>
      <c r="I20" s="22">
        <v>4.1700000000000001E-2</v>
      </c>
      <c r="J20" s="22" t="s">
        <v>38</v>
      </c>
      <c r="K20" s="22">
        <v>4.1700000000000001E-2</v>
      </c>
      <c r="L20" s="22">
        <v>0.39579999999999999</v>
      </c>
      <c r="M20" s="22">
        <v>8.3299999999999999E-2</v>
      </c>
    </row>
    <row r="21" spans="1:13" x14ac:dyDescent="0.25">
      <c r="A21" s="7" t="s">
        <v>52</v>
      </c>
      <c r="B21" s="6">
        <v>422</v>
      </c>
      <c r="C21" s="22">
        <v>0.1351</v>
      </c>
      <c r="D21" s="22">
        <v>0.1825</v>
      </c>
      <c r="E21" s="22">
        <v>0.19189999999999999</v>
      </c>
      <c r="F21" s="22">
        <v>0.15640000000000001</v>
      </c>
      <c r="G21" s="22">
        <v>0.1517</v>
      </c>
      <c r="H21" s="22">
        <v>9.4799999999999995E-2</v>
      </c>
      <c r="I21" s="22">
        <v>4.9799999999999997E-2</v>
      </c>
      <c r="J21" s="22">
        <v>3.32E-2</v>
      </c>
      <c r="K21" s="22">
        <v>4.7000000000000002E-3</v>
      </c>
      <c r="L21" s="22">
        <v>0.50949999999999995</v>
      </c>
      <c r="M21" s="22">
        <v>8.77E-2</v>
      </c>
    </row>
    <row r="22" spans="1:13" x14ac:dyDescent="0.25">
      <c r="A22" s="7" t="s">
        <v>53</v>
      </c>
      <c r="B22" s="6">
        <v>314</v>
      </c>
      <c r="C22" s="22">
        <v>0.1497</v>
      </c>
      <c r="D22" s="22">
        <v>0.1943</v>
      </c>
      <c r="E22" s="22">
        <v>0.17829999999999999</v>
      </c>
      <c r="F22" s="22">
        <v>0.15609999999999999</v>
      </c>
      <c r="G22" s="22">
        <v>0.1338</v>
      </c>
      <c r="H22" s="22">
        <v>0.1051</v>
      </c>
      <c r="I22" s="22">
        <v>4.7800000000000002E-2</v>
      </c>
      <c r="J22" s="22">
        <v>2.23E-2</v>
      </c>
      <c r="K22" s="22">
        <v>1.2699999999999999E-2</v>
      </c>
      <c r="L22" s="22">
        <v>0.52229999999999999</v>
      </c>
      <c r="M22" s="22">
        <v>8.2799999999999999E-2</v>
      </c>
    </row>
    <row r="23" spans="1:13" x14ac:dyDescent="0.25">
      <c r="A23" s="7" t="s">
        <v>54</v>
      </c>
      <c r="B23" s="6">
        <v>380</v>
      </c>
      <c r="C23" s="22">
        <v>0.1368</v>
      </c>
      <c r="D23" s="22">
        <v>0.1842</v>
      </c>
      <c r="E23" s="22">
        <v>0.18679999999999999</v>
      </c>
      <c r="F23" s="22">
        <v>0.1474</v>
      </c>
      <c r="G23" s="22">
        <v>0.1421</v>
      </c>
      <c r="H23" s="22">
        <v>0.1079</v>
      </c>
      <c r="I23" s="22">
        <v>5.2600000000000001E-2</v>
      </c>
      <c r="J23" s="22">
        <v>3.4200000000000001E-2</v>
      </c>
      <c r="K23" s="22">
        <v>7.9000000000000008E-3</v>
      </c>
      <c r="L23" s="22">
        <v>0.50790000000000002</v>
      </c>
      <c r="M23" s="22">
        <v>9.4700000000000006E-2</v>
      </c>
    </row>
    <row r="24" spans="1:13" x14ac:dyDescent="0.25">
      <c r="A24" s="7" t="s">
        <v>55</v>
      </c>
      <c r="B24" s="6">
        <v>395</v>
      </c>
      <c r="C24" s="22">
        <v>0.12909999999999999</v>
      </c>
      <c r="D24" s="22">
        <v>0.18990000000000001</v>
      </c>
      <c r="E24" s="22">
        <v>0.18990000000000001</v>
      </c>
      <c r="F24" s="22">
        <v>0.1671</v>
      </c>
      <c r="G24" s="22">
        <v>0.14180000000000001</v>
      </c>
      <c r="H24" s="22">
        <v>0.10630000000000001</v>
      </c>
      <c r="I24" s="22">
        <v>4.5600000000000002E-2</v>
      </c>
      <c r="J24" s="22">
        <v>2.2800000000000001E-2</v>
      </c>
      <c r="K24" s="22">
        <v>7.6E-3</v>
      </c>
      <c r="L24" s="22">
        <v>0.50890000000000002</v>
      </c>
      <c r="M24" s="22">
        <v>7.5899999999999995E-2</v>
      </c>
    </row>
    <row r="25" spans="1:13" ht="30" x14ac:dyDescent="0.25">
      <c r="A25" s="7" t="s">
        <v>56</v>
      </c>
      <c r="B25" s="6">
        <v>159</v>
      </c>
      <c r="C25" s="22">
        <v>0.1069</v>
      </c>
      <c r="D25" s="22">
        <v>0.18870000000000001</v>
      </c>
      <c r="E25" s="22">
        <v>0.20130000000000001</v>
      </c>
      <c r="F25" s="22">
        <v>0.15720000000000001</v>
      </c>
      <c r="G25" s="22">
        <v>0.1384</v>
      </c>
      <c r="H25" s="22">
        <v>0.1195</v>
      </c>
      <c r="I25" s="22">
        <v>5.0299999999999997E-2</v>
      </c>
      <c r="J25" s="22">
        <v>2.52E-2</v>
      </c>
      <c r="K25" s="22">
        <v>1.26E-2</v>
      </c>
      <c r="L25" s="22">
        <v>0.49690000000000001</v>
      </c>
      <c r="M25" s="22">
        <v>8.8099999999999998E-2</v>
      </c>
    </row>
    <row r="26" spans="1:13" ht="30" x14ac:dyDescent="0.25">
      <c r="A26" s="7" t="s">
        <v>57</v>
      </c>
      <c r="B26" s="6">
        <v>136</v>
      </c>
      <c r="C26" s="22">
        <v>0.13239999999999999</v>
      </c>
      <c r="D26" s="22">
        <v>0.13239999999999999</v>
      </c>
      <c r="E26" s="22">
        <v>0.25</v>
      </c>
      <c r="F26" s="22">
        <v>0.13969999999999999</v>
      </c>
      <c r="G26" s="22">
        <v>0.14710000000000001</v>
      </c>
      <c r="H26" s="22">
        <v>0.13239999999999999</v>
      </c>
      <c r="I26" s="22">
        <v>3.6799999999999999E-2</v>
      </c>
      <c r="J26" s="22">
        <v>2.9399999999999999E-2</v>
      </c>
      <c r="K26" s="22" t="s">
        <v>38</v>
      </c>
      <c r="L26" s="22">
        <v>0.51470000000000005</v>
      </c>
      <c r="M26" s="22">
        <v>6.6199999999999995E-2</v>
      </c>
    </row>
    <row r="27" spans="1:13" ht="30" x14ac:dyDescent="0.25">
      <c r="A27" s="7" t="s">
        <v>58</v>
      </c>
      <c r="B27" s="6">
        <v>52</v>
      </c>
      <c r="C27" s="22">
        <v>0.1731</v>
      </c>
      <c r="D27" s="22">
        <v>0.28849999999999998</v>
      </c>
      <c r="E27" s="22">
        <v>9.6199999999999994E-2</v>
      </c>
      <c r="F27" s="22">
        <v>7.6899999999999996E-2</v>
      </c>
      <c r="G27" s="22">
        <v>0.23080000000000001</v>
      </c>
      <c r="H27" s="22">
        <v>9.6199999999999994E-2</v>
      </c>
      <c r="I27" s="22">
        <v>3.85E-2</v>
      </c>
      <c r="J27" s="22" t="s">
        <v>38</v>
      </c>
      <c r="K27" s="22" t="s">
        <v>38</v>
      </c>
      <c r="L27" s="22">
        <v>0.55769999999999997</v>
      </c>
      <c r="M27" s="22">
        <v>3.85E-2</v>
      </c>
    </row>
    <row r="28" spans="1:13" ht="30" x14ac:dyDescent="0.25">
      <c r="A28" s="7" t="s">
        <v>59</v>
      </c>
      <c r="B28" s="6">
        <v>124</v>
      </c>
      <c r="C28" s="22">
        <v>9.6799999999999997E-2</v>
      </c>
      <c r="D28" s="22">
        <v>0.1694</v>
      </c>
      <c r="E28" s="22">
        <v>0.1855</v>
      </c>
      <c r="F28" s="22">
        <v>0.2339</v>
      </c>
      <c r="G28" s="22">
        <v>0.121</v>
      </c>
      <c r="H28" s="22">
        <v>9.6799999999999997E-2</v>
      </c>
      <c r="I28" s="22">
        <v>5.6500000000000002E-2</v>
      </c>
      <c r="J28" s="22">
        <v>2.4199999999999999E-2</v>
      </c>
      <c r="K28" s="22">
        <v>1.61E-2</v>
      </c>
      <c r="L28" s="22">
        <v>0.4516</v>
      </c>
      <c r="M28" s="22">
        <v>9.6799999999999997E-2</v>
      </c>
    </row>
    <row r="29" spans="1:13" ht="30" x14ac:dyDescent="0.25">
      <c r="A29" s="7" t="s">
        <v>60</v>
      </c>
      <c r="B29" s="6">
        <v>216</v>
      </c>
      <c r="C29" s="22">
        <v>0.17130000000000001</v>
      </c>
      <c r="D29" s="22">
        <v>0.18060000000000001</v>
      </c>
      <c r="E29" s="22">
        <v>0.16200000000000001</v>
      </c>
      <c r="F29" s="22">
        <v>0.1389</v>
      </c>
      <c r="G29" s="22">
        <v>0.1343</v>
      </c>
      <c r="H29" s="22">
        <v>0.1111</v>
      </c>
      <c r="I29" s="22">
        <v>5.5599999999999997E-2</v>
      </c>
      <c r="J29" s="22">
        <v>3.2399999999999998E-2</v>
      </c>
      <c r="K29" s="22">
        <v>1.3899999999999999E-2</v>
      </c>
      <c r="L29" s="22">
        <v>0.51390000000000002</v>
      </c>
      <c r="M29" s="22">
        <v>0.1019</v>
      </c>
    </row>
    <row r="30" spans="1:13" ht="30" x14ac:dyDescent="0.25">
      <c r="A30" s="7" t="s">
        <v>61</v>
      </c>
      <c r="B30" s="6">
        <v>261</v>
      </c>
      <c r="C30" s="22">
        <v>9.9599999999999994E-2</v>
      </c>
      <c r="D30" s="22">
        <v>0.1762</v>
      </c>
      <c r="E30" s="22">
        <v>0.2107</v>
      </c>
      <c r="F30" s="22">
        <v>0.1686</v>
      </c>
      <c r="G30" s="22">
        <v>0.14940000000000001</v>
      </c>
      <c r="H30" s="22">
        <v>0.1149</v>
      </c>
      <c r="I30" s="22">
        <v>4.2099999999999999E-2</v>
      </c>
      <c r="J30" s="22">
        <v>2.6800000000000001E-2</v>
      </c>
      <c r="K30" s="22">
        <v>1.15E-2</v>
      </c>
      <c r="L30" s="22">
        <v>0.48659999999999998</v>
      </c>
      <c r="M30" s="22">
        <v>8.0500000000000002E-2</v>
      </c>
    </row>
    <row r="31" spans="1:13" x14ac:dyDescent="0.25">
      <c r="A31" s="7" t="s">
        <v>62</v>
      </c>
      <c r="B31" s="6">
        <v>66</v>
      </c>
      <c r="C31" s="22">
        <v>0.21210000000000001</v>
      </c>
      <c r="D31" s="22">
        <v>0.1061</v>
      </c>
      <c r="E31" s="22">
        <v>0.18179999999999999</v>
      </c>
      <c r="F31" s="22">
        <v>7.5800000000000006E-2</v>
      </c>
      <c r="G31" s="22">
        <v>0.1212</v>
      </c>
      <c r="H31" s="22">
        <v>0.18179999999999999</v>
      </c>
      <c r="I31" s="22">
        <v>7.5800000000000006E-2</v>
      </c>
      <c r="J31" s="22">
        <v>1.52E-2</v>
      </c>
      <c r="K31" s="22">
        <v>3.0300000000000001E-2</v>
      </c>
      <c r="L31" s="22">
        <v>0.5</v>
      </c>
      <c r="M31" s="22">
        <v>0.1212</v>
      </c>
    </row>
    <row r="32" spans="1:13" x14ac:dyDescent="0.25">
      <c r="A32" s="7" t="s">
        <v>63</v>
      </c>
      <c r="B32" s="6">
        <v>70</v>
      </c>
      <c r="C32" s="22">
        <v>0.1429</v>
      </c>
      <c r="D32" s="22">
        <v>0.15709999999999999</v>
      </c>
      <c r="E32" s="22">
        <v>0.2</v>
      </c>
      <c r="F32" s="22">
        <v>0.15709999999999999</v>
      </c>
      <c r="G32" s="22">
        <v>0.1429</v>
      </c>
      <c r="H32" s="22">
        <v>0.1</v>
      </c>
      <c r="I32" s="22">
        <v>4.2900000000000001E-2</v>
      </c>
      <c r="J32" s="22">
        <v>5.7099999999999998E-2</v>
      </c>
      <c r="K32" s="22" t="s">
        <v>38</v>
      </c>
      <c r="L32" s="22">
        <v>0.5</v>
      </c>
      <c r="M32" s="22">
        <v>0.1</v>
      </c>
    </row>
    <row r="33" spans="1:13" x14ac:dyDescent="0.25">
      <c r="A33" s="7" t="s">
        <v>64</v>
      </c>
      <c r="B33" s="6">
        <v>97</v>
      </c>
      <c r="C33" s="22">
        <v>0.1237</v>
      </c>
      <c r="D33" s="22">
        <v>0.20619999999999999</v>
      </c>
      <c r="E33" s="22">
        <v>0.16489999999999999</v>
      </c>
      <c r="F33" s="22">
        <v>0.17530000000000001</v>
      </c>
      <c r="G33" s="22">
        <v>0.14430000000000001</v>
      </c>
      <c r="H33" s="22">
        <v>0.1237</v>
      </c>
      <c r="I33" s="22">
        <v>4.1200000000000001E-2</v>
      </c>
      <c r="J33" s="22" t="s">
        <v>38</v>
      </c>
      <c r="K33" s="22">
        <v>2.06E-2</v>
      </c>
      <c r="L33" s="22">
        <v>0.49480000000000002</v>
      </c>
      <c r="M33" s="22">
        <v>6.1899999999999997E-2</v>
      </c>
    </row>
    <row r="34" spans="1:13" x14ac:dyDescent="0.25">
      <c r="A34" s="7" t="s">
        <v>65</v>
      </c>
      <c r="B34" s="6">
        <v>72</v>
      </c>
      <c r="C34" s="22">
        <v>6.9400000000000003E-2</v>
      </c>
      <c r="D34" s="22">
        <v>0.30559999999999998</v>
      </c>
      <c r="E34" s="22">
        <v>0.1389</v>
      </c>
      <c r="F34" s="22">
        <v>0.15279999999999999</v>
      </c>
      <c r="G34" s="22">
        <v>0.1111</v>
      </c>
      <c r="H34" s="22">
        <v>5.5599999999999997E-2</v>
      </c>
      <c r="I34" s="22">
        <v>5.5599999999999997E-2</v>
      </c>
      <c r="J34" s="22">
        <v>8.3299999999999999E-2</v>
      </c>
      <c r="K34" s="22">
        <v>2.7799999999999998E-2</v>
      </c>
      <c r="L34" s="22">
        <v>0.51390000000000002</v>
      </c>
      <c r="M34" s="22">
        <v>0.16669999999999999</v>
      </c>
    </row>
    <row r="35" spans="1:13" x14ac:dyDescent="0.25">
      <c r="A35" s="7" t="s">
        <v>66</v>
      </c>
      <c r="B35" s="6">
        <v>51</v>
      </c>
      <c r="C35" s="22">
        <v>5.8799999999999998E-2</v>
      </c>
      <c r="D35" s="22">
        <v>0.2157</v>
      </c>
      <c r="E35" s="22">
        <v>0.25490000000000002</v>
      </c>
      <c r="F35" s="22">
        <v>0.1176</v>
      </c>
      <c r="G35" s="22">
        <v>7.8399999999999997E-2</v>
      </c>
      <c r="H35" s="22">
        <v>0.17649999999999999</v>
      </c>
      <c r="I35" s="22">
        <v>9.8000000000000004E-2</v>
      </c>
      <c r="J35" s="22" t="s">
        <v>38</v>
      </c>
      <c r="K35" s="22" t="s">
        <v>38</v>
      </c>
      <c r="L35" s="22">
        <v>0.52939999999999998</v>
      </c>
      <c r="M35" s="22">
        <v>9.8000000000000004E-2</v>
      </c>
    </row>
    <row r="36" spans="1:13" x14ac:dyDescent="0.25">
      <c r="A36" s="7" t="s">
        <v>67</v>
      </c>
      <c r="B36" s="6">
        <v>45</v>
      </c>
      <c r="C36" s="22">
        <v>0.17780000000000001</v>
      </c>
      <c r="D36" s="22">
        <v>0.1111</v>
      </c>
      <c r="E36" s="22">
        <v>0.15559999999999999</v>
      </c>
      <c r="F36" s="22">
        <v>0.15559999999999999</v>
      </c>
      <c r="G36" s="22">
        <v>0.22220000000000001</v>
      </c>
      <c r="H36" s="22">
        <v>0.1111</v>
      </c>
      <c r="I36" s="22">
        <v>6.6699999999999995E-2</v>
      </c>
      <c r="J36" s="22" t="s">
        <v>38</v>
      </c>
      <c r="K36" s="22" t="s">
        <v>38</v>
      </c>
      <c r="L36" s="22">
        <v>0.44440000000000002</v>
      </c>
      <c r="M36" s="22">
        <v>6.6699999999999995E-2</v>
      </c>
    </row>
    <row r="37" spans="1:13" x14ac:dyDescent="0.25">
      <c r="A37" s="7" t="s">
        <v>68</v>
      </c>
      <c r="B37" s="6">
        <v>37</v>
      </c>
      <c r="C37" s="22">
        <v>0.1351</v>
      </c>
      <c r="D37" s="22">
        <v>0.27029999999999998</v>
      </c>
      <c r="E37" s="22">
        <v>0.18920000000000001</v>
      </c>
      <c r="F37" s="22">
        <v>0.16220000000000001</v>
      </c>
      <c r="G37" s="22">
        <v>0.16220000000000001</v>
      </c>
      <c r="H37" s="22">
        <v>5.4100000000000002E-2</v>
      </c>
      <c r="I37" s="22" t="s">
        <v>38</v>
      </c>
      <c r="J37" s="22">
        <v>2.7E-2</v>
      </c>
      <c r="K37" s="22" t="s">
        <v>38</v>
      </c>
      <c r="L37" s="22">
        <v>0.59460000000000002</v>
      </c>
      <c r="M37" s="22">
        <v>2.7E-2</v>
      </c>
    </row>
    <row r="38" spans="1:13" x14ac:dyDescent="0.25">
      <c r="A38" s="7" t="s">
        <v>69</v>
      </c>
      <c r="B38" s="6">
        <v>101</v>
      </c>
      <c r="C38" s="22">
        <v>0.1188</v>
      </c>
      <c r="D38" s="22">
        <v>0.18809999999999999</v>
      </c>
      <c r="E38" s="22">
        <v>0.18809999999999999</v>
      </c>
      <c r="F38" s="22">
        <v>0.23760000000000001</v>
      </c>
      <c r="G38" s="22">
        <v>0.1782</v>
      </c>
      <c r="H38" s="22">
        <v>5.9400000000000001E-2</v>
      </c>
      <c r="I38" s="22">
        <v>9.9000000000000008E-3</v>
      </c>
      <c r="J38" s="22">
        <v>1.9800000000000002E-2</v>
      </c>
      <c r="K38" s="22" t="s">
        <v>38</v>
      </c>
      <c r="L38" s="22">
        <v>0.495</v>
      </c>
      <c r="M38" s="22">
        <v>2.9700000000000001E-2</v>
      </c>
    </row>
    <row r="39" spans="1:13" x14ac:dyDescent="0.25">
      <c r="A39" s="7" t="s">
        <v>70</v>
      </c>
      <c r="B39" s="6">
        <v>29</v>
      </c>
      <c r="C39" s="22">
        <v>0.2069</v>
      </c>
      <c r="D39" s="22">
        <v>6.9000000000000006E-2</v>
      </c>
      <c r="E39" s="22">
        <v>0.2414</v>
      </c>
      <c r="F39" s="22">
        <v>0.13789999999999999</v>
      </c>
      <c r="G39" s="22">
        <v>0.13789999999999999</v>
      </c>
      <c r="H39" s="22">
        <v>0.10340000000000001</v>
      </c>
      <c r="I39" s="22">
        <v>3.4500000000000003E-2</v>
      </c>
      <c r="J39" s="22">
        <v>3.4500000000000003E-2</v>
      </c>
      <c r="K39" s="22">
        <v>3.4500000000000003E-2</v>
      </c>
      <c r="L39" s="22">
        <v>0.51719999999999999</v>
      </c>
      <c r="M39" s="22">
        <v>0.10340000000000001</v>
      </c>
    </row>
    <row r="40" spans="1:13" x14ac:dyDescent="0.25">
      <c r="A40" s="7" t="s">
        <v>71</v>
      </c>
      <c r="B40" s="6">
        <v>61</v>
      </c>
      <c r="C40" s="22">
        <v>0.13109999999999999</v>
      </c>
      <c r="D40" s="22">
        <v>0.24590000000000001</v>
      </c>
      <c r="E40" s="22">
        <v>0.16389999999999999</v>
      </c>
      <c r="F40" s="22">
        <v>0.16389999999999999</v>
      </c>
      <c r="G40" s="22">
        <v>9.8400000000000001E-2</v>
      </c>
      <c r="H40" s="22">
        <v>8.2000000000000003E-2</v>
      </c>
      <c r="I40" s="22">
        <v>6.5600000000000006E-2</v>
      </c>
      <c r="J40" s="22">
        <v>4.9200000000000001E-2</v>
      </c>
      <c r="K40" s="22" t="s">
        <v>38</v>
      </c>
      <c r="L40" s="22">
        <v>0.54100000000000004</v>
      </c>
      <c r="M40" s="22">
        <v>0.1148</v>
      </c>
    </row>
    <row r="41" spans="1:13" x14ac:dyDescent="0.25">
      <c r="A41" s="7" t="s">
        <v>72</v>
      </c>
      <c r="B41" s="6">
        <v>128</v>
      </c>
      <c r="C41" s="22">
        <v>0.1328</v>
      </c>
      <c r="D41" s="22">
        <v>0.1797</v>
      </c>
      <c r="E41" s="22">
        <v>0.1797</v>
      </c>
      <c r="F41" s="22">
        <v>0.1484</v>
      </c>
      <c r="G41" s="22">
        <v>0.15629999999999999</v>
      </c>
      <c r="H41" s="22">
        <v>0.1328</v>
      </c>
      <c r="I41" s="22">
        <v>4.6899999999999997E-2</v>
      </c>
      <c r="J41" s="22">
        <v>1.5599999999999999E-2</v>
      </c>
      <c r="K41" s="22">
        <v>7.7999999999999996E-3</v>
      </c>
      <c r="L41" s="22">
        <v>0.49220000000000003</v>
      </c>
      <c r="M41" s="22">
        <v>7.0300000000000001E-2</v>
      </c>
    </row>
    <row r="42" spans="1:13" x14ac:dyDescent="0.25">
      <c r="A42" s="7" t="s">
        <v>73</v>
      </c>
      <c r="B42" s="6">
        <v>130</v>
      </c>
      <c r="C42" s="22">
        <v>0.1154</v>
      </c>
      <c r="D42" s="22">
        <v>0.16919999999999999</v>
      </c>
      <c r="E42" s="22">
        <v>0.18459999999999999</v>
      </c>
      <c r="F42" s="22">
        <v>0.1923</v>
      </c>
      <c r="G42" s="22">
        <v>0.1615</v>
      </c>
      <c r="H42" s="22">
        <v>9.2299999999999993E-2</v>
      </c>
      <c r="I42" s="22">
        <v>6.1499999999999999E-2</v>
      </c>
      <c r="J42" s="22">
        <v>2.3099999999999999E-2</v>
      </c>
      <c r="K42" s="22" t="s">
        <v>38</v>
      </c>
      <c r="L42" s="22">
        <v>0.46920000000000001</v>
      </c>
      <c r="M42" s="22">
        <v>8.4599999999999995E-2</v>
      </c>
    </row>
    <row r="43" spans="1:13" x14ac:dyDescent="0.25">
      <c r="A43" s="7" t="s">
        <v>74</v>
      </c>
      <c r="B43" s="6">
        <v>418</v>
      </c>
      <c r="C43" s="22">
        <v>0.1268</v>
      </c>
      <c r="D43" s="22">
        <v>0.19139999999999999</v>
      </c>
      <c r="E43" s="22">
        <v>0.16750000000000001</v>
      </c>
      <c r="F43" s="22">
        <v>0.1555</v>
      </c>
      <c r="G43" s="22">
        <v>0.1555</v>
      </c>
      <c r="H43" s="22">
        <v>0.1148</v>
      </c>
      <c r="I43" s="22">
        <v>4.7800000000000002E-2</v>
      </c>
      <c r="J43" s="22">
        <v>2.87E-2</v>
      </c>
      <c r="K43" s="22">
        <v>1.2E-2</v>
      </c>
      <c r="L43" s="22">
        <v>0.48559999999999998</v>
      </c>
      <c r="M43" s="22">
        <v>8.8499999999999995E-2</v>
      </c>
    </row>
    <row r="44" spans="1:13" x14ac:dyDescent="0.25">
      <c r="A44" s="7" t="s">
        <v>75</v>
      </c>
      <c r="B44" s="6">
        <v>22</v>
      </c>
      <c r="C44" s="22">
        <v>0.13639999999999999</v>
      </c>
      <c r="D44" s="22">
        <v>4.5499999999999999E-2</v>
      </c>
      <c r="E44" s="22">
        <v>0.2727</v>
      </c>
      <c r="F44" s="22">
        <v>0.18179999999999999</v>
      </c>
      <c r="G44" s="22">
        <v>0.2273</v>
      </c>
      <c r="H44" s="22">
        <v>4.5499999999999999E-2</v>
      </c>
      <c r="I44" s="22" t="s">
        <v>38</v>
      </c>
      <c r="J44" s="22">
        <v>9.0899999999999995E-2</v>
      </c>
      <c r="K44" s="22" t="s">
        <v>38</v>
      </c>
      <c r="L44" s="22">
        <v>0.45450000000000002</v>
      </c>
      <c r="M44" s="22">
        <v>9.0899999999999995E-2</v>
      </c>
    </row>
    <row r="45" spans="1:13" x14ac:dyDescent="0.25">
      <c r="A45" s="7" t="s">
        <v>76</v>
      </c>
      <c r="B45" s="6">
        <v>21</v>
      </c>
      <c r="C45" s="22">
        <v>0.1429</v>
      </c>
      <c r="D45" s="22">
        <v>0.1429</v>
      </c>
      <c r="E45" s="22" t="s">
        <v>38</v>
      </c>
      <c r="F45" s="22">
        <v>0.33329999999999999</v>
      </c>
      <c r="G45" s="22">
        <v>0.23810000000000001</v>
      </c>
      <c r="H45" s="22" t="s">
        <v>38</v>
      </c>
      <c r="I45" s="22">
        <v>9.5200000000000007E-2</v>
      </c>
      <c r="J45" s="22" t="s">
        <v>38</v>
      </c>
      <c r="K45" s="22">
        <v>4.7600000000000003E-2</v>
      </c>
      <c r="L45" s="22">
        <v>0.28570000000000001</v>
      </c>
      <c r="M45" s="22">
        <v>0.1429</v>
      </c>
    </row>
    <row r="46" spans="1:13" x14ac:dyDescent="0.25">
      <c r="A46" s="7" t="s">
        <v>77</v>
      </c>
      <c r="B46" s="6">
        <v>49</v>
      </c>
      <c r="C46" s="22">
        <v>8.1600000000000006E-2</v>
      </c>
      <c r="D46" s="22">
        <v>0.22450000000000001</v>
      </c>
      <c r="E46" s="22">
        <v>0.2041</v>
      </c>
      <c r="F46" s="22">
        <v>0.2041</v>
      </c>
      <c r="G46" s="22">
        <v>0.10199999999999999</v>
      </c>
      <c r="H46" s="22">
        <v>6.1199999999999997E-2</v>
      </c>
      <c r="I46" s="22">
        <v>0.12239999999999999</v>
      </c>
      <c r="J46" s="22" t="s">
        <v>38</v>
      </c>
      <c r="K46" s="22" t="s">
        <v>38</v>
      </c>
      <c r="L46" s="22">
        <v>0.51019999999999999</v>
      </c>
      <c r="M46" s="22">
        <v>0.12239999999999999</v>
      </c>
    </row>
    <row r="47" spans="1:13" x14ac:dyDescent="0.25">
      <c r="A47" s="7" t="s">
        <v>78</v>
      </c>
      <c r="B47" s="6">
        <v>101</v>
      </c>
      <c r="C47" s="22">
        <v>9.9000000000000005E-2</v>
      </c>
      <c r="D47" s="22">
        <v>0.15840000000000001</v>
      </c>
      <c r="E47" s="22">
        <v>0.2079</v>
      </c>
      <c r="F47" s="22">
        <v>9.9000000000000005E-2</v>
      </c>
      <c r="G47" s="22">
        <v>0.16830000000000001</v>
      </c>
      <c r="H47" s="22">
        <v>0.1782</v>
      </c>
      <c r="I47" s="22">
        <v>3.9600000000000003E-2</v>
      </c>
      <c r="J47" s="22">
        <v>2.9700000000000001E-2</v>
      </c>
      <c r="K47" s="22">
        <v>1.9800000000000002E-2</v>
      </c>
      <c r="L47" s="22">
        <v>0.46529999999999999</v>
      </c>
      <c r="M47" s="22">
        <v>8.9099999999999999E-2</v>
      </c>
    </row>
    <row r="48" spans="1:13" x14ac:dyDescent="0.25">
      <c r="A48" s="7" t="s">
        <v>79</v>
      </c>
      <c r="B48" s="6">
        <v>230</v>
      </c>
      <c r="C48" s="22">
        <v>0.16089999999999999</v>
      </c>
      <c r="D48" s="22">
        <v>0.14779999999999999</v>
      </c>
      <c r="E48" s="22">
        <v>0.1913</v>
      </c>
      <c r="F48" s="22">
        <v>0.14779999999999999</v>
      </c>
      <c r="G48" s="22">
        <v>0.1565</v>
      </c>
      <c r="H48" s="22">
        <v>0.1087</v>
      </c>
      <c r="I48" s="22">
        <v>5.6500000000000002E-2</v>
      </c>
      <c r="J48" s="22">
        <v>3.04E-2</v>
      </c>
      <c r="K48" s="22" t="s">
        <v>38</v>
      </c>
      <c r="L48" s="22">
        <v>0.5</v>
      </c>
      <c r="M48" s="22">
        <v>8.6999999999999994E-2</v>
      </c>
    </row>
    <row r="49" spans="1:13" x14ac:dyDescent="0.25">
      <c r="A49" s="7" t="s">
        <v>80</v>
      </c>
      <c r="B49" s="6">
        <v>135</v>
      </c>
      <c r="C49" s="22">
        <v>0.1333</v>
      </c>
      <c r="D49" s="22">
        <v>0.19259999999999999</v>
      </c>
      <c r="E49" s="22">
        <v>0.17780000000000001</v>
      </c>
      <c r="F49" s="22">
        <v>0.1704</v>
      </c>
      <c r="G49" s="22">
        <v>0.14069999999999999</v>
      </c>
      <c r="H49" s="22">
        <v>8.8900000000000007E-2</v>
      </c>
      <c r="I49" s="22">
        <v>3.6999999999999998E-2</v>
      </c>
      <c r="J49" s="22">
        <v>3.6999999999999998E-2</v>
      </c>
      <c r="K49" s="22">
        <v>2.2200000000000001E-2</v>
      </c>
      <c r="L49" s="22">
        <v>0.50370000000000004</v>
      </c>
      <c r="M49" s="22">
        <v>9.6299999999999997E-2</v>
      </c>
    </row>
    <row r="50" spans="1:13" x14ac:dyDescent="0.25">
      <c r="A50" s="7" t="s">
        <v>81</v>
      </c>
      <c r="B50" s="6">
        <v>79</v>
      </c>
      <c r="C50" s="22">
        <v>0.15190000000000001</v>
      </c>
      <c r="D50" s="22">
        <v>0.2278</v>
      </c>
      <c r="E50" s="22">
        <v>0.2278</v>
      </c>
      <c r="F50" s="22">
        <v>0.13919999999999999</v>
      </c>
      <c r="G50" s="22">
        <v>0.1013</v>
      </c>
      <c r="H50" s="22">
        <v>6.3299999999999995E-2</v>
      </c>
      <c r="I50" s="22">
        <v>3.7999999999999999E-2</v>
      </c>
      <c r="J50" s="22">
        <v>3.7999999999999999E-2</v>
      </c>
      <c r="K50" s="22">
        <v>1.2699999999999999E-2</v>
      </c>
      <c r="L50" s="22">
        <v>0.60760000000000003</v>
      </c>
      <c r="M50" s="22">
        <v>8.8599999999999998E-2</v>
      </c>
    </row>
    <row r="51" spans="1:13" x14ac:dyDescent="0.25">
      <c r="A51" s="7" t="s">
        <v>82</v>
      </c>
      <c r="B51" s="6">
        <v>63</v>
      </c>
      <c r="C51" s="22">
        <v>0.1111</v>
      </c>
      <c r="D51" s="22">
        <v>0.22220000000000001</v>
      </c>
      <c r="E51" s="22">
        <v>0.23810000000000001</v>
      </c>
      <c r="F51" s="22">
        <v>0.127</v>
      </c>
      <c r="G51" s="22">
        <v>0.1111</v>
      </c>
      <c r="H51" s="22">
        <v>0.15870000000000001</v>
      </c>
      <c r="I51" s="22">
        <v>1.5900000000000001E-2</v>
      </c>
      <c r="J51" s="22">
        <v>1.5900000000000001E-2</v>
      </c>
      <c r="K51" s="22" t="s">
        <v>38</v>
      </c>
      <c r="L51" s="22">
        <v>0.57140000000000002</v>
      </c>
      <c r="M51" s="22">
        <v>3.1699999999999999E-2</v>
      </c>
    </row>
    <row r="52" spans="1:13" x14ac:dyDescent="0.25">
      <c r="A52" s="7" t="s">
        <v>83</v>
      </c>
      <c r="B52" s="6">
        <v>7</v>
      </c>
      <c r="C52" s="22">
        <v>0.1429</v>
      </c>
      <c r="D52" s="22">
        <v>0.42859999999999998</v>
      </c>
      <c r="E52" s="22">
        <v>0.1429</v>
      </c>
      <c r="F52" s="22" t="s">
        <v>38</v>
      </c>
      <c r="G52" s="22">
        <v>0.1429</v>
      </c>
      <c r="H52" s="22" t="s">
        <v>38</v>
      </c>
      <c r="I52" s="22">
        <v>0.1429</v>
      </c>
      <c r="J52" s="22" t="s">
        <v>38</v>
      </c>
      <c r="K52" s="22" t="s">
        <v>38</v>
      </c>
      <c r="L52" s="22">
        <v>0.71430000000000005</v>
      </c>
      <c r="M52" s="22">
        <v>0.1429</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44</v>
      </c>
      <c r="C56" s="22">
        <v>6.8199999999999997E-2</v>
      </c>
      <c r="D56" s="22">
        <v>0.11360000000000001</v>
      </c>
      <c r="E56" s="22">
        <v>0.2273</v>
      </c>
      <c r="F56" s="22">
        <v>0.20449999999999999</v>
      </c>
      <c r="G56" s="22">
        <v>0.13639999999999999</v>
      </c>
      <c r="H56" s="22">
        <v>0.18179999999999999</v>
      </c>
      <c r="I56" s="22">
        <v>4.5499999999999999E-2</v>
      </c>
      <c r="J56" s="22" t="s">
        <v>38</v>
      </c>
      <c r="K56" s="22">
        <v>2.2700000000000001E-2</v>
      </c>
      <c r="L56" s="22">
        <v>0.40910000000000002</v>
      </c>
      <c r="M56" s="22">
        <v>6.8199999999999997E-2</v>
      </c>
    </row>
    <row r="57" spans="1:13" x14ac:dyDescent="0.25">
      <c r="A57" s="7" t="s">
        <v>88</v>
      </c>
      <c r="B57" s="6">
        <v>97</v>
      </c>
      <c r="C57" s="22">
        <v>9.2799999999999994E-2</v>
      </c>
      <c r="D57" s="22">
        <v>0.14430000000000001</v>
      </c>
      <c r="E57" s="22">
        <v>0.23710000000000001</v>
      </c>
      <c r="F57" s="22">
        <v>0.2268</v>
      </c>
      <c r="G57" s="22">
        <v>0.1134</v>
      </c>
      <c r="H57" s="22">
        <v>0.1031</v>
      </c>
      <c r="I57" s="22">
        <v>5.1499999999999997E-2</v>
      </c>
      <c r="J57" s="22">
        <v>3.09E-2</v>
      </c>
      <c r="K57" s="22" t="s">
        <v>38</v>
      </c>
      <c r="L57" s="22">
        <v>0.47420000000000001</v>
      </c>
      <c r="M57" s="22">
        <v>8.2500000000000004E-2</v>
      </c>
    </row>
    <row r="58" spans="1:13" x14ac:dyDescent="0.25">
      <c r="A58" s="7" t="s">
        <v>89</v>
      </c>
      <c r="B58" s="6">
        <v>147</v>
      </c>
      <c r="C58" s="22">
        <v>0.10199999999999999</v>
      </c>
      <c r="D58" s="22">
        <v>0.1633</v>
      </c>
      <c r="E58" s="22">
        <v>0.22450000000000001</v>
      </c>
      <c r="F58" s="22">
        <v>0.11559999999999999</v>
      </c>
      <c r="G58" s="22">
        <v>0.1973</v>
      </c>
      <c r="H58" s="22">
        <v>8.1600000000000006E-2</v>
      </c>
      <c r="I58" s="22">
        <v>6.8000000000000005E-2</v>
      </c>
      <c r="J58" s="22">
        <v>3.4000000000000002E-2</v>
      </c>
      <c r="K58" s="22">
        <v>1.3599999999999999E-2</v>
      </c>
      <c r="L58" s="22">
        <v>0.48980000000000001</v>
      </c>
      <c r="M58" s="22">
        <v>0.11559999999999999</v>
      </c>
    </row>
    <row r="59" spans="1:13" x14ac:dyDescent="0.25">
      <c r="A59" s="7" t="s">
        <v>90</v>
      </c>
      <c r="B59" s="6">
        <v>178</v>
      </c>
      <c r="C59" s="22">
        <v>0.18540000000000001</v>
      </c>
      <c r="D59" s="22">
        <v>0.21909999999999999</v>
      </c>
      <c r="E59" s="22">
        <v>0.1404</v>
      </c>
      <c r="F59" s="22">
        <v>0.1517</v>
      </c>
      <c r="G59" s="22">
        <v>0.1348</v>
      </c>
      <c r="H59" s="22">
        <v>0.1011</v>
      </c>
      <c r="I59" s="22">
        <v>3.3700000000000001E-2</v>
      </c>
      <c r="J59" s="22">
        <v>3.3700000000000001E-2</v>
      </c>
      <c r="K59" s="22" t="s">
        <v>38</v>
      </c>
      <c r="L59" s="22">
        <v>0.54490000000000005</v>
      </c>
      <c r="M59" s="22">
        <v>6.7400000000000002E-2</v>
      </c>
    </row>
    <row r="60" spans="1:13" x14ac:dyDescent="0.25">
      <c r="A60" s="7" t="s">
        <v>91</v>
      </c>
      <c r="B60" s="6">
        <v>200</v>
      </c>
      <c r="C60" s="22">
        <v>0.125</v>
      </c>
      <c r="D60" s="22">
        <v>0.21</v>
      </c>
      <c r="E60" s="22">
        <v>0.20499999999999999</v>
      </c>
      <c r="F60" s="22">
        <v>0.13</v>
      </c>
      <c r="G60" s="22">
        <v>0.14000000000000001</v>
      </c>
      <c r="H60" s="22">
        <v>0.105</v>
      </c>
      <c r="I60" s="22">
        <v>0.05</v>
      </c>
      <c r="J60" s="22">
        <v>0.02</v>
      </c>
      <c r="K60" s="22">
        <v>1.4999999999999999E-2</v>
      </c>
      <c r="L60" s="22">
        <v>0.54</v>
      </c>
      <c r="M60" s="22">
        <v>8.5000000000000006E-2</v>
      </c>
    </row>
    <row r="61" spans="1:13" x14ac:dyDescent="0.25">
      <c r="A61" s="7" t="s">
        <v>92</v>
      </c>
      <c r="B61" s="6">
        <v>106</v>
      </c>
      <c r="C61" s="22">
        <v>0.20749999999999999</v>
      </c>
      <c r="D61" s="22">
        <v>0.16039999999999999</v>
      </c>
      <c r="E61" s="22">
        <v>0.14149999999999999</v>
      </c>
      <c r="F61" s="22">
        <v>0.1981</v>
      </c>
      <c r="G61" s="22">
        <v>0.1226</v>
      </c>
      <c r="H61" s="22">
        <v>9.4299999999999995E-2</v>
      </c>
      <c r="I61" s="22">
        <v>3.7699999999999997E-2</v>
      </c>
      <c r="J61" s="22">
        <v>2.8299999999999999E-2</v>
      </c>
      <c r="K61" s="22">
        <v>9.4000000000000004E-3</v>
      </c>
      <c r="L61" s="22">
        <v>0.50939999999999996</v>
      </c>
      <c r="M61" s="22">
        <v>7.5499999999999998E-2</v>
      </c>
    </row>
    <row r="62" spans="1:13" x14ac:dyDescent="0.25">
      <c r="A62" s="7" t="s">
        <v>93</v>
      </c>
      <c r="B62" s="6">
        <v>8</v>
      </c>
      <c r="C62" s="22" t="s">
        <v>38</v>
      </c>
      <c r="D62" s="22">
        <v>0.25</v>
      </c>
      <c r="E62" s="22" t="s">
        <v>38</v>
      </c>
      <c r="F62" s="22">
        <v>0.25</v>
      </c>
      <c r="G62" s="22">
        <v>0.125</v>
      </c>
      <c r="H62" s="22">
        <v>0.25</v>
      </c>
      <c r="I62" s="22">
        <v>0.125</v>
      </c>
      <c r="J62" s="22" t="s">
        <v>38</v>
      </c>
      <c r="K62" s="22" t="s">
        <v>38</v>
      </c>
      <c r="L62" s="22">
        <v>0.25</v>
      </c>
      <c r="M62" s="22">
        <v>0.125</v>
      </c>
    </row>
    <row r="63" spans="1:13" x14ac:dyDescent="0.25">
      <c r="A63" s="7" t="s">
        <v>94</v>
      </c>
      <c r="B63" s="6">
        <v>380</v>
      </c>
      <c r="C63" s="22">
        <v>0.1368</v>
      </c>
      <c r="D63" s="22">
        <v>0.1842</v>
      </c>
      <c r="E63" s="22">
        <v>0.18679999999999999</v>
      </c>
      <c r="F63" s="22">
        <v>0.1474</v>
      </c>
      <c r="G63" s="22">
        <v>0.1421</v>
      </c>
      <c r="H63" s="22">
        <v>0.1079</v>
      </c>
      <c r="I63" s="22">
        <v>5.2600000000000001E-2</v>
      </c>
      <c r="J63" s="22">
        <v>3.4200000000000001E-2</v>
      </c>
      <c r="K63" s="22">
        <v>7.9000000000000008E-3</v>
      </c>
      <c r="L63" s="22">
        <v>0.50790000000000002</v>
      </c>
      <c r="M63" s="22">
        <v>9.4700000000000006E-2</v>
      </c>
    </row>
    <row r="64" spans="1:13" x14ac:dyDescent="0.25">
      <c r="A64" s="7" t="s">
        <v>95</v>
      </c>
      <c r="B64" s="6">
        <v>395</v>
      </c>
      <c r="C64" s="22">
        <v>0.12909999999999999</v>
      </c>
      <c r="D64" s="22">
        <v>0.18990000000000001</v>
      </c>
      <c r="E64" s="22">
        <v>0.18990000000000001</v>
      </c>
      <c r="F64" s="22">
        <v>0.1671</v>
      </c>
      <c r="G64" s="22">
        <v>0.14180000000000001</v>
      </c>
      <c r="H64" s="22">
        <v>0.10630000000000001</v>
      </c>
      <c r="I64" s="22">
        <v>4.5600000000000002E-2</v>
      </c>
      <c r="J64" s="22">
        <v>2.2800000000000001E-2</v>
      </c>
      <c r="K64" s="22">
        <v>7.6E-3</v>
      </c>
      <c r="L64" s="22">
        <v>0.50890000000000002</v>
      </c>
      <c r="M64" s="22">
        <v>7.5899999999999995E-2</v>
      </c>
    </row>
    <row r="65" spans="1:13" x14ac:dyDescent="0.25">
      <c r="A65" s="7" t="s">
        <v>96</v>
      </c>
      <c r="B65" s="6">
        <v>6</v>
      </c>
      <c r="C65" s="22" t="s">
        <v>38</v>
      </c>
      <c r="D65" s="22">
        <v>0.16669999999999999</v>
      </c>
      <c r="E65" s="22">
        <v>0.16669999999999999</v>
      </c>
      <c r="F65" s="22">
        <v>0.5</v>
      </c>
      <c r="G65" s="22" t="s">
        <v>38</v>
      </c>
      <c r="H65" s="22" t="s">
        <v>38</v>
      </c>
      <c r="I65" s="22" t="s">
        <v>38</v>
      </c>
      <c r="J65" s="22" t="s">
        <v>38</v>
      </c>
      <c r="K65" s="22">
        <v>0.16669999999999999</v>
      </c>
      <c r="L65" s="22">
        <v>0.33329999999999999</v>
      </c>
      <c r="M65" s="22">
        <v>0.16669999999999999</v>
      </c>
    </row>
    <row r="66" spans="1:13" x14ac:dyDescent="0.25">
      <c r="A66" s="7" t="s">
        <v>97</v>
      </c>
      <c r="B66" s="6">
        <v>483</v>
      </c>
      <c r="C66" s="22">
        <v>0.14699999999999999</v>
      </c>
      <c r="D66" s="22">
        <v>0.1946</v>
      </c>
      <c r="E66" s="22">
        <v>0.17599999999999999</v>
      </c>
      <c r="F66" s="22">
        <v>0.1636</v>
      </c>
      <c r="G66" s="22">
        <v>0.1449</v>
      </c>
      <c r="H66" s="22">
        <v>0.1014</v>
      </c>
      <c r="I66" s="22">
        <v>3.9300000000000002E-2</v>
      </c>
      <c r="J66" s="22">
        <v>2.4799999999999999E-2</v>
      </c>
      <c r="K66" s="22">
        <v>8.3000000000000001E-3</v>
      </c>
      <c r="L66" s="22">
        <v>0.51759999999999995</v>
      </c>
      <c r="M66" s="22">
        <v>7.2499999999999995E-2</v>
      </c>
    </row>
    <row r="67" spans="1:13" ht="30" x14ac:dyDescent="0.25">
      <c r="A67" s="7" t="s">
        <v>98</v>
      </c>
      <c r="B67" s="6">
        <v>139</v>
      </c>
      <c r="C67" s="22">
        <v>0.11509999999999999</v>
      </c>
      <c r="D67" s="22">
        <v>0.1439</v>
      </c>
      <c r="E67" s="22">
        <v>0.20860000000000001</v>
      </c>
      <c r="F67" s="22">
        <v>0.1583</v>
      </c>
      <c r="G67" s="22">
        <v>0.15110000000000001</v>
      </c>
      <c r="H67" s="22">
        <v>0.1007</v>
      </c>
      <c r="I67" s="22">
        <v>6.4699999999999994E-2</v>
      </c>
      <c r="J67" s="22">
        <v>4.3200000000000002E-2</v>
      </c>
      <c r="K67" s="22">
        <v>1.44E-2</v>
      </c>
      <c r="L67" s="22">
        <v>0.46760000000000002</v>
      </c>
      <c r="M67" s="22">
        <v>0.12230000000000001</v>
      </c>
    </row>
    <row r="68" spans="1:13" ht="30" x14ac:dyDescent="0.25">
      <c r="A68" s="7" t="s">
        <v>99</v>
      </c>
      <c r="B68" s="6">
        <v>124</v>
      </c>
      <c r="C68" s="22">
        <v>0.1129</v>
      </c>
      <c r="D68" s="22">
        <v>0.19350000000000001</v>
      </c>
      <c r="E68" s="22">
        <v>0.2016</v>
      </c>
      <c r="F68" s="22">
        <v>0.1452</v>
      </c>
      <c r="G68" s="22">
        <v>0.1371</v>
      </c>
      <c r="H68" s="22">
        <v>0.121</v>
      </c>
      <c r="I68" s="22">
        <v>5.6500000000000002E-2</v>
      </c>
      <c r="J68" s="22">
        <v>2.4199999999999999E-2</v>
      </c>
      <c r="K68" s="22">
        <v>8.0999999999999996E-3</v>
      </c>
      <c r="L68" s="22">
        <v>0.5081</v>
      </c>
      <c r="M68" s="22">
        <v>8.8700000000000001E-2</v>
      </c>
    </row>
    <row r="69" spans="1:13" ht="30" x14ac:dyDescent="0.25">
      <c r="A69" s="7" t="s">
        <v>100</v>
      </c>
      <c r="B69" s="6">
        <v>35</v>
      </c>
      <c r="C69" s="22">
        <v>8.5699999999999998E-2</v>
      </c>
      <c r="D69" s="22">
        <v>0.1714</v>
      </c>
      <c r="E69" s="22">
        <v>0.2</v>
      </c>
      <c r="F69" s="22">
        <v>0.2</v>
      </c>
      <c r="G69" s="22">
        <v>0.1429</v>
      </c>
      <c r="H69" s="22">
        <v>0.1143</v>
      </c>
      <c r="I69" s="22">
        <v>2.86E-2</v>
      </c>
      <c r="J69" s="22">
        <v>2.86E-2</v>
      </c>
      <c r="K69" s="22">
        <v>2.86E-2</v>
      </c>
      <c r="L69" s="22">
        <v>0.45710000000000001</v>
      </c>
      <c r="M69" s="22">
        <v>8.5699999999999998E-2</v>
      </c>
    </row>
    <row r="70" spans="1:13" x14ac:dyDescent="0.25">
      <c r="A70" s="7" t="s">
        <v>101</v>
      </c>
      <c r="B70" s="6">
        <v>28</v>
      </c>
      <c r="C70" s="22">
        <v>0.17860000000000001</v>
      </c>
      <c r="D70" s="22">
        <v>0.1429</v>
      </c>
      <c r="E70" s="22">
        <v>0.25</v>
      </c>
      <c r="F70" s="22">
        <v>0.17860000000000001</v>
      </c>
      <c r="G70" s="22">
        <v>7.1400000000000005E-2</v>
      </c>
      <c r="H70" s="22">
        <v>0.1071</v>
      </c>
      <c r="I70" s="22" t="s">
        <v>38</v>
      </c>
      <c r="J70" s="22">
        <v>7.1400000000000005E-2</v>
      </c>
      <c r="K70" s="22" t="s">
        <v>38</v>
      </c>
      <c r="L70" s="22">
        <v>0.57140000000000002</v>
      </c>
      <c r="M70" s="22">
        <v>7.1400000000000005E-2</v>
      </c>
    </row>
    <row r="71" spans="1:13" x14ac:dyDescent="0.25">
      <c r="A71" s="7" t="s">
        <v>102</v>
      </c>
      <c r="B71" s="6">
        <v>45</v>
      </c>
      <c r="C71" s="22">
        <v>0.1333</v>
      </c>
      <c r="D71" s="22">
        <v>0.1111</v>
      </c>
      <c r="E71" s="22">
        <v>0.24440000000000001</v>
      </c>
      <c r="F71" s="22">
        <v>0.17780000000000001</v>
      </c>
      <c r="G71" s="22">
        <v>0.17780000000000001</v>
      </c>
      <c r="H71" s="22">
        <v>0.1111</v>
      </c>
      <c r="I71" s="22">
        <v>2.2200000000000001E-2</v>
      </c>
      <c r="J71" s="22">
        <v>2.2200000000000001E-2</v>
      </c>
      <c r="K71" s="22" t="s">
        <v>38</v>
      </c>
      <c r="L71" s="22">
        <v>0.4889</v>
      </c>
      <c r="M71" s="22">
        <v>4.4400000000000002E-2</v>
      </c>
    </row>
    <row r="72" spans="1:13" x14ac:dyDescent="0.25">
      <c r="A72" s="7" t="s">
        <v>103</v>
      </c>
      <c r="B72" s="6">
        <v>46</v>
      </c>
      <c r="C72" s="22">
        <v>0.1522</v>
      </c>
      <c r="D72" s="22">
        <v>0.1522</v>
      </c>
      <c r="E72" s="22">
        <v>0.30430000000000001</v>
      </c>
      <c r="F72" s="22">
        <v>0.1087</v>
      </c>
      <c r="G72" s="22">
        <v>0.1087</v>
      </c>
      <c r="H72" s="22">
        <v>6.5199999999999994E-2</v>
      </c>
      <c r="I72" s="22">
        <v>8.6999999999999994E-2</v>
      </c>
      <c r="J72" s="22">
        <v>2.1700000000000001E-2</v>
      </c>
      <c r="K72" s="22" t="s">
        <v>38</v>
      </c>
      <c r="L72" s="22">
        <v>0.60870000000000002</v>
      </c>
      <c r="M72" s="22">
        <v>0.1087</v>
      </c>
    </row>
    <row r="73" spans="1:13" x14ac:dyDescent="0.25">
      <c r="A73" s="7" t="s">
        <v>104</v>
      </c>
      <c r="B73" s="6">
        <v>65</v>
      </c>
      <c r="C73" s="22">
        <v>0.1231</v>
      </c>
      <c r="D73" s="22">
        <v>0.1231</v>
      </c>
      <c r="E73" s="22">
        <v>0.27689999999999998</v>
      </c>
      <c r="F73" s="22">
        <v>0.1231</v>
      </c>
      <c r="G73" s="22">
        <v>0.16919999999999999</v>
      </c>
      <c r="H73" s="22">
        <v>0.15379999999999999</v>
      </c>
      <c r="I73" s="22">
        <v>1.54E-2</v>
      </c>
      <c r="J73" s="22">
        <v>1.54E-2</v>
      </c>
      <c r="K73" s="22" t="s">
        <v>38</v>
      </c>
      <c r="L73" s="22">
        <v>0.52310000000000001</v>
      </c>
      <c r="M73" s="22">
        <v>3.0800000000000001E-2</v>
      </c>
    </row>
    <row r="74" spans="1:13" x14ac:dyDescent="0.25">
      <c r="A74" s="7" t="s">
        <v>105</v>
      </c>
      <c r="B74" s="6">
        <v>577</v>
      </c>
      <c r="C74" s="22">
        <v>0.14899999999999999</v>
      </c>
      <c r="D74" s="22">
        <v>0.1958</v>
      </c>
      <c r="E74" s="22">
        <v>0.1837</v>
      </c>
      <c r="F74" s="22">
        <v>0.16120000000000001</v>
      </c>
      <c r="G74" s="22">
        <v>0.13689999999999999</v>
      </c>
      <c r="H74" s="22">
        <v>9.5299999999999996E-2</v>
      </c>
      <c r="I74" s="22">
        <v>4.1599999999999998E-2</v>
      </c>
      <c r="J74" s="22">
        <v>2.4299999999999999E-2</v>
      </c>
      <c r="K74" s="22">
        <v>1.21E-2</v>
      </c>
      <c r="L74" s="22">
        <v>0.52859999999999996</v>
      </c>
      <c r="M74" s="22">
        <v>7.8E-2</v>
      </c>
    </row>
    <row r="75" spans="1:13" x14ac:dyDescent="0.25">
      <c r="A75" s="7" t="s">
        <v>106</v>
      </c>
      <c r="B75" s="6">
        <v>14</v>
      </c>
      <c r="C75" s="22" t="s">
        <v>38</v>
      </c>
      <c r="D75" s="22">
        <v>0.35709999999999997</v>
      </c>
      <c r="E75" s="22">
        <v>0.21429999999999999</v>
      </c>
      <c r="F75" s="22">
        <v>0.1429</v>
      </c>
      <c r="G75" s="22" t="s">
        <v>38</v>
      </c>
      <c r="H75" s="22">
        <v>7.1400000000000005E-2</v>
      </c>
      <c r="I75" s="22">
        <v>0.1429</v>
      </c>
      <c r="J75" s="22">
        <v>7.1400000000000005E-2</v>
      </c>
      <c r="K75" s="22" t="s">
        <v>38</v>
      </c>
      <c r="L75" s="22">
        <v>0.57140000000000002</v>
      </c>
      <c r="M75" s="22">
        <v>0.21429999999999999</v>
      </c>
    </row>
    <row r="76" spans="1:13" x14ac:dyDescent="0.25">
      <c r="A76" s="7" t="s">
        <v>107</v>
      </c>
      <c r="B76" s="6">
        <v>54</v>
      </c>
      <c r="C76" s="22">
        <v>0.1111</v>
      </c>
      <c r="D76" s="22">
        <v>0.14810000000000001</v>
      </c>
      <c r="E76" s="22">
        <v>0.16669999999999999</v>
      </c>
      <c r="F76" s="22">
        <v>0.2407</v>
      </c>
      <c r="G76" s="22">
        <v>0.12959999999999999</v>
      </c>
      <c r="H76" s="22">
        <v>0.12959999999999999</v>
      </c>
      <c r="I76" s="22">
        <v>5.5599999999999997E-2</v>
      </c>
      <c r="J76" s="22">
        <v>1.8499999999999999E-2</v>
      </c>
      <c r="K76" s="22" t="s">
        <v>38</v>
      </c>
      <c r="L76" s="22">
        <v>0.4259</v>
      </c>
      <c r="M76" s="22">
        <v>7.4099999999999999E-2</v>
      </c>
    </row>
    <row r="77" spans="1:13" x14ac:dyDescent="0.25">
      <c r="A77" s="7" t="s">
        <v>108</v>
      </c>
      <c r="B77" s="6">
        <v>56</v>
      </c>
      <c r="C77" s="22">
        <v>0.1071</v>
      </c>
      <c r="D77" s="22">
        <v>0.1429</v>
      </c>
      <c r="E77" s="22">
        <v>0.19639999999999999</v>
      </c>
      <c r="F77" s="22">
        <v>0.25</v>
      </c>
      <c r="G77" s="22">
        <v>0.1429</v>
      </c>
      <c r="H77" s="22">
        <v>7.1400000000000005E-2</v>
      </c>
      <c r="I77" s="22">
        <v>3.5700000000000003E-2</v>
      </c>
      <c r="J77" s="22">
        <v>1.7899999999999999E-2</v>
      </c>
      <c r="K77" s="22">
        <v>3.5700000000000003E-2</v>
      </c>
      <c r="L77" s="22">
        <v>0.44640000000000002</v>
      </c>
      <c r="M77" s="22">
        <v>8.9300000000000004E-2</v>
      </c>
    </row>
    <row r="78" spans="1:13" x14ac:dyDescent="0.25">
      <c r="A78" s="7" t="s">
        <v>109</v>
      </c>
      <c r="B78" s="6">
        <v>79</v>
      </c>
      <c r="C78" s="22">
        <v>0.1772</v>
      </c>
      <c r="D78" s="22">
        <v>0.13919999999999999</v>
      </c>
      <c r="E78" s="22">
        <v>0.1013</v>
      </c>
      <c r="F78" s="22">
        <v>0.24049999999999999</v>
      </c>
      <c r="G78" s="22">
        <v>0.13919999999999999</v>
      </c>
      <c r="H78" s="22">
        <v>8.8599999999999998E-2</v>
      </c>
      <c r="I78" s="22">
        <v>8.8599999999999998E-2</v>
      </c>
      <c r="J78" s="22">
        <v>2.53E-2</v>
      </c>
      <c r="K78" s="22" t="s">
        <v>38</v>
      </c>
      <c r="L78" s="22">
        <v>0.41770000000000002</v>
      </c>
      <c r="M78" s="22">
        <v>0.1139</v>
      </c>
    </row>
    <row r="79" spans="1:13" x14ac:dyDescent="0.25">
      <c r="A79" s="7" t="s">
        <v>110</v>
      </c>
      <c r="B79" s="6">
        <v>74</v>
      </c>
      <c r="C79" s="22">
        <v>0.14860000000000001</v>
      </c>
      <c r="D79" s="22">
        <v>0.14860000000000001</v>
      </c>
      <c r="E79" s="22">
        <v>0.18920000000000001</v>
      </c>
      <c r="F79" s="22">
        <v>9.4600000000000004E-2</v>
      </c>
      <c r="G79" s="22">
        <v>0.16220000000000001</v>
      </c>
      <c r="H79" s="22">
        <v>0.16220000000000001</v>
      </c>
      <c r="I79" s="22">
        <v>2.7E-2</v>
      </c>
      <c r="J79" s="22">
        <v>2.7E-2</v>
      </c>
      <c r="K79" s="22">
        <v>4.0500000000000001E-2</v>
      </c>
      <c r="L79" s="22">
        <v>0.48649999999999999</v>
      </c>
      <c r="M79" s="22">
        <v>9.4600000000000004E-2</v>
      </c>
    </row>
    <row r="80" spans="1:13" x14ac:dyDescent="0.25">
      <c r="A80" s="7" t="s">
        <v>111</v>
      </c>
      <c r="B80" s="6">
        <v>63</v>
      </c>
      <c r="C80" s="22">
        <v>0.1905</v>
      </c>
      <c r="D80" s="22">
        <v>0.26979999999999998</v>
      </c>
      <c r="E80" s="22">
        <v>0.20630000000000001</v>
      </c>
      <c r="F80" s="22">
        <v>6.3500000000000001E-2</v>
      </c>
      <c r="G80" s="22">
        <v>9.5200000000000007E-2</v>
      </c>
      <c r="H80" s="22">
        <v>7.9399999999999998E-2</v>
      </c>
      <c r="I80" s="22">
        <v>4.7600000000000003E-2</v>
      </c>
      <c r="J80" s="22">
        <v>4.7600000000000003E-2</v>
      </c>
      <c r="K80" s="22" t="s">
        <v>38</v>
      </c>
      <c r="L80" s="22">
        <v>0.66669999999999996</v>
      </c>
      <c r="M80" s="22">
        <v>9.5200000000000007E-2</v>
      </c>
    </row>
    <row r="81" spans="1:13" x14ac:dyDescent="0.25">
      <c r="A81" s="7" t="s">
        <v>112</v>
      </c>
      <c r="B81" s="6">
        <v>62</v>
      </c>
      <c r="C81" s="22">
        <v>8.0600000000000005E-2</v>
      </c>
      <c r="D81" s="22">
        <v>0.2258</v>
      </c>
      <c r="E81" s="22">
        <v>0.2419</v>
      </c>
      <c r="F81" s="22">
        <v>0.1774</v>
      </c>
      <c r="G81" s="22">
        <v>0.1129</v>
      </c>
      <c r="H81" s="22">
        <v>0.129</v>
      </c>
      <c r="I81" s="22">
        <v>1.61E-2</v>
      </c>
      <c r="J81" s="22" t="s">
        <v>38</v>
      </c>
      <c r="K81" s="22">
        <v>1.61E-2</v>
      </c>
      <c r="L81" s="22">
        <v>0.5484</v>
      </c>
      <c r="M81" s="22">
        <v>3.2300000000000002E-2</v>
      </c>
    </row>
    <row r="82" spans="1:13" x14ac:dyDescent="0.25">
      <c r="A82" s="7" t="s">
        <v>113</v>
      </c>
      <c r="B82" s="6">
        <v>43</v>
      </c>
      <c r="C82" s="22">
        <v>0.1163</v>
      </c>
      <c r="D82" s="22">
        <v>0.13950000000000001</v>
      </c>
      <c r="E82" s="22">
        <v>0.1628</v>
      </c>
      <c r="F82" s="22">
        <v>0.2326</v>
      </c>
      <c r="G82" s="22">
        <v>0.1163</v>
      </c>
      <c r="H82" s="22">
        <v>0.13950000000000001</v>
      </c>
      <c r="I82" s="22">
        <v>4.65E-2</v>
      </c>
      <c r="J82" s="22">
        <v>2.3300000000000001E-2</v>
      </c>
      <c r="K82" s="22">
        <v>2.3300000000000001E-2</v>
      </c>
      <c r="L82" s="22">
        <v>0.41860000000000003</v>
      </c>
      <c r="M82" s="22">
        <v>9.2999999999999999E-2</v>
      </c>
    </row>
    <row r="83" spans="1:13" x14ac:dyDescent="0.25">
      <c r="A83" s="7" t="s">
        <v>114</v>
      </c>
      <c r="B83" s="6">
        <v>35</v>
      </c>
      <c r="C83" s="22">
        <v>0.1143</v>
      </c>
      <c r="D83" s="22">
        <v>0.1429</v>
      </c>
      <c r="E83" s="22">
        <v>0.28570000000000001</v>
      </c>
      <c r="F83" s="22">
        <v>0.1714</v>
      </c>
      <c r="G83" s="22">
        <v>8.5699999999999998E-2</v>
      </c>
      <c r="H83" s="22">
        <v>2.86E-2</v>
      </c>
      <c r="I83" s="22">
        <v>2.86E-2</v>
      </c>
      <c r="J83" s="22">
        <v>0.1143</v>
      </c>
      <c r="K83" s="22">
        <v>2.86E-2</v>
      </c>
      <c r="L83" s="22">
        <v>0.54290000000000005</v>
      </c>
      <c r="M83" s="22">
        <v>0.1714</v>
      </c>
    </row>
    <row r="84" spans="1:13" x14ac:dyDescent="0.25">
      <c r="A84" s="7" t="s">
        <v>115</v>
      </c>
      <c r="B84" s="6">
        <v>29</v>
      </c>
      <c r="C84" s="22">
        <v>3.4500000000000003E-2</v>
      </c>
      <c r="D84" s="22">
        <v>0.10340000000000001</v>
      </c>
      <c r="E84" s="22">
        <v>0.1724</v>
      </c>
      <c r="F84" s="22">
        <v>0.31030000000000002</v>
      </c>
      <c r="G84" s="22">
        <v>0.1724</v>
      </c>
      <c r="H84" s="22">
        <v>0.1724</v>
      </c>
      <c r="I84" s="22">
        <v>3.4500000000000003E-2</v>
      </c>
      <c r="J84" s="22" t="s">
        <v>38</v>
      </c>
      <c r="K84" s="22" t="s">
        <v>38</v>
      </c>
      <c r="L84" s="22">
        <v>0.31030000000000002</v>
      </c>
      <c r="M84" s="22">
        <v>3.4500000000000003E-2</v>
      </c>
    </row>
    <row r="85" spans="1:13" x14ac:dyDescent="0.25">
      <c r="A85" s="7" t="s">
        <v>116</v>
      </c>
      <c r="B85" s="6">
        <v>92</v>
      </c>
      <c r="C85" s="22">
        <v>0.1196</v>
      </c>
      <c r="D85" s="22">
        <v>0.19570000000000001</v>
      </c>
      <c r="E85" s="22">
        <v>0.19570000000000001</v>
      </c>
      <c r="F85" s="22">
        <v>8.6999999999999994E-2</v>
      </c>
      <c r="G85" s="22">
        <v>0.20649999999999999</v>
      </c>
      <c r="H85" s="22">
        <v>0.1087</v>
      </c>
      <c r="I85" s="22">
        <v>6.5199999999999994E-2</v>
      </c>
      <c r="J85" s="22">
        <v>2.1700000000000001E-2</v>
      </c>
      <c r="K85" s="22" t="s">
        <v>38</v>
      </c>
      <c r="L85" s="22">
        <v>0.51090000000000002</v>
      </c>
      <c r="M85" s="22">
        <v>8.6999999999999994E-2</v>
      </c>
    </row>
    <row r="86" spans="1:13" x14ac:dyDescent="0.25">
      <c r="A86" s="7" t="s">
        <v>117</v>
      </c>
      <c r="B86" s="6">
        <v>9</v>
      </c>
      <c r="C86" s="22">
        <v>0.1111</v>
      </c>
      <c r="D86" s="22">
        <v>0.33329999999999999</v>
      </c>
      <c r="E86" s="22">
        <v>0.22220000000000001</v>
      </c>
      <c r="F86" s="22" t="s">
        <v>38</v>
      </c>
      <c r="G86" s="22">
        <v>0.22220000000000001</v>
      </c>
      <c r="H86" s="22">
        <v>0.1111</v>
      </c>
      <c r="I86" s="22" t="s">
        <v>38</v>
      </c>
      <c r="J86" s="22" t="s">
        <v>38</v>
      </c>
      <c r="K86" s="22" t="s">
        <v>38</v>
      </c>
      <c r="L86" s="22">
        <v>0.66669999999999996</v>
      </c>
      <c r="M86" s="22">
        <v>0</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t="s">
        <v>38</v>
      </c>
      <c r="D98" s="22">
        <v>0.28570000000000001</v>
      </c>
      <c r="E98" s="22">
        <v>0.1429</v>
      </c>
      <c r="F98" s="22">
        <v>0.1429</v>
      </c>
      <c r="G98" s="22" t="s">
        <v>38</v>
      </c>
      <c r="H98" s="22">
        <v>0.28570000000000001</v>
      </c>
      <c r="I98" s="22">
        <v>0.1429</v>
      </c>
      <c r="J98" s="22" t="s">
        <v>38</v>
      </c>
      <c r="K98" s="22" t="s">
        <v>38</v>
      </c>
      <c r="L98" s="22">
        <v>0.42859999999999998</v>
      </c>
      <c r="M98" s="22">
        <v>0.1429</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763</v>
      </c>
      <c r="C103" s="22">
        <v>0.13370000000000001</v>
      </c>
      <c r="D103" s="22">
        <v>0.1782</v>
      </c>
      <c r="E103" s="22">
        <v>0.18609999999999999</v>
      </c>
      <c r="F103" s="22">
        <v>0.16639999999999999</v>
      </c>
      <c r="G103" s="22">
        <v>0.1389</v>
      </c>
      <c r="H103" s="22">
        <v>0.1114</v>
      </c>
      <c r="I103" s="22">
        <v>4.7199999999999999E-2</v>
      </c>
      <c r="J103" s="22">
        <v>2.75E-2</v>
      </c>
      <c r="K103" s="22">
        <v>1.0500000000000001E-2</v>
      </c>
      <c r="L103" s="22">
        <v>0.498</v>
      </c>
      <c r="M103" s="22">
        <v>8.5199999999999998E-2</v>
      </c>
    </row>
    <row r="104" spans="1:13" ht="30" x14ac:dyDescent="0.25">
      <c r="A104" s="7" t="s">
        <v>135</v>
      </c>
      <c r="B104" s="6">
        <v>641</v>
      </c>
      <c r="C104" s="22">
        <v>0.1295</v>
      </c>
      <c r="D104" s="22">
        <v>0.16689999999999999</v>
      </c>
      <c r="E104" s="22">
        <v>0.19500000000000001</v>
      </c>
      <c r="F104" s="22">
        <v>0.17319999999999999</v>
      </c>
      <c r="G104" s="22">
        <v>0.13730000000000001</v>
      </c>
      <c r="H104" s="22">
        <v>0.1139</v>
      </c>
      <c r="I104" s="22">
        <v>4.99E-2</v>
      </c>
      <c r="J104" s="22">
        <v>2.3400000000000001E-2</v>
      </c>
      <c r="K104" s="22">
        <v>1.09E-2</v>
      </c>
      <c r="L104" s="22">
        <v>0.4914</v>
      </c>
      <c r="M104" s="22">
        <v>8.4199999999999997E-2</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7</v>
      </c>
      <c r="C106" s="22">
        <v>0.1429</v>
      </c>
      <c r="D106" s="22" t="s">
        <v>38</v>
      </c>
      <c r="E106" s="22">
        <v>0.1429</v>
      </c>
      <c r="F106" s="22">
        <v>0.1429</v>
      </c>
      <c r="G106" s="22">
        <v>0.28570000000000001</v>
      </c>
      <c r="H106" s="22">
        <v>0.28570000000000001</v>
      </c>
      <c r="I106" s="22" t="s">
        <v>38</v>
      </c>
      <c r="J106" s="22" t="s">
        <v>38</v>
      </c>
      <c r="K106" s="22" t="s">
        <v>38</v>
      </c>
      <c r="L106" s="22">
        <v>0.28570000000000001</v>
      </c>
      <c r="M106" s="22">
        <v>0</v>
      </c>
    </row>
    <row r="107" spans="1:13" x14ac:dyDescent="0.25">
      <c r="A107" s="7" t="s">
        <v>138</v>
      </c>
      <c r="B107" s="6">
        <v>14</v>
      </c>
      <c r="C107" s="22">
        <v>0.21429999999999999</v>
      </c>
      <c r="D107" s="22">
        <v>0.35709999999999997</v>
      </c>
      <c r="E107" s="22">
        <v>7.1400000000000005E-2</v>
      </c>
      <c r="F107" s="22">
        <v>7.1400000000000005E-2</v>
      </c>
      <c r="G107" s="22">
        <v>0.28570000000000001</v>
      </c>
      <c r="H107" s="22" t="s">
        <v>38</v>
      </c>
      <c r="I107" s="22" t="s">
        <v>38</v>
      </c>
      <c r="J107" s="22" t="s">
        <v>38</v>
      </c>
      <c r="K107" s="22" t="s">
        <v>38</v>
      </c>
      <c r="L107" s="22">
        <v>0.64290000000000003</v>
      </c>
      <c r="M107" s="22">
        <v>0</v>
      </c>
    </row>
    <row r="108" spans="1:13" x14ac:dyDescent="0.25">
      <c r="A108" s="7" t="s">
        <v>139</v>
      </c>
      <c r="B108" s="6">
        <v>12</v>
      </c>
      <c r="C108" s="22">
        <v>0.33329999999999999</v>
      </c>
      <c r="D108" s="22">
        <v>0.33329999999999999</v>
      </c>
      <c r="E108" s="22" t="s">
        <v>38</v>
      </c>
      <c r="F108" s="22">
        <v>8.3299999999999999E-2</v>
      </c>
      <c r="G108" s="22">
        <v>0.16669999999999999</v>
      </c>
      <c r="H108" s="22" t="s">
        <v>38</v>
      </c>
      <c r="I108" s="22">
        <v>8.3299999999999999E-2</v>
      </c>
      <c r="J108" s="22" t="s">
        <v>38</v>
      </c>
      <c r="K108" s="22" t="s">
        <v>38</v>
      </c>
      <c r="L108" s="22">
        <v>0.66669999999999996</v>
      </c>
      <c r="M108" s="22">
        <v>8.3299999999999999E-2</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v>0.375</v>
      </c>
      <c r="D110" s="22">
        <v>0.375</v>
      </c>
      <c r="E110" s="22" t="s">
        <v>38</v>
      </c>
      <c r="F110" s="22" t="s">
        <v>38</v>
      </c>
      <c r="G110" s="22">
        <v>0.125</v>
      </c>
      <c r="H110" s="22" t="s">
        <v>38</v>
      </c>
      <c r="I110" s="22">
        <v>0.125</v>
      </c>
      <c r="J110" s="22" t="s">
        <v>38</v>
      </c>
      <c r="K110" s="22" t="s">
        <v>38</v>
      </c>
      <c r="L110" s="22">
        <v>0.75</v>
      </c>
      <c r="M110" s="22">
        <v>0.125</v>
      </c>
    </row>
    <row r="111" spans="1:13" ht="30" x14ac:dyDescent="0.25">
      <c r="A111" s="7" t="s">
        <v>142</v>
      </c>
      <c r="B111" s="6">
        <v>28</v>
      </c>
      <c r="C111" s="22">
        <v>0.1071</v>
      </c>
      <c r="D111" s="22">
        <v>0.1071</v>
      </c>
      <c r="E111" s="22">
        <v>7.1400000000000005E-2</v>
      </c>
      <c r="F111" s="22">
        <v>0.28570000000000001</v>
      </c>
      <c r="G111" s="22">
        <v>0.17860000000000001</v>
      </c>
      <c r="H111" s="22">
        <v>0.1071</v>
      </c>
      <c r="I111" s="22">
        <v>0.1071</v>
      </c>
      <c r="J111" s="22">
        <v>3.5700000000000003E-2</v>
      </c>
      <c r="K111" s="22" t="s">
        <v>38</v>
      </c>
      <c r="L111" s="22">
        <v>0.28570000000000001</v>
      </c>
      <c r="M111" s="22">
        <v>0.1429</v>
      </c>
    </row>
    <row r="112" spans="1:13" ht="30" x14ac:dyDescent="0.25">
      <c r="A112" s="7" t="s">
        <v>143</v>
      </c>
      <c r="B112" s="6">
        <v>61</v>
      </c>
      <c r="C112" s="22">
        <v>8.2000000000000003E-2</v>
      </c>
      <c r="D112" s="22">
        <v>0.18029999999999999</v>
      </c>
      <c r="E112" s="22">
        <v>0.18029999999999999</v>
      </c>
      <c r="F112" s="22">
        <v>0.16389999999999999</v>
      </c>
      <c r="G112" s="22">
        <v>0.18029999999999999</v>
      </c>
      <c r="H112" s="22">
        <v>0.1148</v>
      </c>
      <c r="I112" s="22">
        <v>6.5600000000000006E-2</v>
      </c>
      <c r="J112" s="22">
        <v>3.2800000000000003E-2</v>
      </c>
      <c r="K112" s="22" t="s">
        <v>38</v>
      </c>
      <c r="L112" s="22">
        <v>0.44259999999999999</v>
      </c>
      <c r="M112" s="22">
        <v>9.8400000000000001E-2</v>
      </c>
    </row>
    <row r="113" spans="1:13" x14ac:dyDescent="0.25">
      <c r="A113" s="7" t="s">
        <v>144</v>
      </c>
      <c r="B113" s="6">
        <v>41</v>
      </c>
      <c r="C113" s="22">
        <v>0.17069999999999999</v>
      </c>
      <c r="D113" s="22">
        <v>0.1951</v>
      </c>
      <c r="E113" s="22">
        <v>0.26829999999999998</v>
      </c>
      <c r="F113" s="22">
        <v>0.17069999999999999</v>
      </c>
      <c r="G113" s="22">
        <v>0.122</v>
      </c>
      <c r="H113" s="22">
        <v>4.8800000000000003E-2</v>
      </c>
      <c r="I113" s="22">
        <v>2.4400000000000002E-2</v>
      </c>
      <c r="J113" s="22" t="s">
        <v>38</v>
      </c>
      <c r="K113" s="22" t="s">
        <v>38</v>
      </c>
      <c r="L113" s="22">
        <v>0.6341</v>
      </c>
      <c r="M113" s="22">
        <v>2.4400000000000002E-2</v>
      </c>
    </row>
    <row r="114" spans="1:13" x14ac:dyDescent="0.25">
      <c r="A114" s="7" t="s">
        <v>145</v>
      </c>
      <c r="B114" s="6">
        <v>418</v>
      </c>
      <c r="C114" s="22">
        <v>0.1268</v>
      </c>
      <c r="D114" s="22">
        <v>0.19139999999999999</v>
      </c>
      <c r="E114" s="22">
        <v>0.16750000000000001</v>
      </c>
      <c r="F114" s="22">
        <v>0.1555</v>
      </c>
      <c r="G114" s="22">
        <v>0.1555</v>
      </c>
      <c r="H114" s="22">
        <v>0.1148</v>
      </c>
      <c r="I114" s="22">
        <v>4.7800000000000002E-2</v>
      </c>
      <c r="J114" s="22">
        <v>2.87E-2</v>
      </c>
      <c r="K114" s="22">
        <v>1.2E-2</v>
      </c>
      <c r="L114" s="22">
        <v>0.48559999999999998</v>
      </c>
      <c r="M114" s="22">
        <v>8.8499999999999995E-2</v>
      </c>
    </row>
    <row r="115" spans="1:13" ht="30" x14ac:dyDescent="0.25">
      <c r="A115" s="7" t="s">
        <v>146</v>
      </c>
      <c r="B115" s="6">
        <v>800</v>
      </c>
      <c r="C115" s="22">
        <v>0.1338</v>
      </c>
      <c r="D115" s="22">
        <v>0.18379999999999999</v>
      </c>
      <c r="E115" s="22">
        <v>0.1913</v>
      </c>
      <c r="F115" s="22">
        <v>0.1588</v>
      </c>
      <c r="G115" s="22">
        <v>0.13880000000000001</v>
      </c>
      <c r="H115" s="22">
        <v>0.1075</v>
      </c>
      <c r="I115" s="22">
        <v>4.8800000000000003E-2</v>
      </c>
      <c r="J115" s="22">
        <v>2.75E-2</v>
      </c>
      <c r="K115" s="22">
        <v>0.01</v>
      </c>
      <c r="L115" s="22">
        <v>0.50880000000000003</v>
      </c>
      <c r="M115" s="22">
        <v>8.6300000000000002E-2</v>
      </c>
    </row>
    <row r="116" spans="1:13" x14ac:dyDescent="0.25">
      <c r="A116" s="7" t="s">
        <v>147</v>
      </c>
      <c r="B116" s="6">
        <v>347</v>
      </c>
      <c r="C116" s="22">
        <v>9.2200000000000004E-2</v>
      </c>
      <c r="D116" s="22">
        <v>0.1671</v>
      </c>
      <c r="E116" s="22">
        <v>0.20169999999999999</v>
      </c>
      <c r="F116" s="22">
        <v>0.18160000000000001</v>
      </c>
      <c r="G116" s="22">
        <v>0.15559999999999999</v>
      </c>
      <c r="H116" s="22">
        <v>0.1066</v>
      </c>
      <c r="I116" s="22">
        <v>5.1900000000000002E-2</v>
      </c>
      <c r="J116" s="22">
        <v>3.4599999999999999E-2</v>
      </c>
      <c r="K116" s="22">
        <v>8.6E-3</v>
      </c>
      <c r="L116" s="22">
        <v>0.46110000000000001</v>
      </c>
      <c r="M116" s="22">
        <v>9.5100000000000004E-2</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386</v>
      </c>
      <c r="C118" s="22">
        <v>0.114</v>
      </c>
      <c r="D118" s="22">
        <v>0.18129999999999999</v>
      </c>
      <c r="E118" s="22">
        <v>0.18390000000000001</v>
      </c>
      <c r="F118" s="22">
        <v>0.15029999999999999</v>
      </c>
      <c r="G118" s="22">
        <v>0.15540000000000001</v>
      </c>
      <c r="H118" s="22">
        <v>0.12180000000000001</v>
      </c>
      <c r="I118" s="22">
        <v>5.7000000000000002E-2</v>
      </c>
      <c r="J118" s="22">
        <v>2.5899999999999999E-2</v>
      </c>
      <c r="K118" s="22">
        <v>1.04E-2</v>
      </c>
      <c r="L118" s="22">
        <v>0.4793</v>
      </c>
      <c r="M118" s="22">
        <v>9.3299999999999994E-2</v>
      </c>
    </row>
    <row r="119" spans="1:13" ht="30" x14ac:dyDescent="0.25">
      <c r="A119" s="7" t="s">
        <v>150</v>
      </c>
      <c r="B119" s="6">
        <v>406</v>
      </c>
      <c r="C119" s="22">
        <v>0.1108</v>
      </c>
      <c r="D119" s="22">
        <v>0.1552</v>
      </c>
      <c r="E119" s="22">
        <v>0.2094</v>
      </c>
      <c r="F119" s="22">
        <v>0.16500000000000001</v>
      </c>
      <c r="G119" s="22">
        <v>0.1429</v>
      </c>
      <c r="H119" s="22">
        <v>0.12809999999999999</v>
      </c>
      <c r="I119" s="22">
        <v>4.9299999999999997E-2</v>
      </c>
      <c r="J119" s="22">
        <v>3.2000000000000001E-2</v>
      </c>
      <c r="K119" s="22">
        <v>7.4000000000000003E-3</v>
      </c>
      <c r="L119" s="22">
        <v>0.47539999999999999</v>
      </c>
      <c r="M119" s="22">
        <v>8.8700000000000001E-2</v>
      </c>
    </row>
    <row r="120" spans="1:13" x14ac:dyDescent="0.25">
      <c r="A120" s="7" t="s">
        <v>151</v>
      </c>
      <c r="B120" s="6">
        <v>30</v>
      </c>
      <c r="C120" s="22">
        <v>0.16669999999999999</v>
      </c>
      <c r="D120" s="22">
        <v>0.2</v>
      </c>
      <c r="E120" s="22">
        <v>6.6699999999999995E-2</v>
      </c>
      <c r="F120" s="22">
        <v>0.1333</v>
      </c>
      <c r="G120" s="22">
        <v>0.1</v>
      </c>
      <c r="H120" s="22">
        <v>0.26669999999999999</v>
      </c>
      <c r="I120" s="22">
        <v>3.3300000000000003E-2</v>
      </c>
      <c r="J120" s="22" t="s">
        <v>38</v>
      </c>
      <c r="K120" s="22">
        <v>3.3300000000000003E-2</v>
      </c>
      <c r="L120" s="22">
        <v>0.43330000000000002</v>
      </c>
      <c r="M120" s="22">
        <v>6.6699999999999995E-2</v>
      </c>
    </row>
    <row r="121" spans="1:13" x14ac:dyDescent="0.25">
      <c r="A121" s="7" t="s">
        <v>152</v>
      </c>
      <c r="B121" s="6">
        <v>797</v>
      </c>
      <c r="C121" s="22">
        <v>0.13300000000000001</v>
      </c>
      <c r="D121" s="22">
        <v>0.18440000000000001</v>
      </c>
      <c r="E121" s="22">
        <v>0.192</v>
      </c>
      <c r="F121" s="22">
        <v>0.15809999999999999</v>
      </c>
      <c r="G121" s="22">
        <v>0.13800000000000001</v>
      </c>
      <c r="H121" s="22">
        <v>0.1079</v>
      </c>
      <c r="I121" s="22">
        <v>5.0200000000000002E-2</v>
      </c>
      <c r="J121" s="22">
        <v>2.63E-2</v>
      </c>
      <c r="K121" s="22">
        <v>0.01</v>
      </c>
      <c r="L121" s="22">
        <v>0.50939999999999996</v>
      </c>
      <c r="M121" s="22">
        <v>8.6599999999999996E-2</v>
      </c>
    </row>
    <row r="122" spans="1:13" x14ac:dyDescent="0.25">
      <c r="A122" s="7" t="s">
        <v>153</v>
      </c>
      <c r="B122" s="6">
        <v>13</v>
      </c>
      <c r="C122" s="22" t="s">
        <v>38</v>
      </c>
      <c r="D122" s="22">
        <v>0.15379999999999999</v>
      </c>
      <c r="E122" s="22">
        <v>0.23080000000000001</v>
      </c>
      <c r="F122" s="22">
        <v>0.23080000000000001</v>
      </c>
      <c r="G122" s="22">
        <v>0.15379999999999999</v>
      </c>
      <c r="H122" s="22">
        <v>0.23080000000000001</v>
      </c>
      <c r="I122" s="22" t="s">
        <v>38</v>
      </c>
      <c r="J122" s="22" t="s">
        <v>38</v>
      </c>
      <c r="K122" s="22" t="s">
        <v>38</v>
      </c>
      <c r="L122" s="22">
        <v>0.3846</v>
      </c>
      <c r="M122" s="22">
        <v>0</v>
      </c>
    </row>
    <row r="123" spans="1:13" x14ac:dyDescent="0.25">
      <c r="A123" s="7" t="s">
        <v>154</v>
      </c>
      <c r="B123" s="6">
        <v>224</v>
      </c>
      <c r="C123" s="22">
        <v>0.1071</v>
      </c>
      <c r="D123" s="22">
        <v>0.183</v>
      </c>
      <c r="E123" s="22">
        <v>0.1741</v>
      </c>
      <c r="F123" s="22">
        <v>0.1875</v>
      </c>
      <c r="G123" s="22">
        <v>0.14729999999999999</v>
      </c>
      <c r="H123" s="22">
        <v>0.11609999999999999</v>
      </c>
      <c r="I123" s="22">
        <v>5.3600000000000002E-2</v>
      </c>
      <c r="J123" s="22">
        <v>2.23E-2</v>
      </c>
      <c r="K123" s="22">
        <v>8.8999999999999999E-3</v>
      </c>
      <c r="L123" s="22">
        <v>0.46429999999999999</v>
      </c>
      <c r="M123" s="22">
        <v>8.48E-2</v>
      </c>
    </row>
    <row r="124" spans="1:13" ht="30" x14ac:dyDescent="0.25">
      <c r="A124" s="7" t="s">
        <v>155</v>
      </c>
      <c r="B124" s="6">
        <v>605</v>
      </c>
      <c r="C124" s="22">
        <v>0.1273</v>
      </c>
      <c r="D124" s="22">
        <v>0.18840000000000001</v>
      </c>
      <c r="E124" s="22">
        <v>0.20660000000000001</v>
      </c>
      <c r="F124" s="22">
        <v>0.15870000000000001</v>
      </c>
      <c r="G124" s="22">
        <v>0.12230000000000001</v>
      </c>
      <c r="H124" s="22">
        <v>0.114</v>
      </c>
      <c r="I124" s="22">
        <v>4.7899999999999998E-2</v>
      </c>
      <c r="J124" s="22">
        <v>2.64E-2</v>
      </c>
      <c r="K124" s="22">
        <v>8.3000000000000001E-3</v>
      </c>
      <c r="L124" s="22">
        <v>0.52229999999999999</v>
      </c>
      <c r="M124" s="22">
        <v>8.2600000000000007E-2</v>
      </c>
    </row>
    <row r="125" spans="1:13" x14ac:dyDescent="0.25">
      <c r="A125" s="7" t="s">
        <v>156</v>
      </c>
      <c r="B125" s="6">
        <v>42</v>
      </c>
      <c r="C125" s="22">
        <v>7.1400000000000005E-2</v>
      </c>
      <c r="D125" s="22">
        <v>9.5200000000000007E-2</v>
      </c>
      <c r="E125" s="22">
        <v>0.1905</v>
      </c>
      <c r="F125" s="22">
        <v>0.1905</v>
      </c>
      <c r="G125" s="22">
        <v>0.1429</v>
      </c>
      <c r="H125" s="22">
        <v>0.1905</v>
      </c>
      <c r="I125" s="22">
        <v>7.1400000000000005E-2</v>
      </c>
      <c r="J125" s="22" t="s">
        <v>38</v>
      </c>
      <c r="K125" s="22">
        <v>4.7600000000000003E-2</v>
      </c>
      <c r="L125" s="22">
        <v>0.35709999999999997</v>
      </c>
      <c r="M125" s="22">
        <v>0.11899999999999999</v>
      </c>
    </row>
    <row r="126" spans="1:13" x14ac:dyDescent="0.25">
      <c r="A126" s="7" t="s">
        <v>157</v>
      </c>
      <c r="B126" s="6">
        <v>30</v>
      </c>
      <c r="C126" s="22">
        <v>0.16669999999999999</v>
      </c>
      <c r="D126" s="22">
        <v>0.2</v>
      </c>
      <c r="E126" s="22">
        <v>6.6699999999999995E-2</v>
      </c>
      <c r="F126" s="22">
        <v>0.1333</v>
      </c>
      <c r="G126" s="22">
        <v>0.1</v>
      </c>
      <c r="H126" s="22">
        <v>0.26669999999999999</v>
      </c>
      <c r="I126" s="22">
        <v>3.3300000000000003E-2</v>
      </c>
      <c r="J126" s="22" t="s">
        <v>38</v>
      </c>
      <c r="K126" s="22">
        <v>3.3300000000000003E-2</v>
      </c>
      <c r="L126" s="22">
        <v>0.43330000000000002</v>
      </c>
      <c r="M126" s="22">
        <v>6.6699999999999995E-2</v>
      </c>
    </row>
    <row r="127" spans="1:13" x14ac:dyDescent="0.25">
      <c r="A127" s="7" t="s">
        <v>158</v>
      </c>
      <c r="B127" s="6">
        <v>158</v>
      </c>
      <c r="C127" s="22">
        <v>9.4899999999999998E-2</v>
      </c>
      <c r="D127" s="22">
        <v>0.12659999999999999</v>
      </c>
      <c r="E127" s="22">
        <v>0.23419999999999999</v>
      </c>
      <c r="F127" s="22">
        <v>0.14560000000000001</v>
      </c>
      <c r="G127" s="22">
        <v>0.1709</v>
      </c>
      <c r="H127" s="22">
        <v>0.1709</v>
      </c>
      <c r="I127" s="22">
        <v>2.53E-2</v>
      </c>
      <c r="J127" s="22">
        <v>3.1600000000000003E-2</v>
      </c>
      <c r="K127" s="22" t="s">
        <v>38</v>
      </c>
      <c r="L127" s="22">
        <v>0.45569999999999999</v>
      </c>
      <c r="M127" s="22">
        <v>5.7000000000000002E-2</v>
      </c>
    </row>
    <row r="128" spans="1:13" x14ac:dyDescent="0.25">
      <c r="A128" s="7" t="s">
        <v>159</v>
      </c>
      <c r="B128" s="6">
        <v>718</v>
      </c>
      <c r="C128" s="22">
        <v>0.13650000000000001</v>
      </c>
      <c r="D128" s="22">
        <v>0.1908</v>
      </c>
      <c r="E128" s="22">
        <v>0.1908</v>
      </c>
      <c r="F128" s="22">
        <v>0.16020000000000001</v>
      </c>
      <c r="G128" s="22">
        <v>0.1351</v>
      </c>
      <c r="H128" s="22">
        <v>0.10580000000000001</v>
      </c>
      <c r="I128" s="22">
        <v>4.3200000000000002E-2</v>
      </c>
      <c r="J128" s="22">
        <v>2.7900000000000001E-2</v>
      </c>
      <c r="K128" s="22">
        <v>9.7000000000000003E-3</v>
      </c>
      <c r="L128" s="22">
        <v>0.5181</v>
      </c>
      <c r="M128" s="22">
        <v>8.0799999999999997E-2</v>
      </c>
    </row>
    <row r="129" spans="1:13" x14ac:dyDescent="0.25">
      <c r="A129" s="7" t="s">
        <v>160</v>
      </c>
      <c r="B129" s="6">
        <v>345</v>
      </c>
      <c r="C129" s="22">
        <v>0.1101</v>
      </c>
      <c r="D129" s="22">
        <v>0.15939999999999999</v>
      </c>
      <c r="E129" s="22">
        <v>0.2</v>
      </c>
      <c r="F129" s="22">
        <v>0.16520000000000001</v>
      </c>
      <c r="G129" s="22">
        <v>0.13039999999999999</v>
      </c>
      <c r="H129" s="22">
        <v>0.1333</v>
      </c>
      <c r="I129" s="22">
        <v>5.8000000000000003E-2</v>
      </c>
      <c r="J129" s="22">
        <v>3.4799999999999998E-2</v>
      </c>
      <c r="K129" s="22">
        <v>8.6999999999999994E-3</v>
      </c>
      <c r="L129" s="22">
        <v>0.46960000000000002</v>
      </c>
      <c r="M129" s="22">
        <v>0.1014</v>
      </c>
    </row>
    <row r="130" spans="1:13" x14ac:dyDescent="0.25">
      <c r="A130" s="7" t="s">
        <v>161</v>
      </c>
      <c r="B130" s="6">
        <v>348</v>
      </c>
      <c r="C130" s="22">
        <v>0.1207</v>
      </c>
      <c r="D130" s="22">
        <v>0.16950000000000001</v>
      </c>
      <c r="E130" s="22">
        <v>0.18099999999999999</v>
      </c>
      <c r="F130" s="22">
        <v>0.1552</v>
      </c>
      <c r="G130" s="22">
        <v>0.14369999999999999</v>
      </c>
      <c r="H130" s="22">
        <v>0.13220000000000001</v>
      </c>
      <c r="I130" s="22">
        <v>6.0299999999999999E-2</v>
      </c>
      <c r="J130" s="22">
        <v>2.5899999999999999E-2</v>
      </c>
      <c r="K130" s="22">
        <v>1.15E-2</v>
      </c>
      <c r="L130" s="22">
        <v>0.4713</v>
      </c>
      <c r="M130" s="22">
        <v>9.7699999999999995E-2</v>
      </c>
    </row>
    <row r="131" spans="1:13" x14ac:dyDescent="0.25">
      <c r="A131" s="7" t="s">
        <v>162</v>
      </c>
      <c r="B131" s="6">
        <v>65</v>
      </c>
      <c r="C131" s="22">
        <v>0.15379999999999999</v>
      </c>
      <c r="D131" s="22">
        <v>0.15379999999999999</v>
      </c>
      <c r="E131" s="22">
        <v>0.23080000000000001</v>
      </c>
      <c r="F131" s="22">
        <v>0.1077</v>
      </c>
      <c r="G131" s="22">
        <v>0.18459999999999999</v>
      </c>
      <c r="H131" s="22">
        <v>0.13850000000000001</v>
      </c>
      <c r="I131" s="22">
        <v>1.54E-2</v>
      </c>
      <c r="J131" s="22">
        <v>1.54E-2</v>
      </c>
      <c r="K131" s="22" t="s">
        <v>38</v>
      </c>
      <c r="L131" s="22">
        <v>0.53849999999999998</v>
      </c>
      <c r="M131" s="22">
        <v>3.0800000000000001E-2</v>
      </c>
    </row>
    <row r="132" spans="1:13" x14ac:dyDescent="0.25">
      <c r="A132" s="7" t="s">
        <v>163</v>
      </c>
      <c r="B132" s="6">
        <v>55</v>
      </c>
      <c r="C132" s="22">
        <v>5.45E-2</v>
      </c>
      <c r="D132" s="22">
        <v>7.2700000000000001E-2</v>
      </c>
      <c r="E132" s="22">
        <v>0.32729999999999998</v>
      </c>
      <c r="F132" s="22">
        <v>0.2</v>
      </c>
      <c r="G132" s="22">
        <v>0.1636</v>
      </c>
      <c r="H132" s="22">
        <v>9.0899999999999995E-2</v>
      </c>
      <c r="I132" s="22">
        <v>3.6400000000000002E-2</v>
      </c>
      <c r="J132" s="22">
        <v>5.45E-2</v>
      </c>
      <c r="K132" s="22" t="s">
        <v>38</v>
      </c>
      <c r="L132" s="22">
        <v>0.45450000000000002</v>
      </c>
      <c r="M132" s="22">
        <v>9.0899999999999995E-2</v>
      </c>
    </row>
    <row r="133" spans="1:13" ht="30" x14ac:dyDescent="0.25">
      <c r="A133" s="7" t="s">
        <v>164</v>
      </c>
      <c r="B133" s="6">
        <v>22</v>
      </c>
      <c r="C133" s="22" t="s">
        <v>38</v>
      </c>
      <c r="D133" s="22">
        <v>0.13639999999999999</v>
      </c>
      <c r="E133" s="22">
        <v>0.36359999999999998</v>
      </c>
      <c r="F133" s="22">
        <v>0.2273</v>
      </c>
      <c r="G133" s="22">
        <v>0.18179999999999999</v>
      </c>
      <c r="H133" s="22">
        <v>4.5499999999999999E-2</v>
      </c>
      <c r="I133" s="22" t="s">
        <v>38</v>
      </c>
      <c r="J133" s="22">
        <v>4.5499999999999999E-2</v>
      </c>
      <c r="K133" s="22" t="s">
        <v>38</v>
      </c>
      <c r="L133" s="22">
        <v>0.5</v>
      </c>
      <c r="M133" s="22">
        <v>4.5499999999999999E-2</v>
      </c>
    </row>
    <row r="134" spans="1:13" ht="30" x14ac:dyDescent="0.25">
      <c r="A134" s="7" t="s">
        <v>165</v>
      </c>
      <c r="B134" s="6">
        <v>55</v>
      </c>
      <c r="C134" s="22">
        <v>7.2700000000000001E-2</v>
      </c>
      <c r="D134" s="22">
        <v>0.14549999999999999</v>
      </c>
      <c r="E134" s="22">
        <v>0.14549999999999999</v>
      </c>
      <c r="F134" s="22">
        <v>0.2</v>
      </c>
      <c r="G134" s="22">
        <v>0.1636</v>
      </c>
      <c r="H134" s="22">
        <v>0.14549999999999999</v>
      </c>
      <c r="I134" s="22">
        <v>0.1091</v>
      </c>
      <c r="J134" s="22" t="s">
        <v>38</v>
      </c>
      <c r="K134" s="22">
        <v>1.8200000000000001E-2</v>
      </c>
      <c r="L134" s="22">
        <v>0.36359999999999998</v>
      </c>
      <c r="M134" s="22">
        <v>0.1273</v>
      </c>
    </row>
    <row r="135" spans="1:13" x14ac:dyDescent="0.25">
      <c r="A135" s="7" t="s">
        <v>166</v>
      </c>
      <c r="B135" s="6">
        <v>29</v>
      </c>
      <c r="C135" s="22">
        <v>0.10340000000000001</v>
      </c>
      <c r="D135" s="22">
        <v>3.4500000000000003E-2</v>
      </c>
      <c r="E135" s="22">
        <v>0.13789999999999999</v>
      </c>
      <c r="F135" s="22">
        <v>0.2414</v>
      </c>
      <c r="G135" s="22">
        <v>0.1724</v>
      </c>
      <c r="H135" s="22">
        <v>0.2069</v>
      </c>
      <c r="I135" s="22">
        <v>3.4500000000000003E-2</v>
      </c>
      <c r="J135" s="22">
        <v>6.9000000000000006E-2</v>
      </c>
      <c r="K135" s="22" t="s">
        <v>38</v>
      </c>
      <c r="L135" s="22">
        <v>0.27589999999999998</v>
      </c>
      <c r="M135" s="22">
        <v>0.10340000000000001</v>
      </c>
    </row>
    <row r="136" spans="1:13" x14ac:dyDescent="0.25">
      <c r="A136" s="7" t="s">
        <v>167</v>
      </c>
      <c r="B136" s="6">
        <v>46</v>
      </c>
      <c r="C136" s="22">
        <v>6.5199999999999994E-2</v>
      </c>
      <c r="D136" s="22">
        <v>0.23910000000000001</v>
      </c>
      <c r="E136" s="22">
        <v>0.1739</v>
      </c>
      <c r="F136" s="22">
        <v>0.1087</v>
      </c>
      <c r="G136" s="22">
        <v>0.26090000000000002</v>
      </c>
      <c r="H136" s="22">
        <v>8.6999999999999994E-2</v>
      </c>
      <c r="I136" s="22">
        <v>2.1700000000000001E-2</v>
      </c>
      <c r="J136" s="22">
        <v>4.3499999999999997E-2</v>
      </c>
      <c r="K136" s="22" t="s">
        <v>38</v>
      </c>
      <c r="L136" s="22">
        <v>0.4783</v>
      </c>
      <c r="M136" s="22">
        <v>6.5199999999999994E-2</v>
      </c>
    </row>
    <row r="137" spans="1:13" x14ac:dyDescent="0.25">
      <c r="A137" s="7" t="s">
        <v>168</v>
      </c>
      <c r="B137" s="6">
        <v>34</v>
      </c>
      <c r="C137" s="22">
        <v>0.2059</v>
      </c>
      <c r="D137" s="22">
        <v>5.8799999999999998E-2</v>
      </c>
      <c r="E137" s="22">
        <v>0.17649999999999999</v>
      </c>
      <c r="F137" s="22">
        <v>0.2059</v>
      </c>
      <c r="G137" s="22">
        <v>0.1176</v>
      </c>
      <c r="H137" s="22">
        <v>0.1176</v>
      </c>
      <c r="I137" s="22">
        <v>8.8200000000000001E-2</v>
      </c>
      <c r="J137" s="22">
        <v>2.9399999999999999E-2</v>
      </c>
      <c r="K137" s="22" t="s">
        <v>38</v>
      </c>
      <c r="L137" s="22">
        <v>0.44119999999999998</v>
      </c>
      <c r="M137" s="22">
        <v>0.1176</v>
      </c>
    </row>
    <row r="138" spans="1:13" x14ac:dyDescent="0.25">
      <c r="A138" s="7" t="s">
        <v>169</v>
      </c>
      <c r="B138" s="6">
        <v>28</v>
      </c>
      <c r="C138" s="22">
        <v>0.1071</v>
      </c>
      <c r="D138" s="22">
        <v>0.1429</v>
      </c>
      <c r="E138" s="22">
        <v>0.1071</v>
      </c>
      <c r="F138" s="22">
        <v>0.21429999999999999</v>
      </c>
      <c r="G138" s="22">
        <v>0.17860000000000001</v>
      </c>
      <c r="H138" s="22">
        <v>0.1429</v>
      </c>
      <c r="I138" s="22" t="s">
        <v>38</v>
      </c>
      <c r="J138" s="22">
        <v>0.1071</v>
      </c>
      <c r="K138" s="22" t="s">
        <v>38</v>
      </c>
      <c r="L138" s="22">
        <v>0.35709999999999997</v>
      </c>
      <c r="M138" s="22">
        <v>0.1071</v>
      </c>
    </row>
    <row r="139" spans="1:13" x14ac:dyDescent="0.25">
      <c r="A139" s="7" t="s">
        <v>170</v>
      </c>
      <c r="B139" s="6">
        <v>6</v>
      </c>
      <c r="C139" s="22" t="s">
        <v>38</v>
      </c>
      <c r="D139" s="22" t="s">
        <v>38</v>
      </c>
      <c r="E139" s="22">
        <v>0.16669999999999999</v>
      </c>
      <c r="F139" s="22">
        <v>0.16669999999999999</v>
      </c>
      <c r="G139" s="22">
        <v>0.16669999999999999</v>
      </c>
      <c r="H139" s="22">
        <v>0.33329999999999999</v>
      </c>
      <c r="I139" s="22">
        <v>0.16669999999999999</v>
      </c>
      <c r="J139" s="22" t="s">
        <v>38</v>
      </c>
      <c r="K139" s="22" t="s">
        <v>38</v>
      </c>
      <c r="L139" s="22">
        <v>0.16669999999999999</v>
      </c>
      <c r="M139" s="22">
        <v>0.16669999999999999</v>
      </c>
    </row>
    <row r="140" spans="1:13" x14ac:dyDescent="0.25">
      <c r="A140" s="7" t="s">
        <v>171</v>
      </c>
      <c r="B140" s="6">
        <v>29</v>
      </c>
      <c r="C140" s="22">
        <v>0.10340000000000001</v>
      </c>
      <c r="D140" s="22">
        <v>6.9000000000000006E-2</v>
      </c>
      <c r="E140" s="22">
        <v>0.1724</v>
      </c>
      <c r="F140" s="22">
        <v>0.10340000000000001</v>
      </c>
      <c r="G140" s="22">
        <v>0.1724</v>
      </c>
      <c r="H140" s="22">
        <v>0.2414</v>
      </c>
      <c r="I140" s="22">
        <v>0.10340000000000001</v>
      </c>
      <c r="J140" s="22" t="s">
        <v>38</v>
      </c>
      <c r="K140" s="22">
        <v>3.4500000000000003E-2</v>
      </c>
      <c r="L140" s="22">
        <v>0.3448</v>
      </c>
      <c r="M140" s="22">
        <v>0.13789999999999999</v>
      </c>
    </row>
    <row r="141" spans="1:13" x14ac:dyDescent="0.25">
      <c r="A141" s="7" t="s">
        <v>172</v>
      </c>
      <c r="B141" s="6">
        <v>730</v>
      </c>
      <c r="C141" s="22">
        <v>0.13420000000000001</v>
      </c>
      <c r="D141" s="22">
        <v>0.1918</v>
      </c>
      <c r="E141" s="22">
        <v>0.18629999999999999</v>
      </c>
      <c r="F141" s="22">
        <v>0.15479999999999999</v>
      </c>
      <c r="G141" s="22">
        <v>0.1411</v>
      </c>
      <c r="H141" s="22">
        <v>0.1096</v>
      </c>
      <c r="I141" s="22">
        <v>4.3799999999999999E-2</v>
      </c>
      <c r="J141" s="22">
        <v>2.7400000000000001E-2</v>
      </c>
      <c r="K141" s="22">
        <v>1.0999999999999999E-2</v>
      </c>
      <c r="L141" s="22">
        <v>0.51229999999999998</v>
      </c>
      <c r="M141" s="22">
        <v>8.2199999999999995E-2</v>
      </c>
    </row>
    <row r="142" spans="1:13" x14ac:dyDescent="0.25">
      <c r="A142" s="7" t="s">
        <v>173</v>
      </c>
      <c r="B142" s="6">
        <v>21</v>
      </c>
      <c r="C142" s="22">
        <v>4.7600000000000003E-2</v>
      </c>
      <c r="D142" s="22">
        <v>0.28570000000000001</v>
      </c>
      <c r="E142" s="22">
        <v>0.1905</v>
      </c>
      <c r="F142" s="22">
        <v>4.7600000000000003E-2</v>
      </c>
      <c r="G142" s="22">
        <v>0.23810000000000001</v>
      </c>
      <c r="H142" s="22">
        <v>0.1429</v>
      </c>
      <c r="I142" s="22">
        <v>4.7600000000000003E-2</v>
      </c>
      <c r="J142" s="22" t="s">
        <v>38</v>
      </c>
      <c r="K142" s="22" t="s">
        <v>38</v>
      </c>
      <c r="L142" s="22">
        <v>0.52380000000000004</v>
      </c>
      <c r="M142" s="22">
        <v>4.7600000000000003E-2</v>
      </c>
    </row>
    <row r="143" spans="1:13" ht="30" x14ac:dyDescent="0.25">
      <c r="A143" s="7" t="s">
        <v>174</v>
      </c>
      <c r="B143" s="6">
        <v>66</v>
      </c>
      <c r="C143" s="22">
        <v>0.1212</v>
      </c>
      <c r="D143" s="22">
        <v>0.2273</v>
      </c>
      <c r="E143" s="22">
        <v>0.19700000000000001</v>
      </c>
      <c r="F143" s="22">
        <v>7.5800000000000006E-2</v>
      </c>
      <c r="G143" s="22">
        <v>0.13639999999999999</v>
      </c>
      <c r="H143" s="22">
        <v>9.0899999999999995E-2</v>
      </c>
      <c r="I143" s="22">
        <v>0.1061</v>
      </c>
      <c r="J143" s="22">
        <v>4.5499999999999999E-2</v>
      </c>
      <c r="K143" s="22" t="s">
        <v>38</v>
      </c>
      <c r="L143" s="22">
        <v>0.54549999999999998</v>
      </c>
      <c r="M143" s="22">
        <v>0.1515</v>
      </c>
    </row>
    <row r="144" spans="1:13" ht="30" x14ac:dyDescent="0.25">
      <c r="A144" s="7" t="s">
        <v>175</v>
      </c>
      <c r="B144" s="6">
        <v>129</v>
      </c>
      <c r="C144" s="22">
        <v>9.2999999999999999E-2</v>
      </c>
      <c r="D144" s="22">
        <v>0.1938</v>
      </c>
      <c r="E144" s="22">
        <v>0.186</v>
      </c>
      <c r="F144" s="22">
        <v>0.1628</v>
      </c>
      <c r="G144" s="22">
        <v>0.1163</v>
      </c>
      <c r="H144" s="22">
        <v>0.1318</v>
      </c>
      <c r="I144" s="22">
        <v>8.5300000000000001E-2</v>
      </c>
      <c r="J144" s="22">
        <v>3.1E-2</v>
      </c>
      <c r="K144" s="22" t="s">
        <v>38</v>
      </c>
      <c r="L144" s="22">
        <v>0.47289999999999999</v>
      </c>
      <c r="M144" s="22">
        <v>0.1163</v>
      </c>
    </row>
    <row r="145" spans="1:13" ht="30" x14ac:dyDescent="0.25">
      <c r="A145" s="7" t="s">
        <v>176</v>
      </c>
      <c r="B145" s="6">
        <v>389</v>
      </c>
      <c r="C145" s="22">
        <v>0.1517</v>
      </c>
      <c r="D145" s="22">
        <v>0.17480000000000001</v>
      </c>
      <c r="E145" s="22">
        <v>0.19539999999999999</v>
      </c>
      <c r="F145" s="22">
        <v>0.15679999999999999</v>
      </c>
      <c r="G145" s="22">
        <v>0.13619999999999999</v>
      </c>
      <c r="H145" s="22">
        <v>0.108</v>
      </c>
      <c r="I145" s="22">
        <v>3.3399999999999999E-2</v>
      </c>
      <c r="J145" s="22">
        <v>2.8299999999999999E-2</v>
      </c>
      <c r="K145" s="22">
        <v>1.54E-2</v>
      </c>
      <c r="L145" s="22">
        <v>0.52190000000000003</v>
      </c>
      <c r="M145" s="22">
        <v>7.7100000000000002E-2</v>
      </c>
    </row>
    <row r="146" spans="1:13" ht="30" x14ac:dyDescent="0.25">
      <c r="A146" s="7" t="s">
        <v>177</v>
      </c>
      <c r="B146" s="6">
        <v>31</v>
      </c>
      <c r="C146" s="22">
        <v>0.19350000000000001</v>
      </c>
      <c r="D146" s="22">
        <v>0.3226</v>
      </c>
      <c r="E146" s="22">
        <v>0.1613</v>
      </c>
      <c r="F146" s="22">
        <v>0.1613</v>
      </c>
      <c r="G146" s="22">
        <v>9.6799999999999997E-2</v>
      </c>
      <c r="H146" s="22" t="s">
        <v>38</v>
      </c>
      <c r="I146" s="22">
        <v>6.4500000000000002E-2</v>
      </c>
      <c r="J146" s="22" t="s">
        <v>38</v>
      </c>
      <c r="K146" s="22" t="s">
        <v>38</v>
      </c>
      <c r="L146" s="22">
        <v>0.6774</v>
      </c>
      <c r="M146" s="22">
        <v>6.4500000000000002E-2</v>
      </c>
    </row>
    <row r="147" spans="1:13" ht="30" x14ac:dyDescent="0.25">
      <c r="A147" s="7" t="s">
        <v>178</v>
      </c>
      <c r="B147" s="6">
        <v>6</v>
      </c>
      <c r="C147" s="22" t="s">
        <v>38</v>
      </c>
      <c r="D147" s="22">
        <v>0.33329999999999999</v>
      </c>
      <c r="E147" s="22" t="s">
        <v>38</v>
      </c>
      <c r="F147" s="22">
        <v>0.33329999999999999</v>
      </c>
      <c r="G147" s="22" t="s">
        <v>38</v>
      </c>
      <c r="H147" s="22">
        <v>0.16669999999999999</v>
      </c>
      <c r="I147" s="22">
        <v>0.16669999999999999</v>
      </c>
      <c r="J147" s="22" t="s">
        <v>38</v>
      </c>
      <c r="K147" s="22" t="s">
        <v>38</v>
      </c>
      <c r="L147" s="22">
        <v>0.33329999999999999</v>
      </c>
      <c r="M147" s="22">
        <v>0.16669999999999999</v>
      </c>
    </row>
    <row r="148" spans="1:13" ht="30" x14ac:dyDescent="0.25">
      <c r="A148" s="7" t="s">
        <v>179</v>
      </c>
      <c r="B148" s="6">
        <v>24</v>
      </c>
      <c r="C148" s="22">
        <v>0.20830000000000001</v>
      </c>
      <c r="D148" s="22">
        <v>0.29170000000000001</v>
      </c>
      <c r="E148" s="22">
        <v>0.16669999999999999</v>
      </c>
      <c r="F148" s="22">
        <v>8.3299999999999999E-2</v>
      </c>
      <c r="G148" s="22">
        <v>0.20830000000000001</v>
      </c>
      <c r="H148" s="22">
        <v>4.1700000000000001E-2</v>
      </c>
      <c r="I148" s="22" t="s">
        <v>38</v>
      </c>
      <c r="J148" s="22" t="s">
        <v>38</v>
      </c>
      <c r="K148" s="22" t="s">
        <v>38</v>
      </c>
      <c r="L148" s="22">
        <v>0.66669999999999996</v>
      </c>
      <c r="M148" s="22">
        <v>0</v>
      </c>
    </row>
    <row r="149" spans="1:13" x14ac:dyDescent="0.25">
      <c r="A149" s="7" t="s">
        <v>180</v>
      </c>
      <c r="B149" s="6">
        <v>79</v>
      </c>
      <c r="C149" s="22">
        <v>6.3299999999999995E-2</v>
      </c>
      <c r="D149" s="22">
        <v>0.1013</v>
      </c>
      <c r="E149" s="22">
        <v>0.20250000000000001</v>
      </c>
      <c r="F149" s="22">
        <v>0.18990000000000001</v>
      </c>
      <c r="G149" s="22">
        <v>0.2278</v>
      </c>
      <c r="H149" s="22">
        <v>0.12659999999999999</v>
      </c>
      <c r="I149" s="22">
        <v>5.0599999999999999E-2</v>
      </c>
      <c r="J149" s="22">
        <v>2.53E-2</v>
      </c>
      <c r="K149" s="22">
        <v>1.2699999999999999E-2</v>
      </c>
      <c r="L149" s="22">
        <v>0.36709999999999998</v>
      </c>
      <c r="M149" s="22">
        <v>8.8599999999999998E-2</v>
      </c>
    </row>
    <row r="150" spans="1:13" ht="30" x14ac:dyDescent="0.25">
      <c r="A150" s="7" t="s">
        <v>181</v>
      </c>
      <c r="B150" s="6">
        <v>15</v>
      </c>
      <c r="C150" s="22">
        <v>0.1333</v>
      </c>
      <c r="D150" s="22">
        <v>0.1333</v>
      </c>
      <c r="E150" s="22">
        <v>0.1333</v>
      </c>
      <c r="F150" s="22">
        <v>0.26669999999999999</v>
      </c>
      <c r="G150" s="22" t="s">
        <v>38</v>
      </c>
      <c r="H150" s="22">
        <v>0.2</v>
      </c>
      <c r="I150" s="22" t="s">
        <v>38</v>
      </c>
      <c r="J150" s="22" t="s">
        <v>38</v>
      </c>
      <c r="K150" s="22">
        <v>0.1333</v>
      </c>
      <c r="L150" s="22">
        <v>0.4</v>
      </c>
      <c r="M150" s="22">
        <v>0.1333</v>
      </c>
    </row>
    <row r="151" spans="1:13" x14ac:dyDescent="0.25">
      <c r="A151" s="7" t="s">
        <v>182</v>
      </c>
      <c r="B151" s="6">
        <v>44</v>
      </c>
      <c r="C151" s="22">
        <v>0.11360000000000001</v>
      </c>
      <c r="D151" s="22">
        <v>0.15909999999999999</v>
      </c>
      <c r="E151" s="22">
        <v>0.2273</v>
      </c>
      <c r="F151" s="22">
        <v>0.18179999999999999</v>
      </c>
      <c r="G151" s="22">
        <v>0.20449999999999999</v>
      </c>
      <c r="H151" s="22">
        <v>6.8199999999999997E-2</v>
      </c>
      <c r="I151" s="22">
        <v>4.5499999999999999E-2</v>
      </c>
      <c r="J151" s="22" t="s">
        <v>38</v>
      </c>
      <c r="K151" s="22" t="s">
        <v>38</v>
      </c>
      <c r="L151" s="22">
        <v>0.5</v>
      </c>
      <c r="M151" s="22">
        <v>4.5499999999999999E-2</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10</v>
      </c>
      <c r="C153" s="22">
        <v>0.2</v>
      </c>
      <c r="D153" s="22" t="s">
        <v>38</v>
      </c>
      <c r="E153" s="22">
        <v>0.1</v>
      </c>
      <c r="F153" s="22">
        <v>0.3</v>
      </c>
      <c r="G153" s="22" t="s">
        <v>38</v>
      </c>
      <c r="H153" s="22">
        <v>0.2</v>
      </c>
      <c r="I153" s="22">
        <v>0.1</v>
      </c>
      <c r="J153" s="22">
        <v>0.1</v>
      </c>
      <c r="K153" s="22" t="s">
        <v>38</v>
      </c>
      <c r="L153" s="22">
        <v>0.3</v>
      </c>
      <c r="M153" s="22">
        <v>0.2</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31</v>
      </c>
      <c r="C155" s="22">
        <v>0.129</v>
      </c>
      <c r="D155" s="22">
        <v>0.1613</v>
      </c>
      <c r="E155" s="22">
        <v>0.129</v>
      </c>
      <c r="F155" s="22">
        <v>0.2903</v>
      </c>
      <c r="G155" s="22">
        <v>0.1613</v>
      </c>
      <c r="H155" s="22">
        <v>6.4500000000000002E-2</v>
      </c>
      <c r="I155" s="22" t="s">
        <v>38</v>
      </c>
      <c r="J155" s="22">
        <v>6.4500000000000002E-2</v>
      </c>
      <c r="K155" s="22" t="s">
        <v>38</v>
      </c>
      <c r="L155" s="22">
        <v>0.4194</v>
      </c>
      <c r="M155" s="22">
        <v>6.4500000000000002E-2</v>
      </c>
    </row>
  </sheetData>
  <hyperlinks>
    <hyperlink ref="A1" location="Contents!A1" display="Select here to return to the contents page" xr:uid="{317B4ECC-70BA-46FF-97BA-2D684F63618A}"/>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665398-50EF-4B0C-9AF8-07F485D0B139}">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25</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833</v>
      </c>
      <c r="C5" s="22">
        <v>3.8399999999999997E-2</v>
      </c>
      <c r="D5" s="22">
        <v>3.2399999999999998E-2</v>
      </c>
      <c r="E5" s="22">
        <v>5.04E-2</v>
      </c>
      <c r="F5" s="22">
        <v>5.6399999999999999E-2</v>
      </c>
      <c r="G5" s="22">
        <v>7.4399999999999994E-2</v>
      </c>
      <c r="H5" s="22">
        <v>0.13569999999999999</v>
      </c>
      <c r="I5" s="22">
        <v>0.18609999999999999</v>
      </c>
      <c r="J5" s="22">
        <v>0.15970000000000001</v>
      </c>
      <c r="K5" s="22">
        <v>0.26650000000000001</v>
      </c>
      <c r="L5" s="22">
        <v>0.1212</v>
      </c>
      <c r="M5" s="22">
        <v>0.61219999999999997</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t="s">
        <v>38</v>
      </c>
      <c r="D8" s="22" t="s">
        <v>38</v>
      </c>
      <c r="E8" s="22" t="s">
        <v>38</v>
      </c>
      <c r="F8" s="22" t="s">
        <v>38</v>
      </c>
      <c r="G8" s="22" t="s">
        <v>38</v>
      </c>
      <c r="H8" s="22">
        <v>0.2</v>
      </c>
      <c r="I8" s="22">
        <v>0.2</v>
      </c>
      <c r="J8" s="22">
        <v>0.2</v>
      </c>
      <c r="K8" s="22">
        <v>0.4</v>
      </c>
      <c r="L8" s="22">
        <v>0</v>
      </c>
      <c r="M8" s="22">
        <v>0.8</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7</v>
      </c>
      <c r="C16" s="22" t="s">
        <v>38</v>
      </c>
      <c r="D16" s="22" t="s">
        <v>38</v>
      </c>
      <c r="E16" s="22">
        <v>0.1429</v>
      </c>
      <c r="F16" s="22" t="s">
        <v>38</v>
      </c>
      <c r="G16" s="22" t="s">
        <v>38</v>
      </c>
      <c r="H16" s="22">
        <v>0.1429</v>
      </c>
      <c r="I16" s="22" t="s">
        <v>38</v>
      </c>
      <c r="J16" s="22">
        <v>0.28570000000000001</v>
      </c>
      <c r="K16" s="22">
        <v>0.42859999999999998</v>
      </c>
      <c r="L16" s="22">
        <v>0.1429</v>
      </c>
      <c r="M16" s="22">
        <v>0.71430000000000005</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48</v>
      </c>
      <c r="C20" s="22">
        <v>2.0799999999999999E-2</v>
      </c>
      <c r="D20" s="22">
        <v>2.0799999999999999E-2</v>
      </c>
      <c r="E20" s="22">
        <v>2.0799999999999999E-2</v>
      </c>
      <c r="F20" s="22">
        <v>4.1700000000000001E-2</v>
      </c>
      <c r="G20" s="22">
        <v>6.25E-2</v>
      </c>
      <c r="H20" s="22">
        <v>0.20830000000000001</v>
      </c>
      <c r="I20" s="22">
        <v>0.22919999999999999</v>
      </c>
      <c r="J20" s="22">
        <v>0.125</v>
      </c>
      <c r="K20" s="22">
        <v>0.27079999999999999</v>
      </c>
      <c r="L20" s="22">
        <v>6.25E-2</v>
      </c>
      <c r="M20" s="22">
        <v>0.625</v>
      </c>
    </row>
    <row r="21" spans="1:13" x14ac:dyDescent="0.25">
      <c r="A21" s="7" t="s">
        <v>52</v>
      </c>
      <c r="B21" s="6">
        <v>412</v>
      </c>
      <c r="C21" s="22">
        <v>4.1300000000000003E-2</v>
      </c>
      <c r="D21" s="22">
        <v>3.8800000000000001E-2</v>
      </c>
      <c r="E21" s="22">
        <v>5.5800000000000002E-2</v>
      </c>
      <c r="F21" s="22">
        <v>5.8299999999999998E-2</v>
      </c>
      <c r="G21" s="22">
        <v>9.2200000000000004E-2</v>
      </c>
      <c r="H21" s="22">
        <v>0.11890000000000001</v>
      </c>
      <c r="I21" s="22">
        <v>0.1845</v>
      </c>
      <c r="J21" s="22">
        <v>0.16500000000000001</v>
      </c>
      <c r="K21" s="22">
        <v>0.24510000000000001</v>
      </c>
      <c r="L21" s="22">
        <v>0.13589999999999999</v>
      </c>
      <c r="M21" s="22">
        <v>0.59470000000000001</v>
      </c>
    </row>
    <row r="22" spans="1:13" x14ac:dyDescent="0.25">
      <c r="A22" s="7" t="s">
        <v>53</v>
      </c>
      <c r="B22" s="6">
        <v>310</v>
      </c>
      <c r="C22" s="22">
        <v>3.2300000000000002E-2</v>
      </c>
      <c r="D22" s="22">
        <v>2.58E-2</v>
      </c>
      <c r="E22" s="22">
        <v>4.5199999999999997E-2</v>
      </c>
      <c r="F22" s="22">
        <v>6.4500000000000002E-2</v>
      </c>
      <c r="G22" s="22">
        <v>5.16E-2</v>
      </c>
      <c r="H22" s="22">
        <v>0.15160000000000001</v>
      </c>
      <c r="I22" s="22">
        <v>0.1968</v>
      </c>
      <c r="J22" s="22">
        <v>0.15160000000000001</v>
      </c>
      <c r="K22" s="22">
        <v>0.28060000000000002</v>
      </c>
      <c r="L22" s="22">
        <v>0.1032</v>
      </c>
      <c r="M22" s="22">
        <v>0.629</v>
      </c>
    </row>
    <row r="23" spans="1:13" x14ac:dyDescent="0.25">
      <c r="A23" s="7" t="s">
        <v>54</v>
      </c>
      <c r="B23" s="6">
        <v>371</v>
      </c>
      <c r="C23" s="22">
        <v>2.9600000000000001E-2</v>
      </c>
      <c r="D23" s="22">
        <v>1.89E-2</v>
      </c>
      <c r="E23" s="22">
        <v>3.7699999999999997E-2</v>
      </c>
      <c r="F23" s="22">
        <v>5.9299999999999999E-2</v>
      </c>
      <c r="G23" s="22">
        <v>5.9299999999999999E-2</v>
      </c>
      <c r="H23" s="22">
        <v>0.1186</v>
      </c>
      <c r="I23" s="22">
        <v>0.19409999999999999</v>
      </c>
      <c r="J23" s="22">
        <v>0.17519999999999999</v>
      </c>
      <c r="K23" s="22">
        <v>0.30730000000000002</v>
      </c>
      <c r="L23" s="22">
        <v>8.6300000000000002E-2</v>
      </c>
      <c r="M23" s="22">
        <v>0.67649999999999999</v>
      </c>
    </row>
    <row r="24" spans="1:13" x14ac:dyDescent="0.25">
      <c r="A24" s="7" t="s">
        <v>55</v>
      </c>
      <c r="B24" s="6">
        <v>392</v>
      </c>
      <c r="C24" s="22">
        <v>4.0800000000000003E-2</v>
      </c>
      <c r="D24" s="22">
        <v>4.8500000000000001E-2</v>
      </c>
      <c r="E24" s="22">
        <v>6.1199999999999997E-2</v>
      </c>
      <c r="F24" s="22">
        <v>6.1199999999999997E-2</v>
      </c>
      <c r="G24" s="22">
        <v>9.4399999999999998E-2</v>
      </c>
      <c r="H24" s="22">
        <v>0.15310000000000001</v>
      </c>
      <c r="I24" s="22">
        <v>0.18110000000000001</v>
      </c>
      <c r="J24" s="22">
        <v>0.14030000000000001</v>
      </c>
      <c r="K24" s="22">
        <v>0.21940000000000001</v>
      </c>
      <c r="L24" s="22">
        <v>0.15049999999999999</v>
      </c>
      <c r="M24" s="22">
        <v>0.54079999999999995</v>
      </c>
    </row>
    <row r="25" spans="1:13" ht="30" x14ac:dyDescent="0.25">
      <c r="A25" s="7" t="s">
        <v>56</v>
      </c>
      <c r="B25" s="6">
        <v>155</v>
      </c>
      <c r="C25" s="22">
        <v>3.8699999999999998E-2</v>
      </c>
      <c r="D25" s="22">
        <v>2.58E-2</v>
      </c>
      <c r="E25" s="22">
        <v>3.8699999999999998E-2</v>
      </c>
      <c r="F25" s="22">
        <v>7.7399999999999997E-2</v>
      </c>
      <c r="G25" s="22">
        <v>6.4500000000000002E-2</v>
      </c>
      <c r="H25" s="22">
        <v>0.13550000000000001</v>
      </c>
      <c r="I25" s="22">
        <v>0.1484</v>
      </c>
      <c r="J25" s="22">
        <v>0.15479999999999999</v>
      </c>
      <c r="K25" s="22">
        <v>0.31609999999999999</v>
      </c>
      <c r="L25" s="22">
        <v>0.1032</v>
      </c>
      <c r="M25" s="22">
        <v>0.61939999999999995</v>
      </c>
    </row>
    <row r="26" spans="1:13" ht="30" x14ac:dyDescent="0.25">
      <c r="A26" s="7" t="s">
        <v>57</v>
      </c>
      <c r="B26" s="6">
        <v>134</v>
      </c>
      <c r="C26" s="22">
        <v>4.48E-2</v>
      </c>
      <c r="D26" s="22">
        <v>2.9899999999999999E-2</v>
      </c>
      <c r="E26" s="22">
        <v>6.7199999999999996E-2</v>
      </c>
      <c r="F26" s="22">
        <v>6.7199999999999996E-2</v>
      </c>
      <c r="G26" s="22">
        <v>8.9599999999999999E-2</v>
      </c>
      <c r="H26" s="22">
        <v>0.1119</v>
      </c>
      <c r="I26" s="22">
        <v>0.21640000000000001</v>
      </c>
      <c r="J26" s="22">
        <v>0.14180000000000001</v>
      </c>
      <c r="K26" s="22">
        <v>0.23130000000000001</v>
      </c>
      <c r="L26" s="22">
        <v>0.14180000000000001</v>
      </c>
      <c r="M26" s="22">
        <v>0.58960000000000001</v>
      </c>
    </row>
    <row r="27" spans="1:13" ht="30" x14ac:dyDescent="0.25">
      <c r="A27" s="7" t="s">
        <v>58</v>
      </c>
      <c r="B27" s="6">
        <v>51</v>
      </c>
      <c r="C27" s="22">
        <v>9.8000000000000004E-2</v>
      </c>
      <c r="D27" s="22" t="s">
        <v>38</v>
      </c>
      <c r="E27" s="22">
        <v>3.9199999999999999E-2</v>
      </c>
      <c r="F27" s="22">
        <v>5.8799999999999998E-2</v>
      </c>
      <c r="G27" s="22">
        <v>7.8399999999999997E-2</v>
      </c>
      <c r="H27" s="22">
        <v>0.17649999999999999</v>
      </c>
      <c r="I27" s="22">
        <v>0.17649999999999999</v>
      </c>
      <c r="J27" s="22">
        <v>0.17649999999999999</v>
      </c>
      <c r="K27" s="22">
        <v>0.1961</v>
      </c>
      <c r="L27" s="22">
        <v>0.13730000000000001</v>
      </c>
      <c r="M27" s="22">
        <v>0.54900000000000004</v>
      </c>
    </row>
    <row r="28" spans="1:13" ht="30" x14ac:dyDescent="0.25">
      <c r="A28" s="7" t="s">
        <v>59</v>
      </c>
      <c r="B28" s="6">
        <v>122</v>
      </c>
      <c r="C28" s="22">
        <v>1.6400000000000001E-2</v>
      </c>
      <c r="D28" s="22">
        <v>1.6400000000000001E-2</v>
      </c>
      <c r="E28" s="22">
        <v>1.6400000000000001E-2</v>
      </c>
      <c r="F28" s="22">
        <v>4.1000000000000002E-2</v>
      </c>
      <c r="G28" s="22">
        <v>6.5600000000000006E-2</v>
      </c>
      <c r="H28" s="22">
        <v>0.2049</v>
      </c>
      <c r="I28" s="22">
        <v>0.18029999999999999</v>
      </c>
      <c r="J28" s="22">
        <v>0.16389999999999999</v>
      </c>
      <c r="K28" s="22">
        <v>0.29509999999999997</v>
      </c>
      <c r="L28" s="22">
        <v>4.9200000000000001E-2</v>
      </c>
      <c r="M28" s="22">
        <v>0.63929999999999998</v>
      </c>
    </row>
    <row r="29" spans="1:13" ht="30" x14ac:dyDescent="0.25">
      <c r="A29" s="7" t="s">
        <v>60</v>
      </c>
      <c r="B29" s="6">
        <v>215</v>
      </c>
      <c r="C29" s="22">
        <v>4.19E-2</v>
      </c>
      <c r="D29" s="22">
        <v>2.7900000000000001E-2</v>
      </c>
      <c r="E29" s="22">
        <v>3.7199999999999997E-2</v>
      </c>
      <c r="F29" s="22">
        <v>6.0499999999999998E-2</v>
      </c>
      <c r="G29" s="22">
        <v>6.5100000000000005E-2</v>
      </c>
      <c r="H29" s="22">
        <v>0.13020000000000001</v>
      </c>
      <c r="I29" s="22">
        <v>0.186</v>
      </c>
      <c r="J29" s="22">
        <v>0.15809999999999999</v>
      </c>
      <c r="K29" s="22">
        <v>0.29299999999999998</v>
      </c>
      <c r="L29" s="22">
        <v>0.107</v>
      </c>
      <c r="M29" s="22">
        <v>0.63719999999999999</v>
      </c>
    </row>
    <row r="30" spans="1:13" ht="30" x14ac:dyDescent="0.25">
      <c r="A30" s="7" t="s">
        <v>61</v>
      </c>
      <c r="B30" s="6">
        <v>255</v>
      </c>
      <c r="C30" s="22">
        <v>4.3099999999999999E-2</v>
      </c>
      <c r="D30" s="22">
        <v>4.3099999999999999E-2</v>
      </c>
      <c r="E30" s="22">
        <v>5.4899999999999997E-2</v>
      </c>
      <c r="F30" s="22">
        <v>6.6699999999999995E-2</v>
      </c>
      <c r="G30" s="22">
        <v>9.0200000000000002E-2</v>
      </c>
      <c r="H30" s="22">
        <v>0.1255</v>
      </c>
      <c r="I30" s="22">
        <v>0.18820000000000001</v>
      </c>
      <c r="J30" s="22">
        <v>0.15290000000000001</v>
      </c>
      <c r="K30" s="22">
        <v>0.23530000000000001</v>
      </c>
      <c r="L30" s="22">
        <v>0.14119999999999999</v>
      </c>
      <c r="M30" s="22">
        <v>0.57650000000000001</v>
      </c>
    </row>
    <row r="31" spans="1:13" x14ac:dyDescent="0.25">
      <c r="A31" s="7" t="s">
        <v>62</v>
      </c>
      <c r="B31" s="6">
        <v>66</v>
      </c>
      <c r="C31" s="22">
        <v>1.52E-2</v>
      </c>
      <c r="D31" s="22">
        <v>1.52E-2</v>
      </c>
      <c r="E31" s="22">
        <v>7.5800000000000006E-2</v>
      </c>
      <c r="F31" s="22">
        <v>7.5800000000000006E-2</v>
      </c>
      <c r="G31" s="22">
        <v>9.0899999999999995E-2</v>
      </c>
      <c r="H31" s="22">
        <v>0.1061</v>
      </c>
      <c r="I31" s="22">
        <v>0.1212</v>
      </c>
      <c r="J31" s="22">
        <v>0.19700000000000001</v>
      </c>
      <c r="K31" s="22">
        <v>0.30299999999999999</v>
      </c>
      <c r="L31" s="22">
        <v>0.1061</v>
      </c>
      <c r="M31" s="22">
        <v>0.62119999999999997</v>
      </c>
    </row>
    <row r="32" spans="1:13" x14ac:dyDescent="0.25">
      <c r="A32" s="7" t="s">
        <v>63</v>
      </c>
      <c r="B32" s="6">
        <v>69</v>
      </c>
      <c r="C32" s="22">
        <v>2.9000000000000001E-2</v>
      </c>
      <c r="D32" s="22">
        <v>8.6999999999999994E-2</v>
      </c>
      <c r="E32" s="22">
        <v>4.3499999999999997E-2</v>
      </c>
      <c r="F32" s="22">
        <v>8.6999999999999994E-2</v>
      </c>
      <c r="G32" s="22">
        <v>4.3499999999999997E-2</v>
      </c>
      <c r="H32" s="22">
        <v>0.1449</v>
      </c>
      <c r="I32" s="22">
        <v>0.24640000000000001</v>
      </c>
      <c r="J32" s="22">
        <v>0.1014</v>
      </c>
      <c r="K32" s="22">
        <v>0.21740000000000001</v>
      </c>
      <c r="L32" s="22">
        <v>0.15939999999999999</v>
      </c>
      <c r="M32" s="22">
        <v>0.56520000000000004</v>
      </c>
    </row>
    <row r="33" spans="1:13" x14ac:dyDescent="0.25">
      <c r="A33" s="7" t="s">
        <v>64</v>
      </c>
      <c r="B33" s="6">
        <v>94</v>
      </c>
      <c r="C33" s="22">
        <v>6.3799999999999996E-2</v>
      </c>
      <c r="D33" s="22" t="s">
        <v>38</v>
      </c>
      <c r="E33" s="22">
        <v>2.1299999999999999E-2</v>
      </c>
      <c r="F33" s="22">
        <v>8.5099999999999995E-2</v>
      </c>
      <c r="G33" s="22">
        <v>2.1299999999999999E-2</v>
      </c>
      <c r="H33" s="22">
        <v>0.17019999999999999</v>
      </c>
      <c r="I33" s="22">
        <v>0.12770000000000001</v>
      </c>
      <c r="J33" s="22">
        <v>0.17019999999999999</v>
      </c>
      <c r="K33" s="22">
        <v>0.34039999999999998</v>
      </c>
      <c r="L33" s="22">
        <v>8.5099999999999995E-2</v>
      </c>
      <c r="M33" s="22">
        <v>0.63829999999999998</v>
      </c>
    </row>
    <row r="34" spans="1:13" x14ac:dyDescent="0.25">
      <c r="A34" s="7" t="s">
        <v>65</v>
      </c>
      <c r="B34" s="6">
        <v>70</v>
      </c>
      <c r="C34" s="22">
        <v>2.86E-2</v>
      </c>
      <c r="D34" s="22">
        <v>1.43E-2</v>
      </c>
      <c r="E34" s="22">
        <v>4.2900000000000001E-2</v>
      </c>
      <c r="F34" s="22">
        <v>5.7099999999999998E-2</v>
      </c>
      <c r="G34" s="22">
        <v>7.1400000000000005E-2</v>
      </c>
      <c r="H34" s="22">
        <v>0.15709999999999999</v>
      </c>
      <c r="I34" s="22">
        <v>0.2429</v>
      </c>
      <c r="J34" s="22">
        <v>0.12859999999999999</v>
      </c>
      <c r="K34" s="22">
        <v>0.2571</v>
      </c>
      <c r="L34" s="22">
        <v>8.5699999999999998E-2</v>
      </c>
      <c r="M34" s="22">
        <v>0.62860000000000005</v>
      </c>
    </row>
    <row r="35" spans="1:13" x14ac:dyDescent="0.25">
      <c r="A35" s="7" t="s">
        <v>66</v>
      </c>
      <c r="B35" s="6">
        <v>49</v>
      </c>
      <c r="C35" s="22">
        <v>2.0400000000000001E-2</v>
      </c>
      <c r="D35" s="22" t="s">
        <v>38</v>
      </c>
      <c r="E35" s="22">
        <v>4.0800000000000003E-2</v>
      </c>
      <c r="F35" s="22">
        <v>2.0400000000000001E-2</v>
      </c>
      <c r="G35" s="22">
        <v>0.1633</v>
      </c>
      <c r="H35" s="22">
        <v>0.12239999999999999</v>
      </c>
      <c r="I35" s="22">
        <v>0.32650000000000001</v>
      </c>
      <c r="J35" s="22">
        <v>8.1600000000000006E-2</v>
      </c>
      <c r="K35" s="22">
        <v>0.22450000000000001</v>
      </c>
      <c r="L35" s="22">
        <v>6.1199999999999997E-2</v>
      </c>
      <c r="M35" s="22">
        <v>0.63270000000000004</v>
      </c>
    </row>
    <row r="36" spans="1:13" x14ac:dyDescent="0.25">
      <c r="A36" s="7" t="s">
        <v>67</v>
      </c>
      <c r="B36" s="6">
        <v>44</v>
      </c>
      <c r="C36" s="22">
        <v>4.5499999999999999E-2</v>
      </c>
      <c r="D36" s="22">
        <v>4.5499999999999999E-2</v>
      </c>
      <c r="E36" s="22">
        <v>2.2700000000000001E-2</v>
      </c>
      <c r="F36" s="22">
        <v>4.5499999999999999E-2</v>
      </c>
      <c r="G36" s="22">
        <v>9.0899999999999995E-2</v>
      </c>
      <c r="H36" s="22">
        <v>9.0899999999999995E-2</v>
      </c>
      <c r="I36" s="22">
        <v>0.2273</v>
      </c>
      <c r="J36" s="22">
        <v>0.11360000000000001</v>
      </c>
      <c r="K36" s="22">
        <v>0.31819999999999998</v>
      </c>
      <c r="L36" s="22">
        <v>0.11360000000000001</v>
      </c>
      <c r="M36" s="22">
        <v>0.65910000000000002</v>
      </c>
    </row>
    <row r="37" spans="1:13" x14ac:dyDescent="0.25">
      <c r="A37" s="7" t="s">
        <v>68</v>
      </c>
      <c r="B37" s="6">
        <v>38</v>
      </c>
      <c r="C37" s="22">
        <v>5.2600000000000001E-2</v>
      </c>
      <c r="D37" s="22">
        <v>2.63E-2</v>
      </c>
      <c r="E37" s="22">
        <v>0.1053</v>
      </c>
      <c r="F37" s="22">
        <v>0.1053</v>
      </c>
      <c r="G37" s="22">
        <v>2.63E-2</v>
      </c>
      <c r="H37" s="22">
        <v>7.8899999999999998E-2</v>
      </c>
      <c r="I37" s="22">
        <v>0.36840000000000001</v>
      </c>
      <c r="J37" s="22">
        <v>7.8899999999999998E-2</v>
      </c>
      <c r="K37" s="22">
        <v>0.15790000000000001</v>
      </c>
      <c r="L37" s="22">
        <v>0.1842</v>
      </c>
      <c r="M37" s="22">
        <v>0.60529999999999995</v>
      </c>
    </row>
    <row r="38" spans="1:13" x14ac:dyDescent="0.25">
      <c r="A38" s="7" t="s">
        <v>69</v>
      </c>
      <c r="B38" s="6">
        <v>100</v>
      </c>
      <c r="C38" s="22">
        <v>0.04</v>
      </c>
      <c r="D38" s="22">
        <v>0.02</v>
      </c>
      <c r="E38" s="22">
        <v>0.04</v>
      </c>
      <c r="F38" s="22">
        <v>0.06</v>
      </c>
      <c r="G38" s="22">
        <v>0.09</v>
      </c>
      <c r="H38" s="22">
        <v>0.16</v>
      </c>
      <c r="I38" s="22">
        <v>0.09</v>
      </c>
      <c r="J38" s="22">
        <v>0.25</v>
      </c>
      <c r="K38" s="22">
        <v>0.25</v>
      </c>
      <c r="L38" s="22">
        <v>0.1</v>
      </c>
      <c r="M38" s="22">
        <v>0.59</v>
      </c>
    </row>
    <row r="39" spans="1:13" x14ac:dyDescent="0.25">
      <c r="A39" s="7" t="s">
        <v>70</v>
      </c>
      <c r="B39" s="6">
        <v>30</v>
      </c>
      <c r="C39" s="22">
        <v>3.3300000000000003E-2</v>
      </c>
      <c r="D39" s="22">
        <v>6.6699999999999995E-2</v>
      </c>
      <c r="E39" s="22">
        <v>6.6699999999999995E-2</v>
      </c>
      <c r="F39" s="22">
        <v>6.6699999999999995E-2</v>
      </c>
      <c r="G39" s="22">
        <v>6.6699999999999995E-2</v>
      </c>
      <c r="H39" s="22">
        <v>0.1333</v>
      </c>
      <c r="I39" s="22">
        <v>0.16669999999999999</v>
      </c>
      <c r="J39" s="22">
        <v>0.2</v>
      </c>
      <c r="K39" s="22">
        <v>0.2</v>
      </c>
      <c r="L39" s="22">
        <v>0.16669999999999999</v>
      </c>
      <c r="M39" s="22">
        <v>0.56669999999999998</v>
      </c>
    </row>
    <row r="40" spans="1:13" x14ac:dyDescent="0.25">
      <c r="A40" s="7" t="s">
        <v>71</v>
      </c>
      <c r="B40" s="6">
        <v>61</v>
      </c>
      <c r="C40" s="22">
        <v>8.2000000000000003E-2</v>
      </c>
      <c r="D40" s="22">
        <v>6.5600000000000006E-2</v>
      </c>
      <c r="E40" s="22">
        <v>9.8400000000000001E-2</v>
      </c>
      <c r="F40" s="22">
        <v>3.2800000000000003E-2</v>
      </c>
      <c r="G40" s="22">
        <v>8.2000000000000003E-2</v>
      </c>
      <c r="H40" s="22">
        <v>0.14749999999999999</v>
      </c>
      <c r="I40" s="22">
        <v>0.13109999999999999</v>
      </c>
      <c r="J40" s="22">
        <v>0.14749999999999999</v>
      </c>
      <c r="K40" s="22">
        <v>0.21310000000000001</v>
      </c>
      <c r="L40" s="22">
        <v>0.24590000000000001</v>
      </c>
      <c r="M40" s="22">
        <v>0.49180000000000001</v>
      </c>
    </row>
    <row r="41" spans="1:13" x14ac:dyDescent="0.25">
      <c r="A41" s="7" t="s">
        <v>72</v>
      </c>
      <c r="B41" s="6">
        <v>127</v>
      </c>
      <c r="C41" s="22">
        <v>1.5699999999999999E-2</v>
      </c>
      <c r="D41" s="22">
        <v>4.7199999999999999E-2</v>
      </c>
      <c r="E41" s="22">
        <v>6.3E-2</v>
      </c>
      <c r="F41" s="22">
        <v>3.9399999999999998E-2</v>
      </c>
      <c r="G41" s="22">
        <v>8.6599999999999996E-2</v>
      </c>
      <c r="H41" s="22">
        <v>0.11020000000000001</v>
      </c>
      <c r="I41" s="22">
        <v>0.189</v>
      </c>
      <c r="J41" s="22">
        <v>0.14960000000000001</v>
      </c>
      <c r="K41" s="22">
        <v>0.29920000000000002</v>
      </c>
      <c r="L41" s="22">
        <v>0.126</v>
      </c>
      <c r="M41" s="22">
        <v>0.63780000000000003</v>
      </c>
    </row>
    <row r="42" spans="1:13" x14ac:dyDescent="0.25">
      <c r="A42" s="7" t="s">
        <v>73</v>
      </c>
      <c r="B42" s="6">
        <v>128</v>
      </c>
      <c r="C42" s="22">
        <v>4.6899999999999997E-2</v>
      </c>
      <c r="D42" s="22">
        <v>7.0300000000000001E-2</v>
      </c>
      <c r="E42" s="22">
        <v>4.6899999999999997E-2</v>
      </c>
      <c r="F42" s="22">
        <v>6.25E-2</v>
      </c>
      <c r="G42" s="22">
        <v>7.0300000000000001E-2</v>
      </c>
      <c r="H42" s="22">
        <v>0.1172</v>
      </c>
      <c r="I42" s="22">
        <v>0.1797</v>
      </c>
      <c r="J42" s="22">
        <v>0.1406</v>
      </c>
      <c r="K42" s="22">
        <v>0.2656</v>
      </c>
      <c r="L42" s="22">
        <v>0.1641</v>
      </c>
      <c r="M42" s="22">
        <v>0.58589999999999998</v>
      </c>
    </row>
    <row r="43" spans="1:13" x14ac:dyDescent="0.25">
      <c r="A43" s="7" t="s">
        <v>74</v>
      </c>
      <c r="B43" s="6">
        <v>413</v>
      </c>
      <c r="C43" s="22">
        <v>3.6299999999999999E-2</v>
      </c>
      <c r="D43" s="22">
        <v>2.4199999999999999E-2</v>
      </c>
      <c r="E43" s="22">
        <v>4.5999999999999999E-2</v>
      </c>
      <c r="F43" s="22">
        <v>6.54E-2</v>
      </c>
      <c r="G43" s="22">
        <v>7.2599999999999998E-2</v>
      </c>
      <c r="H43" s="22">
        <v>0.1356</v>
      </c>
      <c r="I43" s="22">
        <v>0.19370000000000001</v>
      </c>
      <c r="J43" s="22">
        <v>0.16220000000000001</v>
      </c>
      <c r="K43" s="22">
        <v>0.26390000000000002</v>
      </c>
      <c r="L43" s="22">
        <v>0.1065</v>
      </c>
      <c r="M43" s="22">
        <v>0.61990000000000001</v>
      </c>
    </row>
    <row r="44" spans="1:13" x14ac:dyDescent="0.25">
      <c r="A44" s="7" t="s">
        <v>75</v>
      </c>
      <c r="B44" s="6">
        <v>19</v>
      </c>
      <c r="C44" s="22">
        <v>5.2600000000000001E-2</v>
      </c>
      <c r="D44" s="22">
        <v>5.2600000000000001E-2</v>
      </c>
      <c r="E44" s="22" t="s">
        <v>38</v>
      </c>
      <c r="F44" s="22">
        <v>5.2600000000000001E-2</v>
      </c>
      <c r="G44" s="22" t="s">
        <v>38</v>
      </c>
      <c r="H44" s="22">
        <v>0.21049999999999999</v>
      </c>
      <c r="I44" s="22">
        <v>0.21049999999999999</v>
      </c>
      <c r="J44" s="22">
        <v>0.15790000000000001</v>
      </c>
      <c r="K44" s="22">
        <v>0.26319999999999999</v>
      </c>
      <c r="L44" s="22">
        <v>0.1053</v>
      </c>
      <c r="M44" s="22">
        <v>0.63160000000000005</v>
      </c>
    </row>
    <row r="45" spans="1:13" x14ac:dyDescent="0.25">
      <c r="A45" s="7" t="s">
        <v>76</v>
      </c>
      <c r="B45" s="6">
        <v>21</v>
      </c>
      <c r="C45" s="22" t="s">
        <v>38</v>
      </c>
      <c r="D45" s="22" t="s">
        <v>38</v>
      </c>
      <c r="E45" s="22" t="s">
        <v>38</v>
      </c>
      <c r="F45" s="22" t="s">
        <v>38</v>
      </c>
      <c r="G45" s="22">
        <v>0.1429</v>
      </c>
      <c r="H45" s="22">
        <v>0.38100000000000001</v>
      </c>
      <c r="I45" s="22">
        <v>0.1429</v>
      </c>
      <c r="J45" s="22">
        <v>0.23810000000000001</v>
      </c>
      <c r="K45" s="22">
        <v>9.5200000000000007E-2</v>
      </c>
      <c r="L45" s="22">
        <v>0</v>
      </c>
      <c r="M45" s="22">
        <v>0.47620000000000001</v>
      </c>
    </row>
    <row r="46" spans="1:13" x14ac:dyDescent="0.25">
      <c r="A46" s="7" t="s">
        <v>77</v>
      </c>
      <c r="B46" s="6">
        <v>48</v>
      </c>
      <c r="C46" s="22">
        <v>4.1700000000000001E-2</v>
      </c>
      <c r="D46" s="22">
        <v>2.0799999999999999E-2</v>
      </c>
      <c r="E46" s="22">
        <v>4.1700000000000001E-2</v>
      </c>
      <c r="F46" s="22">
        <v>0.1042</v>
      </c>
      <c r="G46" s="22">
        <v>4.1700000000000001E-2</v>
      </c>
      <c r="H46" s="22">
        <v>0.1042</v>
      </c>
      <c r="I46" s="22">
        <v>0.14580000000000001</v>
      </c>
      <c r="J46" s="22">
        <v>0.20830000000000001</v>
      </c>
      <c r="K46" s="22">
        <v>0.29170000000000001</v>
      </c>
      <c r="L46" s="22">
        <v>0.1042</v>
      </c>
      <c r="M46" s="22">
        <v>0.64580000000000004</v>
      </c>
    </row>
    <row r="47" spans="1:13" x14ac:dyDescent="0.25">
      <c r="A47" s="7" t="s">
        <v>78</v>
      </c>
      <c r="B47" s="6">
        <v>99</v>
      </c>
      <c r="C47" s="22" t="s">
        <v>38</v>
      </c>
      <c r="D47" s="22">
        <v>2.0199999999999999E-2</v>
      </c>
      <c r="E47" s="22">
        <v>6.0600000000000001E-2</v>
      </c>
      <c r="F47" s="22">
        <v>5.0500000000000003E-2</v>
      </c>
      <c r="G47" s="22">
        <v>0.10100000000000001</v>
      </c>
      <c r="H47" s="22">
        <v>8.0799999999999997E-2</v>
      </c>
      <c r="I47" s="22">
        <v>0.19189999999999999</v>
      </c>
      <c r="J47" s="22">
        <v>0.21210000000000001</v>
      </c>
      <c r="K47" s="22">
        <v>0.2828</v>
      </c>
      <c r="L47" s="22">
        <v>8.0799999999999997E-2</v>
      </c>
      <c r="M47" s="22">
        <v>0.68689999999999996</v>
      </c>
    </row>
    <row r="48" spans="1:13" x14ac:dyDescent="0.25">
      <c r="A48" s="7" t="s">
        <v>79</v>
      </c>
      <c r="B48" s="6">
        <v>228</v>
      </c>
      <c r="C48" s="22">
        <v>3.0700000000000002E-2</v>
      </c>
      <c r="D48" s="22">
        <v>3.5099999999999999E-2</v>
      </c>
      <c r="E48" s="22">
        <v>5.7000000000000002E-2</v>
      </c>
      <c r="F48" s="22">
        <v>5.2600000000000001E-2</v>
      </c>
      <c r="G48" s="22">
        <v>5.2600000000000001E-2</v>
      </c>
      <c r="H48" s="22">
        <v>0.13600000000000001</v>
      </c>
      <c r="I48" s="22">
        <v>0.193</v>
      </c>
      <c r="J48" s="22">
        <v>0.1404</v>
      </c>
      <c r="K48" s="22">
        <v>0.30259999999999998</v>
      </c>
      <c r="L48" s="22">
        <v>0.12280000000000001</v>
      </c>
      <c r="M48" s="22">
        <v>0.63600000000000001</v>
      </c>
    </row>
    <row r="49" spans="1:13" x14ac:dyDescent="0.25">
      <c r="A49" s="7" t="s">
        <v>80</v>
      </c>
      <c r="B49" s="6">
        <v>134</v>
      </c>
      <c r="C49" s="22">
        <v>3.73E-2</v>
      </c>
      <c r="D49" s="22">
        <v>4.48E-2</v>
      </c>
      <c r="E49" s="22">
        <v>5.9700000000000003E-2</v>
      </c>
      <c r="F49" s="22">
        <v>5.2200000000000003E-2</v>
      </c>
      <c r="G49" s="22">
        <v>0.1119</v>
      </c>
      <c r="H49" s="22">
        <v>0.11940000000000001</v>
      </c>
      <c r="I49" s="22">
        <v>0.19400000000000001</v>
      </c>
      <c r="J49" s="22">
        <v>0.17910000000000001</v>
      </c>
      <c r="K49" s="22">
        <v>0.20150000000000001</v>
      </c>
      <c r="L49" s="22">
        <v>0.14180000000000001</v>
      </c>
      <c r="M49" s="22">
        <v>0.5746</v>
      </c>
    </row>
    <row r="50" spans="1:13" x14ac:dyDescent="0.25">
      <c r="A50" s="7" t="s">
        <v>81</v>
      </c>
      <c r="B50" s="6">
        <v>77</v>
      </c>
      <c r="C50" s="22">
        <v>6.4899999999999999E-2</v>
      </c>
      <c r="D50" s="22">
        <v>3.9E-2</v>
      </c>
      <c r="E50" s="22">
        <v>3.9E-2</v>
      </c>
      <c r="F50" s="22">
        <v>9.0899999999999995E-2</v>
      </c>
      <c r="G50" s="22">
        <v>1.2999999999999999E-2</v>
      </c>
      <c r="H50" s="22">
        <v>0.1948</v>
      </c>
      <c r="I50" s="22">
        <v>0.15579999999999999</v>
      </c>
      <c r="J50" s="22">
        <v>9.0899999999999995E-2</v>
      </c>
      <c r="K50" s="22">
        <v>0.31169999999999998</v>
      </c>
      <c r="L50" s="22">
        <v>0.1429</v>
      </c>
      <c r="M50" s="22">
        <v>0.55840000000000001</v>
      </c>
    </row>
    <row r="51" spans="1:13" x14ac:dyDescent="0.25">
      <c r="A51" s="7" t="s">
        <v>82</v>
      </c>
      <c r="B51" s="6">
        <v>61</v>
      </c>
      <c r="C51" s="22">
        <v>9.8400000000000001E-2</v>
      </c>
      <c r="D51" s="22">
        <v>4.9200000000000001E-2</v>
      </c>
      <c r="E51" s="22">
        <v>4.9200000000000001E-2</v>
      </c>
      <c r="F51" s="22">
        <v>3.2800000000000003E-2</v>
      </c>
      <c r="G51" s="22">
        <v>9.8400000000000001E-2</v>
      </c>
      <c r="H51" s="22">
        <v>0.14749999999999999</v>
      </c>
      <c r="I51" s="22">
        <v>0.21310000000000001</v>
      </c>
      <c r="J51" s="22">
        <v>0.14749999999999999</v>
      </c>
      <c r="K51" s="22">
        <v>0.16389999999999999</v>
      </c>
      <c r="L51" s="22">
        <v>0.19670000000000001</v>
      </c>
      <c r="M51" s="22">
        <v>0.52459999999999996</v>
      </c>
    </row>
    <row r="52" spans="1:13" x14ac:dyDescent="0.25">
      <c r="A52" s="7" t="s">
        <v>83</v>
      </c>
      <c r="B52" s="6">
        <v>7</v>
      </c>
      <c r="C52" s="22">
        <v>0.1429</v>
      </c>
      <c r="D52" s="22" t="s">
        <v>38</v>
      </c>
      <c r="E52" s="22">
        <v>0.1429</v>
      </c>
      <c r="F52" s="22">
        <v>0.1429</v>
      </c>
      <c r="G52" s="22">
        <v>0.1429</v>
      </c>
      <c r="H52" s="22">
        <v>0.1429</v>
      </c>
      <c r="I52" s="22" t="s">
        <v>38</v>
      </c>
      <c r="J52" s="22">
        <v>0.1429</v>
      </c>
      <c r="K52" s="22">
        <v>0.1429</v>
      </c>
      <c r="L52" s="22">
        <v>0.28570000000000001</v>
      </c>
      <c r="M52" s="22">
        <v>0.28570000000000001</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44</v>
      </c>
      <c r="C56" s="22">
        <v>2.2700000000000001E-2</v>
      </c>
      <c r="D56" s="22">
        <v>2.2700000000000001E-2</v>
      </c>
      <c r="E56" s="22">
        <v>2.2700000000000001E-2</v>
      </c>
      <c r="F56" s="22">
        <v>4.5499999999999999E-2</v>
      </c>
      <c r="G56" s="22">
        <v>6.8199999999999997E-2</v>
      </c>
      <c r="H56" s="22">
        <v>0.2273</v>
      </c>
      <c r="I56" s="22">
        <v>0.20449999999999999</v>
      </c>
      <c r="J56" s="22">
        <v>0.11360000000000001</v>
      </c>
      <c r="K56" s="22">
        <v>0.2727</v>
      </c>
      <c r="L56" s="22">
        <v>6.8199999999999997E-2</v>
      </c>
      <c r="M56" s="22">
        <v>0.59089999999999998</v>
      </c>
    </row>
    <row r="57" spans="1:13" x14ac:dyDescent="0.25">
      <c r="A57" s="7" t="s">
        <v>88</v>
      </c>
      <c r="B57" s="6">
        <v>96</v>
      </c>
      <c r="C57" s="22">
        <v>4.1700000000000001E-2</v>
      </c>
      <c r="D57" s="22">
        <v>4.1700000000000001E-2</v>
      </c>
      <c r="E57" s="22">
        <v>6.25E-2</v>
      </c>
      <c r="F57" s="22">
        <v>8.3299999999999999E-2</v>
      </c>
      <c r="G57" s="22">
        <v>8.3299999999999999E-2</v>
      </c>
      <c r="H57" s="22">
        <v>0.11459999999999999</v>
      </c>
      <c r="I57" s="22">
        <v>0.21879999999999999</v>
      </c>
      <c r="J57" s="22">
        <v>0.13539999999999999</v>
      </c>
      <c r="K57" s="22">
        <v>0.21879999999999999</v>
      </c>
      <c r="L57" s="22">
        <v>0.14580000000000001</v>
      </c>
      <c r="M57" s="22">
        <v>0.57289999999999996</v>
      </c>
    </row>
    <row r="58" spans="1:13" x14ac:dyDescent="0.25">
      <c r="A58" s="7" t="s">
        <v>89</v>
      </c>
      <c r="B58" s="6">
        <v>143</v>
      </c>
      <c r="C58" s="22">
        <v>3.5000000000000003E-2</v>
      </c>
      <c r="D58" s="22">
        <v>3.5000000000000003E-2</v>
      </c>
      <c r="E58" s="22">
        <v>5.5899999999999998E-2</v>
      </c>
      <c r="F58" s="22">
        <v>5.5899999999999998E-2</v>
      </c>
      <c r="G58" s="22">
        <v>6.9900000000000004E-2</v>
      </c>
      <c r="H58" s="22">
        <v>0.10489999999999999</v>
      </c>
      <c r="I58" s="22">
        <v>0.18179999999999999</v>
      </c>
      <c r="J58" s="22">
        <v>0.17480000000000001</v>
      </c>
      <c r="K58" s="22">
        <v>0.28670000000000001</v>
      </c>
      <c r="L58" s="22">
        <v>0.12590000000000001</v>
      </c>
      <c r="M58" s="22">
        <v>0.64339999999999997</v>
      </c>
    </row>
    <row r="59" spans="1:13" x14ac:dyDescent="0.25">
      <c r="A59" s="7" t="s">
        <v>90</v>
      </c>
      <c r="B59" s="6">
        <v>173</v>
      </c>
      <c r="C59" s="22">
        <v>4.6199999999999998E-2</v>
      </c>
      <c r="D59" s="22">
        <v>4.0500000000000001E-2</v>
      </c>
      <c r="E59" s="22">
        <v>5.1999999999999998E-2</v>
      </c>
      <c r="F59" s="22">
        <v>4.6199999999999998E-2</v>
      </c>
      <c r="G59" s="22">
        <v>0.11559999999999999</v>
      </c>
      <c r="H59" s="22">
        <v>0.13289999999999999</v>
      </c>
      <c r="I59" s="22">
        <v>0.1676</v>
      </c>
      <c r="J59" s="22">
        <v>0.1734</v>
      </c>
      <c r="K59" s="22">
        <v>0.22539999999999999</v>
      </c>
      <c r="L59" s="22">
        <v>0.13869999999999999</v>
      </c>
      <c r="M59" s="22">
        <v>0.5665</v>
      </c>
    </row>
    <row r="60" spans="1:13" x14ac:dyDescent="0.25">
      <c r="A60" s="7" t="s">
        <v>91</v>
      </c>
      <c r="B60" s="6">
        <v>196</v>
      </c>
      <c r="C60" s="22">
        <v>2.5499999999999998E-2</v>
      </c>
      <c r="D60" s="22">
        <v>2.0400000000000001E-2</v>
      </c>
      <c r="E60" s="22">
        <v>5.0999999999999997E-2</v>
      </c>
      <c r="F60" s="22">
        <v>6.6299999999999998E-2</v>
      </c>
      <c r="G60" s="22">
        <v>4.0800000000000003E-2</v>
      </c>
      <c r="H60" s="22">
        <v>0.1429</v>
      </c>
      <c r="I60" s="22">
        <v>0.1888</v>
      </c>
      <c r="J60" s="22">
        <v>0.17860000000000001</v>
      </c>
      <c r="K60" s="22">
        <v>0.28570000000000001</v>
      </c>
      <c r="L60" s="22">
        <v>9.69E-2</v>
      </c>
      <c r="M60" s="22">
        <v>0.65310000000000001</v>
      </c>
    </row>
    <row r="61" spans="1:13" x14ac:dyDescent="0.25">
      <c r="A61" s="7" t="s">
        <v>92</v>
      </c>
      <c r="B61" s="6">
        <v>106</v>
      </c>
      <c r="C61" s="22">
        <v>3.7699999999999997E-2</v>
      </c>
      <c r="D61" s="22">
        <v>3.7699999999999997E-2</v>
      </c>
      <c r="E61" s="22">
        <v>2.8299999999999999E-2</v>
      </c>
      <c r="F61" s="22">
        <v>5.6599999999999998E-2</v>
      </c>
      <c r="G61" s="22">
        <v>7.5499999999999998E-2</v>
      </c>
      <c r="H61" s="22">
        <v>0.16980000000000001</v>
      </c>
      <c r="I61" s="22">
        <v>0.217</v>
      </c>
      <c r="J61" s="22">
        <v>0.1132</v>
      </c>
      <c r="K61" s="22">
        <v>0.26419999999999999</v>
      </c>
      <c r="L61" s="22">
        <v>0.1038</v>
      </c>
      <c r="M61" s="22">
        <v>0.59430000000000005</v>
      </c>
    </row>
    <row r="62" spans="1:13" x14ac:dyDescent="0.25">
      <c r="A62" s="7" t="s">
        <v>93</v>
      </c>
      <c r="B62" s="6">
        <v>8</v>
      </c>
      <c r="C62" s="22">
        <v>0.125</v>
      </c>
      <c r="D62" s="22" t="s">
        <v>38</v>
      </c>
      <c r="E62" s="22">
        <v>0.125</v>
      </c>
      <c r="F62" s="22">
        <v>0.125</v>
      </c>
      <c r="G62" s="22" t="s">
        <v>38</v>
      </c>
      <c r="H62" s="22">
        <v>0.125</v>
      </c>
      <c r="I62" s="22">
        <v>0.125</v>
      </c>
      <c r="J62" s="22" t="s">
        <v>38</v>
      </c>
      <c r="K62" s="22">
        <v>0.375</v>
      </c>
      <c r="L62" s="22">
        <v>0.25</v>
      </c>
      <c r="M62" s="22">
        <v>0.5</v>
      </c>
    </row>
    <row r="63" spans="1:13" x14ac:dyDescent="0.25">
      <c r="A63" s="7" t="s">
        <v>94</v>
      </c>
      <c r="B63" s="6">
        <v>371</v>
      </c>
      <c r="C63" s="22">
        <v>2.9600000000000001E-2</v>
      </c>
      <c r="D63" s="22">
        <v>1.89E-2</v>
      </c>
      <c r="E63" s="22">
        <v>3.7699999999999997E-2</v>
      </c>
      <c r="F63" s="22">
        <v>5.9299999999999999E-2</v>
      </c>
      <c r="G63" s="22">
        <v>5.9299999999999999E-2</v>
      </c>
      <c r="H63" s="22">
        <v>0.1186</v>
      </c>
      <c r="I63" s="22">
        <v>0.19409999999999999</v>
      </c>
      <c r="J63" s="22">
        <v>0.17519999999999999</v>
      </c>
      <c r="K63" s="22">
        <v>0.30730000000000002</v>
      </c>
      <c r="L63" s="22">
        <v>8.6300000000000002E-2</v>
      </c>
      <c r="M63" s="22">
        <v>0.67649999999999999</v>
      </c>
    </row>
    <row r="64" spans="1:13" x14ac:dyDescent="0.25">
      <c r="A64" s="7" t="s">
        <v>95</v>
      </c>
      <c r="B64" s="6">
        <v>392</v>
      </c>
      <c r="C64" s="22">
        <v>4.0800000000000003E-2</v>
      </c>
      <c r="D64" s="22">
        <v>4.8500000000000001E-2</v>
      </c>
      <c r="E64" s="22">
        <v>6.1199999999999997E-2</v>
      </c>
      <c r="F64" s="22">
        <v>6.1199999999999997E-2</v>
      </c>
      <c r="G64" s="22">
        <v>9.4399999999999998E-2</v>
      </c>
      <c r="H64" s="22">
        <v>0.15310000000000001</v>
      </c>
      <c r="I64" s="22">
        <v>0.18110000000000001</v>
      </c>
      <c r="J64" s="22">
        <v>0.14030000000000001</v>
      </c>
      <c r="K64" s="22">
        <v>0.21940000000000001</v>
      </c>
      <c r="L64" s="22">
        <v>0.15049999999999999</v>
      </c>
      <c r="M64" s="22">
        <v>0.54079999999999995</v>
      </c>
    </row>
    <row r="65" spans="1:13" x14ac:dyDescent="0.25">
      <c r="A65" s="7" t="s">
        <v>96</v>
      </c>
      <c r="B65" s="6">
        <v>6</v>
      </c>
      <c r="C65" s="22" t="s">
        <v>38</v>
      </c>
      <c r="D65" s="22" t="s">
        <v>38</v>
      </c>
      <c r="E65" s="22" t="s">
        <v>38</v>
      </c>
      <c r="F65" s="22" t="s">
        <v>38</v>
      </c>
      <c r="G65" s="22" t="s">
        <v>38</v>
      </c>
      <c r="H65" s="22">
        <v>0.16669999999999999</v>
      </c>
      <c r="I65" s="22">
        <v>0.16669999999999999</v>
      </c>
      <c r="J65" s="22">
        <v>0.16669999999999999</v>
      </c>
      <c r="K65" s="22">
        <v>0.5</v>
      </c>
      <c r="L65" s="22">
        <v>0</v>
      </c>
      <c r="M65" s="22">
        <v>0.83330000000000004</v>
      </c>
    </row>
    <row r="66" spans="1:13" x14ac:dyDescent="0.25">
      <c r="A66" s="7" t="s">
        <v>97</v>
      </c>
      <c r="B66" s="6">
        <v>476</v>
      </c>
      <c r="C66" s="22">
        <v>4.2000000000000003E-2</v>
      </c>
      <c r="D66" s="22">
        <v>3.5700000000000003E-2</v>
      </c>
      <c r="E66" s="22">
        <v>5.67E-2</v>
      </c>
      <c r="F66" s="22">
        <v>4.2000000000000003E-2</v>
      </c>
      <c r="G66" s="22">
        <v>8.4000000000000005E-2</v>
      </c>
      <c r="H66" s="22">
        <v>0.13869999999999999</v>
      </c>
      <c r="I66" s="22">
        <v>0.19120000000000001</v>
      </c>
      <c r="J66" s="22">
        <v>0.17230000000000001</v>
      </c>
      <c r="K66" s="22">
        <v>0.2374</v>
      </c>
      <c r="L66" s="22">
        <v>0.13450000000000001</v>
      </c>
      <c r="M66" s="22">
        <v>0.6008</v>
      </c>
    </row>
    <row r="67" spans="1:13" ht="30" x14ac:dyDescent="0.25">
      <c r="A67" s="7" t="s">
        <v>98</v>
      </c>
      <c r="B67" s="6">
        <v>138</v>
      </c>
      <c r="C67" s="22">
        <v>1.4500000000000001E-2</v>
      </c>
      <c r="D67" s="22">
        <v>2.9000000000000001E-2</v>
      </c>
      <c r="E67" s="22">
        <v>2.9000000000000001E-2</v>
      </c>
      <c r="F67" s="22">
        <v>9.4200000000000006E-2</v>
      </c>
      <c r="G67" s="22">
        <v>5.0700000000000002E-2</v>
      </c>
      <c r="H67" s="22">
        <v>0.1522</v>
      </c>
      <c r="I67" s="22">
        <v>0.2319</v>
      </c>
      <c r="J67" s="22">
        <v>0.1087</v>
      </c>
      <c r="K67" s="22">
        <v>0.28989999999999999</v>
      </c>
      <c r="L67" s="22">
        <v>7.2499999999999995E-2</v>
      </c>
      <c r="M67" s="22">
        <v>0.63039999999999996</v>
      </c>
    </row>
    <row r="68" spans="1:13" ht="30" x14ac:dyDescent="0.25">
      <c r="A68" s="7" t="s">
        <v>99</v>
      </c>
      <c r="B68" s="6">
        <v>121</v>
      </c>
      <c r="C68" s="22">
        <v>3.3099999999999997E-2</v>
      </c>
      <c r="D68" s="22">
        <v>2.4799999999999999E-2</v>
      </c>
      <c r="E68" s="22">
        <v>3.3099999999999997E-2</v>
      </c>
      <c r="F68" s="22">
        <v>7.4399999999999994E-2</v>
      </c>
      <c r="G68" s="22">
        <v>6.6100000000000006E-2</v>
      </c>
      <c r="H68" s="22">
        <v>0.13220000000000001</v>
      </c>
      <c r="I68" s="22">
        <v>0.1653</v>
      </c>
      <c r="J68" s="22">
        <v>0.14879999999999999</v>
      </c>
      <c r="K68" s="22">
        <v>0.32229999999999998</v>
      </c>
      <c r="L68" s="22">
        <v>9.0899999999999995E-2</v>
      </c>
      <c r="M68" s="22">
        <v>0.63639999999999997</v>
      </c>
    </row>
    <row r="69" spans="1:13" ht="30" x14ac:dyDescent="0.25">
      <c r="A69" s="7" t="s">
        <v>100</v>
      </c>
      <c r="B69" s="6">
        <v>34</v>
      </c>
      <c r="C69" s="22">
        <v>5.8799999999999998E-2</v>
      </c>
      <c r="D69" s="22">
        <v>2.9399999999999999E-2</v>
      </c>
      <c r="E69" s="22">
        <v>5.8799999999999998E-2</v>
      </c>
      <c r="F69" s="22">
        <v>8.8200000000000001E-2</v>
      </c>
      <c r="G69" s="22">
        <v>5.8799999999999998E-2</v>
      </c>
      <c r="H69" s="22">
        <v>0.14710000000000001</v>
      </c>
      <c r="I69" s="22">
        <v>8.8200000000000001E-2</v>
      </c>
      <c r="J69" s="22">
        <v>0.17649999999999999</v>
      </c>
      <c r="K69" s="22">
        <v>0.29409999999999997</v>
      </c>
      <c r="L69" s="22">
        <v>0.14710000000000001</v>
      </c>
      <c r="M69" s="22">
        <v>0.55879999999999996</v>
      </c>
    </row>
    <row r="70" spans="1:13" x14ac:dyDescent="0.25">
      <c r="A70" s="7" t="s">
        <v>101</v>
      </c>
      <c r="B70" s="6">
        <v>26</v>
      </c>
      <c r="C70" s="22">
        <v>3.85E-2</v>
      </c>
      <c r="D70" s="22">
        <v>7.6899999999999996E-2</v>
      </c>
      <c r="E70" s="22">
        <v>0.15379999999999999</v>
      </c>
      <c r="F70" s="22" t="s">
        <v>38</v>
      </c>
      <c r="G70" s="22">
        <v>0.15379999999999999</v>
      </c>
      <c r="H70" s="22">
        <v>7.6899999999999996E-2</v>
      </c>
      <c r="I70" s="22">
        <v>0.15379999999999999</v>
      </c>
      <c r="J70" s="22">
        <v>0.15379999999999999</v>
      </c>
      <c r="K70" s="22">
        <v>0.1923</v>
      </c>
      <c r="L70" s="22">
        <v>0.26919999999999999</v>
      </c>
      <c r="M70" s="22">
        <v>0.5</v>
      </c>
    </row>
    <row r="71" spans="1:13" x14ac:dyDescent="0.25">
      <c r="A71" s="7" t="s">
        <v>102</v>
      </c>
      <c r="B71" s="6">
        <v>45</v>
      </c>
      <c r="C71" s="22">
        <v>8.8900000000000007E-2</v>
      </c>
      <c r="D71" s="22" t="s">
        <v>38</v>
      </c>
      <c r="E71" s="22">
        <v>8.8900000000000007E-2</v>
      </c>
      <c r="F71" s="22">
        <v>4.4400000000000002E-2</v>
      </c>
      <c r="G71" s="22">
        <v>0.2</v>
      </c>
      <c r="H71" s="22">
        <v>0.1333</v>
      </c>
      <c r="I71" s="22">
        <v>0.17780000000000001</v>
      </c>
      <c r="J71" s="22">
        <v>8.8900000000000007E-2</v>
      </c>
      <c r="K71" s="22">
        <v>0.17780000000000001</v>
      </c>
      <c r="L71" s="22">
        <v>0.17780000000000001</v>
      </c>
      <c r="M71" s="22">
        <v>0.44440000000000002</v>
      </c>
    </row>
    <row r="72" spans="1:13" x14ac:dyDescent="0.25">
      <c r="A72" s="7" t="s">
        <v>103</v>
      </c>
      <c r="B72" s="6">
        <v>46</v>
      </c>
      <c r="C72" s="22">
        <v>4.3499999999999997E-2</v>
      </c>
      <c r="D72" s="22">
        <v>2.1700000000000001E-2</v>
      </c>
      <c r="E72" s="22">
        <v>8.6999999999999994E-2</v>
      </c>
      <c r="F72" s="22">
        <v>8.6999999999999994E-2</v>
      </c>
      <c r="G72" s="22">
        <v>0.1087</v>
      </c>
      <c r="H72" s="22">
        <v>0.1087</v>
      </c>
      <c r="I72" s="22">
        <v>0.23910000000000001</v>
      </c>
      <c r="J72" s="22">
        <v>0.13039999999999999</v>
      </c>
      <c r="K72" s="22">
        <v>0.1739</v>
      </c>
      <c r="L72" s="22">
        <v>0.1522</v>
      </c>
      <c r="M72" s="22">
        <v>0.54349999999999998</v>
      </c>
    </row>
    <row r="73" spans="1:13" x14ac:dyDescent="0.25">
      <c r="A73" s="7" t="s">
        <v>104</v>
      </c>
      <c r="B73" s="6">
        <v>65</v>
      </c>
      <c r="C73" s="22">
        <v>3.0800000000000001E-2</v>
      </c>
      <c r="D73" s="22">
        <v>3.0800000000000001E-2</v>
      </c>
      <c r="E73" s="22">
        <v>1.54E-2</v>
      </c>
      <c r="F73" s="22">
        <v>0.1077</v>
      </c>
      <c r="G73" s="22">
        <v>6.1499999999999999E-2</v>
      </c>
      <c r="H73" s="22">
        <v>0.13850000000000001</v>
      </c>
      <c r="I73" s="22">
        <v>0.23080000000000001</v>
      </c>
      <c r="J73" s="22">
        <v>0.15379999999999999</v>
      </c>
      <c r="K73" s="22">
        <v>0.23080000000000001</v>
      </c>
      <c r="L73" s="22">
        <v>7.6899999999999996E-2</v>
      </c>
      <c r="M73" s="22">
        <v>0.61539999999999995</v>
      </c>
    </row>
    <row r="74" spans="1:13" x14ac:dyDescent="0.25">
      <c r="A74" s="7" t="s">
        <v>105</v>
      </c>
      <c r="B74" s="6">
        <v>568</v>
      </c>
      <c r="C74" s="22">
        <v>3.5200000000000002E-2</v>
      </c>
      <c r="D74" s="22">
        <v>3.6999999999999998E-2</v>
      </c>
      <c r="E74" s="22">
        <v>4.58E-2</v>
      </c>
      <c r="F74" s="22">
        <v>5.4600000000000003E-2</v>
      </c>
      <c r="G74" s="22">
        <v>7.3899999999999993E-2</v>
      </c>
      <c r="H74" s="22">
        <v>0.1479</v>
      </c>
      <c r="I74" s="22">
        <v>0.18129999999999999</v>
      </c>
      <c r="J74" s="22">
        <v>0.15670000000000001</v>
      </c>
      <c r="K74" s="22">
        <v>0.2676</v>
      </c>
      <c r="L74" s="22">
        <v>0.11799999999999999</v>
      </c>
      <c r="M74" s="22">
        <v>0.60560000000000003</v>
      </c>
    </row>
    <row r="75" spans="1:13" x14ac:dyDescent="0.25">
      <c r="A75" s="7" t="s">
        <v>106</v>
      </c>
      <c r="B75" s="6">
        <v>14</v>
      </c>
      <c r="C75" s="22" t="s">
        <v>38</v>
      </c>
      <c r="D75" s="22" t="s">
        <v>38</v>
      </c>
      <c r="E75" s="22">
        <v>7.1400000000000005E-2</v>
      </c>
      <c r="F75" s="22">
        <v>7.1400000000000005E-2</v>
      </c>
      <c r="G75" s="22">
        <v>7.1400000000000005E-2</v>
      </c>
      <c r="H75" s="22">
        <v>0.21429999999999999</v>
      </c>
      <c r="I75" s="22">
        <v>0.21429999999999999</v>
      </c>
      <c r="J75" s="22">
        <v>0.21429999999999999</v>
      </c>
      <c r="K75" s="22">
        <v>0.1429</v>
      </c>
      <c r="L75" s="22">
        <v>7.1400000000000005E-2</v>
      </c>
      <c r="M75" s="22">
        <v>0.57140000000000002</v>
      </c>
    </row>
    <row r="76" spans="1:13" x14ac:dyDescent="0.25">
      <c r="A76" s="7" t="s">
        <v>107</v>
      </c>
      <c r="B76" s="6">
        <v>54</v>
      </c>
      <c r="C76" s="22">
        <v>3.6999999999999998E-2</v>
      </c>
      <c r="D76" s="22" t="s">
        <v>38</v>
      </c>
      <c r="E76" s="22">
        <v>1.8499999999999999E-2</v>
      </c>
      <c r="F76" s="22">
        <v>3.6999999999999998E-2</v>
      </c>
      <c r="G76" s="22">
        <v>1.8499999999999999E-2</v>
      </c>
      <c r="H76" s="22">
        <v>0.20369999999999999</v>
      </c>
      <c r="I76" s="22">
        <v>0.1852</v>
      </c>
      <c r="J76" s="22">
        <v>0.2407</v>
      </c>
      <c r="K76" s="22">
        <v>0.25929999999999997</v>
      </c>
      <c r="L76" s="22">
        <v>5.5599999999999997E-2</v>
      </c>
      <c r="M76" s="22">
        <v>0.68520000000000003</v>
      </c>
    </row>
    <row r="77" spans="1:13" x14ac:dyDescent="0.25">
      <c r="A77" s="7" t="s">
        <v>108</v>
      </c>
      <c r="B77" s="6">
        <v>54</v>
      </c>
      <c r="C77" s="22" t="s">
        <v>38</v>
      </c>
      <c r="D77" s="22">
        <v>3.6999999999999998E-2</v>
      </c>
      <c r="E77" s="22" t="s">
        <v>38</v>
      </c>
      <c r="F77" s="22">
        <v>3.6999999999999998E-2</v>
      </c>
      <c r="G77" s="22">
        <v>0.1111</v>
      </c>
      <c r="H77" s="22">
        <v>0.20369999999999999</v>
      </c>
      <c r="I77" s="22">
        <v>0.16669999999999999</v>
      </c>
      <c r="J77" s="22">
        <v>7.4099999999999999E-2</v>
      </c>
      <c r="K77" s="22">
        <v>0.37040000000000001</v>
      </c>
      <c r="L77" s="22">
        <v>3.6999999999999998E-2</v>
      </c>
      <c r="M77" s="22">
        <v>0.61109999999999998</v>
      </c>
    </row>
    <row r="78" spans="1:13" x14ac:dyDescent="0.25">
      <c r="A78" s="7" t="s">
        <v>109</v>
      </c>
      <c r="B78" s="6">
        <v>77</v>
      </c>
      <c r="C78" s="22" t="s">
        <v>38</v>
      </c>
      <c r="D78" s="22">
        <v>3.9E-2</v>
      </c>
      <c r="E78" s="22">
        <v>1.2999999999999999E-2</v>
      </c>
      <c r="F78" s="22">
        <v>2.5999999999999999E-2</v>
      </c>
      <c r="G78" s="22">
        <v>5.1900000000000002E-2</v>
      </c>
      <c r="H78" s="22">
        <v>0.18179999999999999</v>
      </c>
      <c r="I78" s="22">
        <v>0.1169</v>
      </c>
      <c r="J78" s="22">
        <v>0.23380000000000001</v>
      </c>
      <c r="K78" s="22">
        <v>0.3377</v>
      </c>
      <c r="L78" s="22">
        <v>5.1900000000000002E-2</v>
      </c>
      <c r="M78" s="22">
        <v>0.68830000000000002</v>
      </c>
    </row>
    <row r="79" spans="1:13" x14ac:dyDescent="0.25">
      <c r="A79" s="7" t="s">
        <v>110</v>
      </c>
      <c r="B79" s="6">
        <v>74</v>
      </c>
      <c r="C79" s="22">
        <v>6.7599999999999993E-2</v>
      </c>
      <c r="D79" s="22">
        <v>2.7E-2</v>
      </c>
      <c r="E79" s="22">
        <v>2.7E-2</v>
      </c>
      <c r="F79" s="22">
        <v>4.0500000000000001E-2</v>
      </c>
      <c r="G79" s="22">
        <v>8.1100000000000005E-2</v>
      </c>
      <c r="H79" s="22">
        <v>0.1081</v>
      </c>
      <c r="I79" s="22">
        <v>0.2432</v>
      </c>
      <c r="J79" s="22">
        <v>0.1081</v>
      </c>
      <c r="K79" s="22">
        <v>0.29730000000000001</v>
      </c>
      <c r="L79" s="22">
        <v>0.1216</v>
      </c>
      <c r="M79" s="22">
        <v>0.64859999999999995</v>
      </c>
    </row>
    <row r="80" spans="1:13" x14ac:dyDescent="0.25">
      <c r="A80" s="7" t="s">
        <v>111</v>
      </c>
      <c r="B80" s="6">
        <v>64</v>
      </c>
      <c r="C80" s="22">
        <v>6.25E-2</v>
      </c>
      <c r="D80" s="22">
        <v>1.5599999999999999E-2</v>
      </c>
      <c r="E80" s="22">
        <v>7.8100000000000003E-2</v>
      </c>
      <c r="F80" s="22">
        <v>0.125</v>
      </c>
      <c r="G80" s="22">
        <v>6.25E-2</v>
      </c>
      <c r="H80" s="22">
        <v>9.3799999999999994E-2</v>
      </c>
      <c r="I80" s="22">
        <v>0.2031</v>
      </c>
      <c r="J80" s="22">
        <v>0.125</v>
      </c>
      <c r="K80" s="22">
        <v>0.2344</v>
      </c>
      <c r="L80" s="22">
        <v>0.15629999999999999</v>
      </c>
      <c r="M80" s="22">
        <v>0.5625</v>
      </c>
    </row>
    <row r="81" spans="1:13" x14ac:dyDescent="0.25">
      <c r="A81" s="7" t="s">
        <v>112</v>
      </c>
      <c r="B81" s="6">
        <v>61</v>
      </c>
      <c r="C81" s="22">
        <v>4.9200000000000001E-2</v>
      </c>
      <c r="D81" s="22">
        <v>3.2800000000000003E-2</v>
      </c>
      <c r="E81" s="22">
        <v>3.2800000000000003E-2</v>
      </c>
      <c r="F81" s="22">
        <v>4.9200000000000001E-2</v>
      </c>
      <c r="G81" s="22">
        <v>0.1148</v>
      </c>
      <c r="H81" s="22">
        <v>0.14749999999999999</v>
      </c>
      <c r="I81" s="22">
        <v>0.19670000000000001</v>
      </c>
      <c r="J81" s="22">
        <v>0.14749999999999999</v>
      </c>
      <c r="K81" s="22">
        <v>0.22950000000000001</v>
      </c>
      <c r="L81" s="22">
        <v>0.1148</v>
      </c>
      <c r="M81" s="22">
        <v>0.57379999999999998</v>
      </c>
    </row>
    <row r="82" spans="1:13" x14ac:dyDescent="0.25">
      <c r="A82" s="7" t="s">
        <v>113</v>
      </c>
      <c r="B82" s="6">
        <v>42</v>
      </c>
      <c r="C82" s="22">
        <v>4.7600000000000003E-2</v>
      </c>
      <c r="D82" s="22">
        <v>2.3800000000000002E-2</v>
      </c>
      <c r="E82" s="22">
        <v>4.7600000000000003E-2</v>
      </c>
      <c r="F82" s="22">
        <v>4.7600000000000003E-2</v>
      </c>
      <c r="G82" s="22">
        <v>7.1400000000000005E-2</v>
      </c>
      <c r="H82" s="22">
        <v>9.5200000000000007E-2</v>
      </c>
      <c r="I82" s="22">
        <v>0.16669999999999999</v>
      </c>
      <c r="J82" s="22">
        <v>0.23810000000000001</v>
      </c>
      <c r="K82" s="22">
        <v>0.26190000000000002</v>
      </c>
      <c r="L82" s="22">
        <v>0.11899999999999999</v>
      </c>
      <c r="M82" s="22">
        <v>0.66669999999999996</v>
      </c>
    </row>
    <row r="83" spans="1:13" x14ac:dyDescent="0.25">
      <c r="A83" s="7" t="s">
        <v>114</v>
      </c>
      <c r="B83" s="6">
        <v>33</v>
      </c>
      <c r="C83" s="22" t="s">
        <v>38</v>
      </c>
      <c r="D83" s="22">
        <v>6.0600000000000001E-2</v>
      </c>
      <c r="E83" s="22">
        <v>9.0899999999999995E-2</v>
      </c>
      <c r="F83" s="22">
        <v>3.0300000000000001E-2</v>
      </c>
      <c r="G83" s="22">
        <v>0.18179999999999999</v>
      </c>
      <c r="H83" s="22">
        <v>9.0899999999999995E-2</v>
      </c>
      <c r="I83" s="22">
        <v>0.18179999999999999</v>
      </c>
      <c r="J83" s="22">
        <v>9.0899999999999995E-2</v>
      </c>
      <c r="K83" s="22">
        <v>0.2727</v>
      </c>
      <c r="L83" s="22">
        <v>0.1515</v>
      </c>
      <c r="M83" s="22">
        <v>0.54549999999999998</v>
      </c>
    </row>
    <row r="84" spans="1:13" x14ac:dyDescent="0.25">
      <c r="A84" s="7" t="s">
        <v>115</v>
      </c>
      <c r="B84" s="6">
        <v>29</v>
      </c>
      <c r="C84" s="22">
        <v>3.4500000000000003E-2</v>
      </c>
      <c r="D84" s="22">
        <v>6.9000000000000006E-2</v>
      </c>
      <c r="E84" s="22">
        <v>6.9000000000000006E-2</v>
      </c>
      <c r="F84" s="22">
        <v>0.10340000000000001</v>
      </c>
      <c r="G84" s="22" t="s">
        <v>38</v>
      </c>
      <c r="H84" s="22">
        <v>0.13789999999999999</v>
      </c>
      <c r="I84" s="22">
        <v>0.2069</v>
      </c>
      <c r="J84" s="22">
        <v>0.13789999999999999</v>
      </c>
      <c r="K84" s="22">
        <v>0.2414</v>
      </c>
      <c r="L84" s="22">
        <v>0.1724</v>
      </c>
      <c r="M84" s="22">
        <v>0.58620000000000005</v>
      </c>
    </row>
    <row r="85" spans="1:13" x14ac:dyDescent="0.25">
      <c r="A85" s="7" t="s">
        <v>116</v>
      </c>
      <c r="B85" s="6">
        <v>90</v>
      </c>
      <c r="C85" s="22">
        <v>5.5599999999999997E-2</v>
      </c>
      <c r="D85" s="22">
        <v>4.4400000000000002E-2</v>
      </c>
      <c r="E85" s="22">
        <v>5.5599999999999997E-2</v>
      </c>
      <c r="F85" s="22">
        <v>8.8900000000000007E-2</v>
      </c>
      <c r="G85" s="22">
        <v>7.7799999999999994E-2</v>
      </c>
      <c r="H85" s="22">
        <v>0.1333</v>
      </c>
      <c r="I85" s="22">
        <v>0.18890000000000001</v>
      </c>
      <c r="J85" s="22">
        <v>0.1444</v>
      </c>
      <c r="K85" s="22">
        <v>0.21110000000000001</v>
      </c>
      <c r="L85" s="22">
        <v>0.15559999999999999</v>
      </c>
      <c r="M85" s="22">
        <v>0.5444</v>
      </c>
    </row>
    <row r="86" spans="1:13" x14ac:dyDescent="0.25">
      <c r="A86" s="7" t="s">
        <v>117</v>
      </c>
      <c r="B86" s="6">
        <v>9</v>
      </c>
      <c r="C86" s="22">
        <v>0.22220000000000001</v>
      </c>
      <c r="D86" s="22" t="s">
        <v>38</v>
      </c>
      <c r="E86" s="22" t="s">
        <v>38</v>
      </c>
      <c r="F86" s="22" t="s">
        <v>38</v>
      </c>
      <c r="G86" s="22">
        <v>0.1111</v>
      </c>
      <c r="H86" s="22">
        <v>0.1111</v>
      </c>
      <c r="I86" s="22">
        <v>0.22220000000000001</v>
      </c>
      <c r="J86" s="22">
        <v>0.22220000000000001</v>
      </c>
      <c r="K86" s="22">
        <v>0.1111</v>
      </c>
      <c r="L86" s="22">
        <v>0.22220000000000001</v>
      </c>
      <c r="M86" s="22">
        <v>0.55559999999999998</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v>0.1429</v>
      </c>
      <c r="D98" s="22" t="s">
        <v>38</v>
      </c>
      <c r="E98" s="22" t="s">
        <v>38</v>
      </c>
      <c r="F98" s="22" t="s">
        <v>38</v>
      </c>
      <c r="G98" s="22">
        <v>0.1429</v>
      </c>
      <c r="H98" s="22" t="s">
        <v>38</v>
      </c>
      <c r="I98" s="22">
        <v>0.1429</v>
      </c>
      <c r="J98" s="22">
        <v>0.28570000000000001</v>
      </c>
      <c r="K98" s="22">
        <v>0.28570000000000001</v>
      </c>
      <c r="L98" s="22">
        <v>0.1429</v>
      </c>
      <c r="M98" s="22">
        <v>0.71430000000000005</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750</v>
      </c>
      <c r="C103" s="22">
        <v>3.0700000000000002E-2</v>
      </c>
      <c r="D103" s="22">
        <v>3.0700000000000002E-2</v>
      </c>
      <c r="E103" s="22">
        <v>5.1999999999999998E-2</v>
      </c>
      <c r="F103" s="22">
        <v>5.8700000000000002E-2</v>
      </c>
      <c r="G103" s="22">
        <v>7.4700000000000003E-2</v>
      </c>
      <c r="H103" s="22">
        <v>0.13730000000000001</v>
      </c>
      <c r="I103" s="22">
        <v>0.188</v>
      </c>
      <c r="J103" s="22">
        <v>0.1613</v>
      </c>
      <c r="K103" s="22">
        <v>0.26669999999999999</v>
      </c>
      <c r="L103" s="22">
        <v>0.1133</v>
      </c>
      <c r="M103" s="22">
        <v>0.61599999999999999</v>
      </c>
    </row>
    <row r="104" spans="1:13" ht="30" x14ac:dyDescent="0.25">
      <c r="A104" s="7" t="s">
        <v>135</v>
      </c>
      <c r="B104" s="6">
        <v>631</v>
      </c>
      <c r="C104" s="22">
        <v>3.0099999999999998E-2</v>
      </c>
      <c r="D104" s="22">
        <v>2.5399999999999999E-2</v>
      </c>
      <c r="E104" s="22">
        <v>5.0700000000000002E-2</v>
      </c>
      <c r="F104" s="22">
        <v>6.0199999999999997E-2</v>
      </c>
      <c r="G104" s="22">
        <v>7.7700000000000005E-2</v>
      </c>
      <c r="H104" s="22">
        <v>0.12520000000000001</v>
      </c>
      <c r="I104" s="22">
        <v>0.18859999999999999</v>
      </c>
      <c r="J104" s="22">
        <v>0.1648</v>
      </c>
      <c r="K104" s="22">
        <v>0.27729999999999999</v>
      </c>
      <c r="L104" s="22">
        <v>0.1062</v>
      </c>
      <c r="M104" s="22">
        <v>0.63070000000000004</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6</v>
      </c>
      <c r="C106" s="22" t="s">
        <v>38</v>
      </c>
      <c r="D106" s="22" t="s">
        <v>38</v>
      </c>
      <c r="E106" s="22" t="s">
        <v>38</v>
      </c>
      <c r="F106" s="22" t="s">
        <v>38</v>
      </c>
      <c r="G106" s="22" t="s">
        <v>38</v>
      </c>
      <c r="H106" s="22">
        <v>0.33329999999999999</v>
      </c>
      <c r="I106" s="22">
        <v>0.16669999999999999</v>
      </c>
      <c r="J106" s="22">
        <v>0.16669999999999999</v>
      </c>
      <c r="K106" s="22">
        <v>0.33329999999999999</v>
      </c>
      <c r="L106" s="22">
        <v>0</v>
      </c>
      <c r="M106" s="22">
        <v>0.66669999999999996</v>
      </c>
    </row>
    <row r="107" spans="1:13" x14ac:dyDescent="0.25">
      <c r="A107" s="7" t="s">
        <v>138</v>
      </c>
      <c r="B107" s="6">
        <v>14</v>
      </c>
      <c r="C107" s="22" t="s">
        <v>38</v>
      </c>
      <c r="D107" s="22" t="s">
        <v>38</v>
      </c>
      <c r="E107" s="22">
        <v>7.1400000000000005E-2</v>
      </c>
      <c r="F107" s="22">
        <v>7.1400000000000005E-2</v>
      </c>
      <c r="G107" s="22" t="s">
        <v>38</v>
      </c>
      <c r="H107" s="22">
        <v>0.1429</v>
      </c>
      <c r="I107" s="22">
        <v>0.21429999999999999</v>
      </c>
      <c r="J107" s="22">
        <v>0.21429999999999999</v>
      </c>
      <c r="K107" s="22">
        <v>0.28570000000000001</v>
      </c>
      <c r="L107" s="22">
        <v>7.1400000000000005E-2</v>
      </c>
      <c r="M107" s="22">
        <v>0.71430000000000005</v>
      </c>
    </row>
    <row r="108" spans="1:13" x14ac:dyDescent="0.25">
      <c r="A108" s="7" t="s">
        <v>139</v>
      </c>
      <c r="B108" s="6">
        <v>12</v>
      </c>
      <c r="C108" s="22">
        <v>8.3299999999999999E-2</v>
      </c>
      <c r="D108" s="22" t="s">
        <v>38</v>
      </c>
      <c r="E108" s="22">
        <v>8.3299999999999999E-2</v>
      </c>
      <c r="F108" s="22">
        <v>0.16669999999999999</v>
      </c>
      <c r="G108" s="22">
        <v>0.16669999999999999</v>
      </c>
      <c r="H108" s="22">
        <v>0.25</v>
      </c>
      <c r="I108" s="22">
        <v>0.16669999999999999</v>
      </c>
      <c r="J108" s="22">
        <v>8.3299999999999999E-2</v>
      </c>
      <c r="K108" s="22" t="s">
        <v>38</v>
      </c>
      <c r="L108" s="22">
        <v>0.16669999999999999</v>
      </c>
      <c r="M108" s="22">
        <v>0.25</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v>0.125</v>
      </c>
      <c r="D110" s="22" t="s">
        <v>38</v>
      </c>
      <c r="E110" s="22">
        <v>0.125</v>
      </c>
      <c r="F110" s="22">
        <v>0.125</v>
      </c>
      <c r="G110" s="22">
        <v>0.125</v>
      </c>
      <c r="H110" s="22">
        <v>0.25</v>
      </c>
      <c r="I110" s="22">
        <v>0.125</v>
      </c>
      <c r="J110" s="22">
        <v>0.125</v>
      </c>
      <c r="K110" s="22" t="s">
        <v>38</v>
      </c>
      <c r="L110" s="22">
        <v>0.25</v>
      </c>
      <c r="M110" s="22">
        <v>0.25</v>
      </c>
    </row>
    <row r="111" spans="1:13" ht="30" x14ac:dyDescent="0.25">
      <c r="A111" s="7" t="s">
        <v>142</v>
      </c>
      <c r="B111" s="6">
        <v>28</v>
      </c>
      <c r="C111" s="22">
        <v>7.1400000000000005E-2</v>
      </c>
      <c r="D111" s="22">
        <v>3.5700000000000003E-2</v>
      </c>
      <c r="E111" s="22">
        <v>7.1400000000000005E-2</v>
      </c>
      <c r="F111" s="22" t="s">
        <v>38</v>
      </c>
      <c r="G111" s="22">
        <v>0.1429</v>
      </c>
      <c r="H111" s="22">
        <v>0.17860000000000001</v>
      </c>
      <c r="I111" s="22">
        <v>0.1071</v>
      </c>
      <c r="J111" s="22">
        <v>0.1429</v>
      </c>
      <c r="K111" s="22">
        <v>0.25</v>
      </c>
      <c r="L111" s="22">
        <v>0.17860000000000001</v>
      </c>
      <c r="M111" s="22">
        <v>0.5</v>
      </c>
    </row>
    <row r="112" spans="1:13" ht="30" x14ac:dyDescent="0.25">
      <c r="A112" s="7" t="s">
        <v>143</v>
      </c>
      <c r="B112" s="6">
        <v>59</v>
      </c>
      <c r="C112" s="22">
        <v>3.39E-2</v>
      </c>
      <c r="D112" s="22">
        <v>3.39E-2</v>
      </c>
      <c r="E112" s="22">
        <v>5.0799999999999998E-2</v>
      </c>
      <c r="F112" s="22">
        <v>0.1017</v>
      </c>
      <c r="G112" s="22">
        <v>5.0799999999999998E-2</v>
      </c>
      <c r="H112" s="22">
        <v>0.1017</v>
      </c>
      <c r="I112" s="22">
        <v>0.18640000000000001</v>
      </c>
      <c r="J112" s="22">
        <v>0.1356</v>
      </c>
      <c r="K112" s="22">
        <v>0.30509999999999998</v>
      </c>
      <c r="L112" s="22">
        <v>0.1186</v>
      </c>
      <c r="M112" s="22">
        <v>0.62709999999999999</v>
      </c>
    </row>
    <row r="113" spans="1:13" x14ac:dyDescent="0.25">
      <c r="A113" s="7" t="s">
        <v>144</v>
      </c>
      <c r="B113" s="6">
        <v>41</v>
      </c>
      <c r="C113" s="22">
        <v>4.8800000000000003E-2</v>
      </c>
      <c r="D113" s="22">
        <v>0.14630000000000001</v>
      </c>
      <c r="E113" s="22">
        <v>2.4400000000000002E-2</v>
      </c>
      <c r="F113" s="22">
        <v>4.8800000000000003E-2</v>
      </c>
      <c r="G113" s="22">
        <v>4.8800000000000003E-2</v>
      </c>
      <c r="H113" s="22">
        <v>9.7600000000000006E-2</v>
      </c>
      <c r="I113" s="22">
        <v>0.2195</v>
      </c>
      <c r="J113" s="22">
        <v>0.14630000000000001</v>
      </c>
      <c r="K113" s="22">
        <v>0.2195</v>
      </c>
      <c r="L113" s="22">
        <v>0.2195</v>
      </c>
      <c r="M113" s="22">
        <v>0.58540000000000003</v>
      </c>
    </row>
    <row r="114" spans="1:13" x14ac:dyDescent="0.25">
      <c r="A114" s="7" t="s">
        <v>145</v>
      </c>
      <c r="B114" s="6">
        <v>413</v>
      </c>
      <c r="C114" s="22">
        <v>3.6299999999999999E-2</v>
      </c>
      <c r="D114" s="22">
        <v>2.4199999999999999E-2</v>
      </c>
      <c r="E114" s="22">
        <v>4.5999999999999999E-2</v>
      </c>
      <c r="F114" s="22">
        <v>6.54E-2</v>
      </c>
      <c r="G114" s="22">
        <v>7.2599999999999998E-2</v>
      </c>
      <c r="H114" s="22">
        <v>0.1356</v>
      </c>
      <c r="I114" s="22">
        <v>0.19370000000000001</v>
      </c>
      <c r="J114" s="22">
        <v>0.16220000000000001</v>
      </c>
      <c r="K114" s="22">
        <v>0.26390000000000002</v>
      </c>
      <c r="L114" s="22">
        <v>0.1065</v>
      </c>
      <c r="M114" s="22">
        <v>0.61990000000000001</v>
      </c>
    </row>
    <row r="115" spans="1:13" ht="30" x14ac:dyDescent="0.25">
      <c r="A115" s="7" t="s">
        <v>146</v>
      </c>
      <c r="B115" s="6">
        <v>787</v>
      </c>
      <c r="C115" s="22">
        <v>3.8100000000000002E-2</v>
      </c>
      <c r="D115" s="22">
        <v>3.4299999999999997E-2</v>
      </c>
      <c r="E115" s="22">
        <v>5.0799999999999998E-2</v>
      </c>
      <c r="F115" s="22">
        <v>5.7200000000000001E-2</v>
      </c>
      <c r="G115" s="22">
        <v>7.2400000000000006E-2</v>
      </c>
      <c r="H115" s="22">
        <v>0.13339999999999999</v>
      </c>
      <c r="I115" s="22">
        <v>0.18809999999999999</v>
      </c>
      <c r="J115" s="22">
        <v>0.16009999999999999</v>
      </c>
      <c r="K115" s="22">
        <v>0.2656</v>
      </c>
      <c r="L115" s="22">
        <v>0.12330000000000001</v>
      </c>
      <c r="M115" s="22">
        <v>0.61370000000000002</v>
      </c>
    </row>
    <row r="116" spans="1:13" x14ac:dyDescent="0.25">
      <c r="A116" s="7" t="s">
        <v>147</v>
      </c>
      <c r="B116" s="6">
        <v>342</v>
      </c>
      <c r="C116" s="22">
        <v>1.7500000000000002E-2</v>
      </c>
      <c r="D116" s="22">
        <v>1.17E-2</v>
      </c>
      <c r="E116" s="22">
        <v>2.3400000000000001E-2</v>
      </c>
      <c r="F116" s="22">
        <v>5.8500000000000003E-2</v>
      </c>
      <c r="G116" s="22">
        <v>5.8500000000000003E-2</v>
      </c>
      <c r="H116" s="22">
        <v>0.13450000000000001</v>
      </c>
      <c r="I116" s="22">
        <v>0.20180000000000001</v>
      </c>
      <c r="J116" s="22">
        <v>0.16370000000000001</v>
      </c>
      <c r="K116" s="22">
        <v>0.33040000000000003</v>
      </c>
      <c r="L116" s="22">
        <v>5.2600000000000001E-2</v>
      </c>
      <c r="M116" s="22">
        <v>0.69589999999999996</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381</v>
      </c>
      <c r="C118" s="22">
        <v>2.3599999999999999E-2</v>
      </c>
      <c r="D118" s="22">
        <v>1.84E-2</v>
      </c>
      <c r="E118" s="22">
        <v>3.6700000000000003E-2</v>
      </c>
      <c r="F118" s="22">
        <v>4.99E-2</v>
      </c>
      <c r="G118" s="22">
        <v>4.7199999999999999E-2</v>
      </c>
      <c r="H118" s="22">
        <v>0.14169999999999999</v>
      </c>
      <c r="I118" s="22">
        <v>0.17849999999999999</v>
      </c>
      <c r="J118" s="22">
        <v>0.19420000000000001</v>
      </c>
      <c r="K118" s="22">
        <v>0.30969999999999998</v>
      </c>
      <c r="L118" s="22">
        <v>7.8700000000000006E-2</v>
      </c>
      <c r="M118" s="22">
        <v>0.68240000000000001</v>
      </c>
    </row>
    <row r="119" spans="1:13" ht="30" x14ac:dyDescent="0.25">
      <c r="A119" s="7" t="s">
        <v>150</v>
      </c>
      <c r="B119" s="6">
        <v>398</v>
      </c>
      <c r="C119" s="22">
        <v>2.01E-2</v>
      </c>
      <c r="D119" s="22">
        <v>1.7600000000000001E-2</v>
      </c>
      <c r="E119" s="22">
        <v>4.2700000000000002E-2</v>
      </c>
      <c r="F119" s="22">
        <v>5.5300000000000002E-2</v>
      </c>
      <c r="G119" s="22">
        <v>7.5399999999999995E-2</v>
      </c>
      <c r="H119" s="22">
        <v>0.11310000000000001</v>
      </c>
      <c r="I119" s="22">
        <v>0.18840000000000001</v>
      </c>
      <c r="J119" s="22">
        <v>0.191</v>
      </c>
      <c r="K119" s="22">
        <v>0.29649999999999999</v>
      </c>
      <c r="L119" s="22">
        <v>8.0399999999999999E-2</v>
      </c>
      <c r="M119" s="22">
        <v>0.67589999999999995</v>
      </c>
    </row>
    <row r="120" spans="1:13" x14ac:dyDescent="0.25">
      <c r="A120" s="7" t="s">
        <v>151</v>
      </c>
      <c r="B120" s="6">
        <v>30</v>
      </c>
      <c r="C120" s="22">
        <v>3.3300000000000003E-2</v>
      </c>
      <c r="D120" s="22" t="s">
        <v>38</v>
      </c>
      <c r="E120" s="22" t="s">
        <v>38</v>
      </c>
      <c r="F120" s="22" t="s">
        <v>38</v>
      </c>
      <c r="G120" s="22">
        <v>0.1333</v>
      </c>
      <c r="H120" s="22">
        <v>0.16669999999999999</v>
      </c>
      <c r="I120" s="22">
        <v>0.23330000000000001</v>
      </c>
      <c r="J120" s="22">
        <v>0.16669999999999999</v>
      </c>
      <c r="K120" s="22">
        <v>0.26669999999999999</v>
      </c>
      <c r="L120" s="22">
        <v>3.3300000000000003E-2</v>
      </c>
      <c r="M120" s="22">
        <v>0.66669999999999996</v>
      </c>
    </row>
    <row r="121" spans="1:13" x14ac:dyDescent="0.25">
      <c r="A121" s="7" t="s">
        <v>152</v>
      </c>
      <c r="B121" s="6">
        <v>784</v>
      </c>
      <c r="C121" s="22">
        <v>3.8300000000000001E-2</v>
      </c>
      <c r="D121" s="22">
        <v>3.44E-2</v>
      </c>
      <c r="E121" s="22">
        <v>5.0999999999999997E-2</v>
      </c>
      <c r="F121" s="22">
        <v>5.74E-2</v>
      </c>
      <c r="G121" s="22">
        <v>7.3999999999999996E-2</v>
      </c>
      <c r="H121" s="22">
        <v>0.13270000000000001</v>
      </c>
      <c r="I121" s="22">
        <v>0.19009999999999999</v>
      </c>
      <c r="J121" s="22">
        <v>0.15820000000000001</v>
      </c>
      <c r="K121" s="22">
        <v>0.26400000000000001</v>
      </c>
      <c r="L121" s="22">
        <v>0.1237</v>
      </c>
      <c r="M121" s="22">
        <v>0.61219999999999997</v>
      </c>
    </row>
    <row r="122" spans="1:13" x14ac:dyDescent="0.25">
      <c r="A122" s="7" t="s">
        <v>153</v>
      </c>
      <c r="B122" s="6">
        <v>13</v>
      </c>
      <c r="C122" s="22" t="s">
        <v>38</v>
      </c>
      <c r="D122" s="22" t="s">
        <v>38</v>
      </c>
      <c r="E122" s="22" t="s">
        <v>38</v>
      </c>
      <c r="F122" s="22">
        <v>7.6899999999999996E-2</v>
      </c>
      <c r="G122" s="22">
        <v>7.6899999999999996E-2</v>
      </c>
      <c r="H122" s="22">
        <v>0.15379999999999999</v>
      </c>
      <c r="I122" s="22">
        <v>7.6899999999999996E-2</v>
      </c>
      <c r="J122" s="22" t="s">
        <v>38</v>
      </c>
      <c r="K122" s="22">
        <v>0.61539999999999995</v>
      </c>
      <c r="L122" s="22">
        <v>0</v>
      </c>
      <c r="M122" s="22">
        <v>0.69230000000000003</v>
      </c>
    </row>
    <row r="123" spans="1:13" x14ac:dyDescent="0.25">
      <c r="A123" s="7" t="s">
        <v>154</v>
      </c>
      <c r="B123" s="6">
        <v>220</v>
      </c>
      <c r="C123" s="22">
        <v>2.2700000000000001E-2</v>
      </c>
      <c r="D123" s="22">
        <v>1.8200000000000001E-2</v>
      </c>
      <c r="E123" s="22">
        <v>1.8200000000000001E-2</v>
      </c>
      <c r="F123" s="22">
        <v>6.3600000000000004E-2</v>
      </c>
      <c r="G123" s="22">
        <v>5.45E-2</v>
      </c>
      <c r="H123" s="22">
        <v>0.1409</v>
      </c>
      <c r="I123" s="22">
        <v>0.20449999999999999</v>
      </c>
      <c r="J123" s="22">
        <v>0.1636</v>
      </c>
      <c r="K123" s="22">
        <v>0.31359999999999999</v>
      </c>
      <c r="L123" s="22">
        <v>5.91E-2</v>
      </c>
      <c r="M123" s="22">
        <v>0.68179999999999996</v>
      </c>
    </row>
    <row r="124" spans="1:13" ht="30" x14ac:dyDescent="0.25">
      <c r="A124" s="7" t="s">
        <v>155</v>
      </c>
      <c r="B124" s="6">
        <v>591</v>
      </c>
      <c r="C124" s="22">
        <v>3.3799999999999997E-2</v>
      </c>
      <c r="D124" s="22">
        <v>3.3799999999999997E-2</v>
      </c>
      <c r="E124" s="22">
        <v>4.0599999999999997E-2</v>
      </c>
      <c r="F124" s="22">
        <v>4.9099999999999998E-2</v>
      </c>
      <c r="G124" s="22">
        <v>7.2800000000000004E-2</v>
      </c>
      <c r="H124" s="22">
        <v>0.13370000000000001</v>
      </c>
      <c r="I124" s="22">
        <v>0.1895</v>
      </c>
      <c r="J124" s="22">
        <v>0.16750000000000001</v>
      </c>
      <c r="K124" s="22">
        <v>0.2792</v>
      </c>
      <c r="L124" s="22">
        <v>0.10829999999999999</v>
      </c>
      <c r="M124" s="22">
        <v>0.63619999999999999</v>
      </c>
    </row>
    <row r="125" spans="1:13" x14ac:dyDescent="0.25">
      <c r="A125" s="7" t="s">
        <v>156</v>
      </c>
      <c r="B125" s="6">
        <v>42</v>
      </c>
      <c r="C125" s="22" t="s">
        <v>38</v>
      </c>
      <c r="D125" s="22" t="s">
        <v>38</v>
      </c>
      <c r="E125" s="22" t="s">
        <v>38</v>
      </c>
      <c r="F125" s="22">
        <v>4.7600000000000003E-2</v>
      </c>
      <c r="G125" s="22">
        <v>9.5200000000000007E-2</v>
      </c>
      <c r="H125" s="22">
        <v>0.1429</v>
      </c>
      <c r="I125" s="22">
        <v>0.21429999999999999</v>
      </c>
      <c r="J125" s="22">
        <v>0.21429999999999999</v>
      </c>
      <c r="K125" s="22">
        <v>0.28570000000000001</v>
      </c>
      <c r="L125" s="22">
        <v>0</v>
      </c>
      <c r="M125" s="22">
        <v>0.71430000000000005</v>
      </c>
    </row>
    <row r="126" spans="1:13" x14ac:dyDescent="0.25">
      <c r="A126" s="7" t="s">
        <v>157</v>
      </c>
      <c r="B126" s="6">
        <v>30</v>
      </c>
      <c r="C126" s="22">
        <v>3.3300000000000003E-2</v>
      </c>
      <c r="D126" s="22" t="s">
        <v>38</v>
      </c>
      <c r="E126" s="22" t="s">
        <v>38</v>
      </c>
      <c r="F126" s="22" t="s">
        <v>38</v>
      </c>
      <c r="G126" s="22">
        <v>0.1333</v>
      </c>
      <c r="H126" s="22">
        <v>0.16669999999999999</v>
      </c>
      <c r="I126" s="22">
        <v>0.23330000000000001</v>
      </c>
      <c r="J126" s="22">
        <v>0.16669999999999999</v>
      </c>
      <c r="K126" s="22">
        <v>0.26669999999999999</v>
      </c>
      <c r="L126" s="22">
        <v>3.3300000000000003E-2</v>
      </c>
      <c r="M126" s="22">
        <v>0.66669999999999996</v>
      </c>
    </row>
    <row r="127" spans="1:13" x14ac:dyDescent="0.25">
      <c r="A127" s="7" t="s">
        <v>158</v>
      </c>
      <c r="B127" s="6">
        <v>154</v>
      </c>
      <c r="C127" s="22">
        <v>1.95E-2</v>
      </c>
      <c r="D127" s="22">
        <v>1.2999999999999999E-2</v>
      </c>
      <c r="E127" s="22">
        <v>5.8400000000000001E-2</v>
      </c>
      <c r="F127" s="22">
        <v>5.8400000000000001E-2</v>
      </c>
      <c r="G127" s="22">
        <v>8.4400000000000003E-2</v>
      </c>
      <c r="H127" s="22">
        <v>0.1104</v>
      </c>
      <c r="I127" s="22">
        <v>0.20780000000000001</v>
      </c>
      <c r="J127" s="22">
        <v>0.17530000000000001</v>
      </c>
      <c r="K127" s="22">
        <v>0.2727</v>
      </c>
      <c r="L127" s="22">
        <v>9.0899999999999995E-2</v>
      </c>
      <c r="M127" s="22">
        <v>0.65580000000000005</v>
      </c>
    </row>
    <row r="128" spans="1:13" x14ac:dyDescent="0.25">
      <c r="A128" s="7" t="s">
        <v>159</v>
      </c>
      <c r="B128" s="6">
        <v>704</v>
      </c>
      <c r="C128" s="22">
        <v>3.6900000000000002E-2</v>
      </c>
      <c r="D128" s="22">
        <v>3.27E-2</v>
      </c>
      <c r="E128" s="22">
        <v>5.2600000000000001E-2</v>
      </c>
      <c r="F128" s="22">
        <v>5.6800000000000003E-2</v>
      </c>
      <c r="G128" s="22">
        <v>7.0999999999999994E-2</v>
      </c>
      <c r="H128" s="22">
        <v>0.13350000000000001</v>
      </c>
      <c r="I128" s="22">
        <v>0.1946</v>
      </c>
      <c r="J128" s="22">
        <v>0.152</v>
      </c>
      <c r="K128" s="22">
        <v>0.26989999999999997</v>
      </c>
      <c r="L128" s="22">
        <v>0.1222</v>
      </c>
      <c r="M128" s="22">
        <v>0.61650000000000005</v>
      </c>
    </row>
    <row r="129" spans="1:13" x14ac:dyDescent="0.25">
      <c r="A129" s="7" t="s">
        <v>160</v>
      </c>
      <c r="B129" s="6">
        <v>339</v>
      </c>
      <c r="C129" s="22">
        <v>2.06E-2</v>
      </c>
      <c r="D129" s="22">
        <v>1.77E-2</v>
      </c>
      <c r="E129" s="22">
        <v>3.8300000000000001E-2</v>
      </c>
      <c r="F129" s="22">
        <v>5.8999999999999997E-2</v>
      </c>
      <c r="G129" s="22">
        <v>6.7799999999999999E-2</v>
      </c>
      <c r="H129" s="22">
        <v>9.7299999999999998E-2</v>
      </c>
      <c r="I129" s="22">
        <v>0.1711</v>
      </c>
      <c r="J129" s="22">
        <v>0.2094</v>
      </c>
      <c r="K129" s="22">
        <v>0.31859999999999999</v>
      </c>
      <c r="L129" s="22">
        <v>7.6700000000000004E-2</v>
      </c>
      <c r="M129" s="22">
        <v>0.69910000000000005</v>
      </c>
    </row>
    <row r="130" spans="1:13" x14ac:dyDescent="0.25">
      <c r="A130" s="7" t="s">
        <v>161</v>
      </c>
      <c r="B130" s="6">
        <v>343</v>
      </c>
      <c r="C130" s="22">
        <v>2.3300000000000001E-2</v>
      </c>
      <c r="D130" s="22">
        <v>2.0400000000000001E-2</v>
      </c>
      <c r="E130" s="22">
        <v>4.0800000000000003E-2</v>
      </c>
      <c r="F130" s="22">
        <v>5.2499999999999998E-2</v>
      </c>
      <c r="G130" s="22">
        <v>4.6600000000000003E-2</v>
      </c>
      <c r="H130" s="22">
        <v>0.1399</v>
      </c>
      <c r="I130" s="22">
        <v>0.18079999999999999</v>
      </c>
      <c r="J130" s="22">
        <v>0.1953</v>
      </c>
      <c r="K130" s="22">
        <v>0.30030000000000001</v>
      </c>
      <c r="L130" s="22">
        <v>8.4500000000000006E-2</v>
      </c>
      <c r="M130" s="22">
        <v>0.6764</v>
      </c>
    </row>
    <row r="131" spans="1:13" x14ac:dyDescent="0.25">
      <c r="A131" s="7" t="s">
        <v>162</v>
      </c>
      <c r="B131" s="6">
        <v>64</v>
      </c>
      <c r="C131" s="22" t="s">
        <v>38</v>
      </c>
      <c r="D131" s="22">
        <v>1.5599999999999999E-2</v>
      </c>
      <c r="E131" s="22">
        <v>3.1300000000000001E-2</v>
      </c>
      <c r="F131" s="22">
        <v>9.3799999999999994E-2</v>
      </c>
      <c r="G131" s="22">
        <v>7.8100000000000003E-2</v>
      </c>
      <c r="H131" s="22">
        <v>0.15629999999999999</v>
      </c>
      <c r="I131" s="22">
        <v>0.2656</v>
      </c>
      <c r="J131" s="22">
        <v>0.1406</v>
      </c>
      <c r="K131" s="22">
        <v>0.21879999999999999</v>
      </c>
      <c r="L131" s="22">
        <v>4.6899999999999997E-2</v>
      </c>
      <c r="M131" s="22">
        <v>0.625</v>
      </c>
    </row>
    <row r="132" spans="1:13" x14ac:dyDescent="0.25">
      <c r="A132" s="7" t="s">
        <v>163</v>
      </c>
      <c r="B132" s="6">
        <v>54</v>
      </c>
      <c r="C132" s="22">
        <v>3.6999999999999998E-2</v>
      </c>
      <c r="D132" s="22" t="s">
        <v>38</v>
      </c>
      <c r="E132" s="22">
        <v>7.4099999999999999E-2</v>
      </c>
      <c r="F132" s="22">
        <v>3.6999999999999998E-2</v>
      </c>
      <c r="G132" s="22">
        <v>9.2600000000000002E-2</v>
      </c>
      <c r="H132" s="22">
        <v>0.12959999999999999</v>
      </c>
      <c r="I132" s="22">
        <v>0.22220000000000001</v>
      </c>
      <c r="J132" s="22">
        <v>0.12959999999999999</v>
      </c>
      <c r="K132" s="22">
        <v>0.27779999999999999</v>
      </c>
      <c r="L132" s="22">
        <v>0.1111</v>
      </c>
      <c r="M132" s="22">
        <v>0.62960000000000005</v>
      </c>
    </row>
    <row r="133" spans="1:13" ht="30" x14ac:dyDescent="0.25">
      <c r="A133" s="7" t="s">
        <v>164</v>
      </c>
      <c r="B133" s="6">
        <v>22</v>
      </c>
      <c r="C133" s="22" t="s">
        <v>38</v>
      </c>
      <c r="D133" s="22" t="s">
        <v>38</v>
      </c>
      <c r="E133" s="22" t="s">
        <v>38</v>
      </c>
      <c r="F133" s="22">
        <v>0.18179999999999999</v>
      </c>
      <c r="G133" s="22">
        <v>0.13639999999999999</v>
      </c>
      <c r="H133" s="22">
        <v>9.0899999999999995E-2</v>
      </c>
      <c r="I133" s="22">
        <v>0.2273</v>
      </c>
      <c r="J133" s="22">
        <v>0.13639999999999999</v>
      </c>
      <c r="K133" s="22">
        <v>0.2273</v>
      </c>
      <c r="L133" s="22">
        <v>0</v>
      </c>
      <c r="M133" s="22">
        <v>0.59089999999999998</v>
      </c>
    </row>
    <row r="134" spans="1:13" ht="30" x14ac:dyDescent="0.25">
      <c r="A134" s="7" t="s">
        <v>165</v>
      </c>
      <c r="B134" s="6">
        <v>56</v>
      </c>
      <c r="C134" s="22" t="s">
        <v>38</v>
      </c>
      <c r="D134" s="22" t="s">
        <v>38</v>
      </c>
      <c r="E134" s="22" t="s">
        <v>38</v>
      </c>
      <c r="F134" s="22">
        <v>5.3600000000000002E-2</v>
      </c>
      <c r="G134" s="22">
        <v>5.3600000000000002E-2</v>
      </c>
      <c r="H134" s="22">
        <v>0.125</v>
      </c>
      <c r="I134" s="22">
        <v>0.17860000000000001</v>
      </c>
      <c r="J134" s="22">
        <v>0.19639999999999999</v>
      </c>
      <c r="K134" s="22">
        <v>0.39290000000000003</v>
      </c>
      <c r="L134" s="22">
        <v>0</v>
      </c>
      <c r="M134" s="22">
        <v>0.76790000000000003</v>
      </c>
    </row>
    <row r="135" spans="1:13" x14ac:dyDescent="0.25">
      <c r="A135" s="7" t="s">
        <v>166</v>
      </c>
      <c r="B135" s="6">
        <v>29</v>
      </c>
      <c r="C135" s="22" t="s">
        <v>38</v>
      </c>
      <c r="D135" s="22" t="s">
        <v>38</v>
      </c>
      <c r="E135" s="22">
        <v>3.4500000000000003E-2</v>
      </c>
      <c r="F135" s="22">
        <v>0.10340000000000001</v>
      </c>
      <c r="G135" s="22">
        <v>6.9000000000000006E-2</v>
      </c>
      <c r="H135" s="22">
        <v>6.9000000000000006E-2</v>
      </c>
      <c r="I135" s="22">
        <v>0.2069</v>
      </c>
      <c r="J135" s="22">
        <v>0.1724</v>
      </c>
      <c r="K135" s="22">
        <v>0.3448</v>
      </c>
      <c r="L135" s="22">
        <v>3.4500000000000003E-2</v>
      </c>
      <c r="M135" s="22">
        <v>0.72409999999999997</v>
      </c>
    </row>
    <row r="136" spans="1:13" x14ac:dyDescent="0.25">
      <c r="A136" s="7" t="s">
        <v>167</v>
      </c>
      <c r="B136" s="6">
        <v>45</v>
      </c>
      <c r="C136" s="22">
        <v>2.2200000000000001E-2</v>
      </c>
      <c r="D136" s="22" t="s">
        <v>38</v>
      </c>
      <c r="E136" s="22">
        <v>2.2200000000000001E-2</v>
      </c>
      <c r="F136" s="22" t="s">
        <v>38</v>
      </c>
      <c r="G136" s="22">
        <v>6.6699999999999995E-2</v>
      </c>
      <c r="H136" s="22">
        <v>0.2</v>
      </c>
      <c r="I136" s="22">
        <v>0.1333</v>
      </c>
      <c r="J136" s="22">
        <v>0.17780000000000001</v>
      </c>
      <c r="K136" s="22">
        <v>0.37780000000000002</v>
      </c>
      <c r="L136" s="22">
        <v>4.4400000000000002E-2</v>
      </c>
      <c r="M136" s="22">
        <v>0.68889999999999996</v>
      </c>
    </row>
    <row r="137" spans="1:13" x14ac:dyDescent="0.25">
      <c r="A137" s="7" t="s">
        <v>168</v>
      </c>
      <c r="B137" s="6">
        <v>34</v>
      </c>
      <c r="C137" s="22">
        <v>2.9399999999999999E-2</v>
      </c>
      <c r="D137" s="22">
        <v>2.9399999999999999E-2</v>
      </c>
      <c r="E137" s="22">
        <v>2.9399999999999999E-2</v>
      </c>
      <c r="F137" s="22">
        <v>2.9399999999999999E-2</v>
      </c>
      <c r="G137" s="22">
        <v>5.8799999999999998E-2</v>
      </c>
      <c r="H137" s="22">
        <v>0.2059</v>
      </c>
      <c r="I137" s="22">
        <v>0.17649999999999999</v>
      </c>
      <c r="J137" s="22">
        <v>0.26469999999999999</v>
      </c>
      <c r="K137" s="22">
        <v>0.17649999999999999</v>
      </c>
      <c r="L137" s="22">
        <v>8.8200000000000001E-2</v>
      </c>
      <c r="M137" s="22">
        <v>0.61760000000000004</v>
      </c>
    </row>
    <row r="138" spans="1:13" x14ac:dyDescent="0.25">
      <c r="A138" s="7" t="s">
        <v>169</v>
      </c>
      <c r="B138" s="6">
        <v>29</v>
      </c>
      <c r="C138" s="22" t="s">
        <v>38</v>
      </c>
      <c r="D138" s="22" t="s">
        <v>38</v>
      </c>
      <c r="E138" s="22" t="s">
        <v>38</v>
      </c>
      <c r="F138" s="22">
        <v>3.4500000000000003E-2</v>
      </c>
      <c r="G138" s="22">
        <v>6.9000000000000006E-2</v>
      </c>
      <c r="H138" s="22">
        <v>0.2069</v>
      </c>
      <c r="I138" s="22">
        <v>0.27589999999999998</v>
      </c>
      <c r="J138" s="22">
        <v>0.13789999999999999</v>
      </c>
      <c r="K138" s="22">
        <v>0.27589999999999998</v>
      </c>
      <c r="L138" s="22">
        <v>0</v>
      </c>
      <c r="M138" s="22">
        <v>0.68969999999999998</v>
      </c>
    </row>
    <row r="139" spans="1:13" x14ac:dyDescent="0.25">
      <c r="A139" s="7" t="s">
        <v>170</v>
      </c>
      <c r="B139" s="6">
        <v>6</v>
      </c>
      <c r="C139" s="22" t="s">
        <v>38</v>
      </c>
      <c r="D139" s="22" t="s">
        <v>38</v>
      </c>
      <c r="E139" s="22" t="s">
        <v>38</v>
      </c>
      <c r="F139" s="22" t="s">
        <v>38</v>
      </c>
      <c r="G139" s="22" t="s">
        <v>38</v>
      </c>
      <c r="H139" s="22" t="s">
        <v>38</v>
      </c>
      <c r="I139" s="22">
        <v>0.33329999999999999</v>
      </c>
      <c r="J139" s="22" t="s">
        <v>38</v>
      </c>
      <c r="K139" s="22">
        <v>0.66669999999999996</v>
      </c>
      <c r="L139" s="22">
        <v>0</v>
      </c>
      <c r="M139" s="22">
        <v>1</v>
      </c>
    </row>
    <row r="140" spans="1:13" x14ac:dyDescent="0.25">
      <c r="A140" s="7" t="s">
        <v>171</v>
      </c>
      <c r="B140" s="6">
        <v>29</v>
      </c>
      <c r="C140" s="22" t="s">
        <v>38</v>
      </c>
      <c r="D140" s="22" t="s">
        <v>38</v>
      </c>
      <c r="E140" s="22" t="s">
        <v>38</v>
      </c>
      <c r="F140" s="22">
        <v>6.9000000000000006E-2</v>
      </c>
      <c r="G140" s="22">
        <v>3.4500000000000003E-2</v>
      </c>
      <c r="H140" s="22">
        <v>0.10340000000000001</v>
      </c>
      <c r="I140" s="22">
        <v>0.31030000000000002</v>
      </c>
      <c r="J140" s="22">
        <v>0.2414</v>
      </c>
      <c r="K140" s="22">
        <v>0.2414</v>
      </c>
      <c r="L140" s="22">
        <v>0</v>
      </c>
      <c r="M140" s="22">
        <v>0.79310000000000003</v>
      </c>
    </row>
    <row r="141" spans="1:13" x14ac:dyDescent="0.25">
      <c r="A141" s="7" t="s">
        <v>172</v>
      </c>
      <c r="B141" s="6">
        <v>717</v>
      </c>
      <c r="C141" s="22">
        <v>3.9100000000000003E-2</v>
      </c>
      <c r="D141" s="22">
        <v>2.93E-2</v>
      </c>
      <c r="E141" s="22">
        <v>5.4399999999999997E-2</v>
      </c>
      <c r="F141" s="22">
        <v>0.06</v>
      </c>
      <c r="G141" s="22">
        <v>6.83E-2</v>
      </c>
      <c r="H141" s="22">
        <v>0.13389999999999999</v>
      </c>
      <c r="I141" s="22">
        <v>0.1925</v>
      </c>
      <c r="J141" s="22">
        <v>0.1618</v>
      </c>
      <c r="K141" s="22">
        <v>0.26079999999999998</v>
      </c>
      <c r="L141" s="22">
        <v>0.1227</v>
      </c>
      <c r="M141" s="22">
        <v>0.61509999999999998</v>
      </c>
    </row>
    <row r="142" spans="1:13" x14ac:dyDescent="0.25">
      <c r="A142" s="7" t="s">
        <v>173</v>
      </c>
      <c r="B142" s="6">
        <v>21</v>
      </c>
      <c r="C142" s="22" t="s">
        <v>38</v>
      </c>
      <c r="D142" s="22" t="s">
        <v>38</v>
      </c>
      <c r="E142" s="22">
        <v>9.5200000000000007E-2</v>
      </c>
      <c r="F142" s="22" t="s">
        <v>38</v>
      </c>
      <c r="G142" s="22">
        <v>4.7600000000000003E-2</v>
      </c>
      <c r="H142" s="22">
        <v>4.7600000000000003E-2</v>
      </c>
      <c r="I142" s="22">
        <v>0.23810000000000001</v>
      </c>
      <c r="J142" s="22">
        <v>0.1429</v>
      </c>
      <c r="K142" s="22">
        <v>0.42859999999999998</v>
      </c>
      <c r="L142" s="22">
        <v>9.5200000000000007E-2</v>
      </c>
      <c r="M142" s="22">
        <v>0.8095</v>
      </c>
    </row>
    <row r="143" spans="1:13" ht="30" x14ac:dyDescent="0.25">
      <c r="A143" s="7" t="s">
        <v>174</v>
      </c>
      <c r="B143" s="6">
        <v>62</v>
      </c>
      <c r="C143" s="22">
        <v>8.0600000000000005E-2</v>
      </c>
      <c r="D143" s="22">
        <v>3.2300000000000002E-2</v>
      </c>
      <c r="E143" s="22">
        <v>9.6799999999999997E-2</v>
      </c>
      <c r="F143" s="22">
        <v>4.8399999999999999E-2</v>
      </c>
      <c r="G143" s="22">
        <v>0.1613</v>
      </c>
      <c r="H143" s="22">
        <v>6.4500000000000002E-2</v>
      </c>
      <c r="I143" s="22">
        <v>0.1452</v>
      </c>
      <c r="J143" s="22">
        <v>0.129</v>
      </c>
      <c r="K143" s="22">
        <v>0.2419</v>
      </c>
      <c r="L143" s="22">
        <v>0.2097</v>
      </c>
      <c r="M143" s="22">
        <v>0.5161</v>
      </c>
    </row>
    <row r="144" spans="1:13" ht="30" x14ac:dyDescent="0.25">
      <c r="A144" s="7" t="s">
        <v>175</v>
      </c>
      <c r="B144" s="6">
        <v>128</v>
      </c>
      <c r="C144" s="22">
        <v>1.5599999999999999E-2</v>
      </c>
      <c r="D144" s="22">
        <v>1.5599999999999999E-2</v>
      </c>
      <c r="E144" s="22">
        <v>3.9100000000000003E-2</v>
      </c>
      <c r="F144" s="22">
        <v>6.25E-2</v>
      </c>
      <c r="G144" s="22">
        <v>7.0300000000000001E-2</v>
      </c>
      <c r="H144" s="22">
        <v>0.1797</v>
      </c>
      <c r="I144" s="22">
        <v>0.15629999999999999</v>
      </c>
      <c r="J144" s="22">
        <v>0.1484</v>
      </c>
      <c r="K144" s="22">
        <v>0.3125</v>
      </c>
      <c r="L144" s="22">
        <v>7.0300000000000001E-2</v>
      </c>
      <c r="M144" s="22">
        <v>0.61719999999999997</v>
      </c>
    </row>
    <row r="145" spans="1:13" ht="30" x14ac:dyDescent="0.25">
      <c r="A145" s="7" t="s">
        <v>176</v>
      </c>
      <c r="B145" s="6">
        <v>380</v>
      </c>
      <c r="C145" s="22">
        <v>3.95E-2</v>
      </c>
      <c r="D145" s="22">
        <v>3.4200000000000001E-2</v>
      </c>
      <c r="E145" s="22">
        <v>3.95E-2</v>
      </c>
      <c r="F145" s="22">
        <v>0.05</v>
      </c>
      <c r="G145" s="22">
        <v>6.3200000000000006E-2</v>
      </c>
      <c r="H145" s="22">
        <v>0.1368</v>
      </c>
      <c r="I145" s="22">
        <v>0.19209999999999999</v>
      </c>
      <c r="J145" s="22">
        <v>0.18160000000000001</v>
      </c>
      <c r="K145" s="22">
        <v>0.26319999999999999</v>
      </c>
      <c r="L145" s="22">
        <v>0.1132</v>
      </c>
      <c r="M145" s="22">
        <v>0.63680000000000003</v>
      </c>
    </row>
    <row r="146" spans="1:13" ht="30" x14ac:dyDescent="0.25">
      <c r="A146" s="7" t="s">
        <v>177</v>
      </c>
      <c r="B146" s="6">
        <v>32</v>
      </c>
      <c r="C146" s="22">
        <v>0.125</v>
      </c>
      <c r="D146" s="22">
        <v>6.25E-2</v>
      </c>
      <c r="E146" s="22">
        <v>9.3799999999999994E-2</v>
      </c>
      <c r="F146" s="22">
        <v>0.125</v>
      </c>
      <c r="G146" s="22">
        <v>6.25E-2</v>
      </c>
      <c r="H146" s="22">
        <v>0.15629999999999999</v>
      </c>
      <c r="I146" s="22">
        <v>6.25E-2</v>
      </c>
      <c r="J146" s="22">
        <v>6.25E-2</v>
      </c>
      <c r="K146" s="22">
        <v>0.25</v>
      </c>
      <c r="L146" s="22">
        <v>0.28129999999999999</v>
      </c>
      <c r="M146" s="22">
        <v>0.375</v>
      </c>
    </row>
    <row r="147" spans="1:13" ht="30" x14ac:dyDescent="0.25">
      <c r="A147" s="7" t="s">
        <v>178</v>
      </c>
      <c r="B147" s="6">
        <v>6</v>
      </c>
      <c r="C147" s="22" t="s">
        <v>38</v>
      </c>
      <c r="D147" s="22" t="s">
        <v>38</v>
      </c>
      <c r="E147" s="22" t="s">
        <v>38</v>
      </c>
      <c r="F147" s="22" t="s">
        <v>38</v>
      </c>
      <c r="G147" s="22">
        <v>0.33329999999999999</v>
      </c>
      <c r="H147" s="22">
        <v>0.33329999999999999</v>
      </c>
      <c r="I147" s="22">
        <v>0.16669999999999999</v>
      </c>
      <c r="J147" s="22">
        <v>0.16669999999999999</v>
      </c>
      <c r="K147" s="22" t="s">
        <v>38</v>
      </c>
      <c r="L147" s="22">
        <v>0</v>
      </c>
      <c r="M147" s="22">
        <v>0.33329999999999999</v>
      </c>
    </row>
    <row r="148" spans="1:13" ht="30" x14ac:dyDescent="0.25">
      <c r="A148" s="7" t="s">
        <v>179</v>
      </c>
      <c r="B148" s="6">
        <v>24</v>
      </c>
      <c r="C148" s="22" t="s">
        <v>38</v>
      </c>
      <c r="D148" s="22">
        <v>4.1700000000000001E-2</v>
      </c>
      <c r="E148" s="22">
        <v>0.125</v>
      </c>
      <c r="F148" s="22">
        <v>8.3299999999999999E-2</v>
      </c>
      <c r="G148" s="22">
        <v>8.3299999999999999E-2</v>
      </c>
      <c r="H148" s="22">
        <v>4.1700000000000001E-2</v>
      </c>
      <c r="I148" s="22">
        <v>0.125</v>
      </c>
      <c r="J148" s="22">
        <v>0.16669999999999999</v>
      </c>
      <c r="K148" s="22">
        <v>0.33329999999999999</v>
      </c>
      <c r="L148" s="22">
        <v>0.16669999999999999</v>
      </c>
      <c r="M148" s="22">
        <v>0.625</v>
      </c>
    </row>
    <row r="149" spans="1:13" x14ac:dyDescent="0.25">
      <c r="A149" s="7" t="s">
        <v>180</v>
      </c>
      <c r="B149" s="6">
        <v>77</v>
      </c>
      <c r="C149" s="22" t="s">
        <v>38</v>
      </c>
      <c r="D149" s="22">
        <v>1.2999999999999999E-2</v>
      </c>
      <c r="E149" s="22">
        <v>3.9E-2</v>
      </c>
      <c r="F149" s="22">
        <v>0.10390000000000001</v>
      </c>
      <c r="G149" s="22">
        <v>5.1900000000000002E-2</v>
      </c>
      <c r="H149" s="22">
        <v>0.15579999999999999</v>
      </c>
      <c r="I149" s="22">
        <v>0.1948</v>
      </c>
      <c r="J149" s="22">
        <v>0.18179999999999999</v>
      </c>
      <c r="K149" s="22">
        <v>0.25969999999999999</v>
      </c>
      <c r="L149" s="22">
        <v>5.1900000000000002E-2</v>
      </c>
      <c r="M149" s="22">
        <v>0.63639999999999997</v>
      </c>
    </row>
    <row r="150" spans="1:13" ht="30" x14ac:dyDescent="0.25">
      <c r="A150" s="7" t="s">
        <v>181</v>
      </c>
      <c r="B150" s="6">
        <v>15</v>
      </c>
      <c r="C150" s="22" t="s">
        <v>38</v>
      </c>
      <c r="D150" s="22" t="s">
        <v>38</v>
      </c>
      <c r="E150" s="22">
        <v>6.6699999999999995E-2</v>
      </c>
      <c r="F150" s="22">
        <v>6.6699999999999995E-2</v>
      </c>
      <c r="G150" s="22">
        <v>6.6699999999999995E-2</v>
      </c>
      <c r="H150" s="22">
        <v>6.6699999999999995E-2</v>
      </c>
      <c r="I150" s="22">
        <v>0.26669999999999999</v>
      </c>
      <c r="J150" s="22">
        <v>0.2</v>
      </c>
      <c r="K150" s="22">
        <v>0.26669999999999999</v>
      </c>
      <c r="L150" s="22">
        <v>6.6699999999999995E-2</v>
      </c>
      <c r="M150" s="22">
        <v>0.73329999999999995</v>
      </c>
    </row>
    <row r="151" spans="1:13" x14ac:dyDescent="0.25">
      <c r="A151" s="7" t="s">
        <v>182</v>
      </c>
      <c r="B151" s="6">
        <v>44</v>
      </c>
      <c r="C151" s="22">
        <v>6.8199999999999997E-2</v>
      </c>
      <c r="D151" s="22">
        <v>4.5499999999999999E-2</v>
      </c>
      <c r="E151" s="22">
        <v>6.8199999999999997E-2</v>
      </c>
      <c r="F151" s="22">
        <v>4.5499999999999999E-2</v>
      </c>
      <c r="G151" s="22">
        <v>9.0899999999999995E-2</v>
      </c>
      <c r="H151" s="22">
        <v>0.11360000000000001</v>
      </c>
      <c r="I151" s="22">
        <v>0.29549999999999998</v>
      </c>
      <c r="J151" s="22">
        <v>0.13639999999999999</v>
      </c>
      <c r="K151" s="22">
        <v>0.13639999999999999</v>
      </c>
      <c r="L151" s="22">
        <v>0.18179999999999999</v>
      </c>
      <c r="M151" s="22">
        <v>0.56820000000000004</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10</v>
      </c>
      <c r="C153" s="22" t="s">
        <v>38</v>
      </c>
      <c r="D153" s="22" t="s">
        <v>38</v>
      </c>
      <c r="E153" s="22" t="s">
        <v>38</v>
      </c>
      <c r="F153" s="22" t="s">
        <v>38</v>
      </c>
      <c r="G153" s="22" t="s">
        <v>38</v>
      </c>
      <c r="H153" s="22">
        <v>0.1</v>
      </c>
      <c r="I153" s="22" t="s">
        <v>38</v>
      </c>
      <c r="J153" s="22">
        <v>0.2</v>
      </c>
      <c r="K153" s="22">
        <v>0.7</v>
      </c>
      <c r="L153" s="22">
        <v>0</v>
      </c>
      <c r="M153" s="22">
        <v>0.9</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31</v>
      </c>
      <c r="C155" s="22">
        <v>3.2300000000000002E-2</v>
      </c>
      <c r="D155" s="22">
        <v>6.4500000000000002E-2</v>
      </c>
      <c r="E155" s="22">
        <v>3.2300000000000002E-2</v>
      </c>
      <c r="F155" s="22" t="s">
        <v>38</v>
      </c>
      <c r="G155" s="22">
        <v>6.4500000000000002E-2</v>
      </c>
      <c r="H155" s="22">
        <v>0.1613</v>
      </c>
      <c r="I155" s="22">
        <v>0.2903</v>
      </c>
      <c r="J155" s="22">
        <v>0.129</v>
      </c>
      <c r="K155" s="22">
        <v>0.2258</v>
      </c>
      <c r="L155" s="22">
        <v>0.129</v>
      </c>
      <c r="M155" s="22">
        <v>0.6452</v>
      </c>
    </row>
  </sheetData>
  <hyperlinks>
    <hyperlink ref="A1" location="Contents!A1" display="Select here to return to the contents page" xr:uid="{77476154-823C-441C-B3F5-438FE1448AD3}"/>
  </hyperlink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0171C0-5866-410A-B945-C9D9619B9376}">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26</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829</v>
      </c>
      <c r="C5" s="22">
        <v>7.1999999999999998E-3</v>
      </c>
      <c r="D5" s="22">
        <v>3.0200000000000001E-2</v>
      </c>
      <c r="E5" s="22">
        <v>5.1900000000000002E-2</v>
      </c>
      <c r="F5" s="22">
        <v>7.2400000000000006E-2</v>
      </c>
      <c r="G5" s="22">
        <v>0.10489999999999999</v>
      </c>
      <c r="H5" s="22">
        <v>0.152</v>
      </c>
      <c r="I5" s="22">
        <v>0.21229999999999999</v>
      </c>
      <c r="J5" s="22">
        <v>0.26300000000000001</v>
      </c>
      <c r="K5" s="22">
        <v>0.1062</v>
      </c>
      <c r="L5" s="22">
        <v>8.9300000000000004E-2</v>
      </c>
      <c r="M5" s="22">
        <v>0.58140000000000003</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t="s">
        <v>38</v>
      </c>
      <c r="D8" s="22" t="s">
        <v>38</v>
      </c>
      <c r="E8" s="22" t="s">
        <v>38</v>
      </c>
      <c r="F8" s="22" t="s">
        <v>38</v>
      </c>
      <c r="G8" s="22">
        <v>0.2</v>
      </c>
      <c r="H8" s="22">
        <v>0.2</v>
      </c>
      <c r="I8" s="22">
        <v>0.4</v>
      </c>
      <c r="J8" s="22" t="s">
        <v>38</v>
      </c>
      <c r="K8" s="22">
        <v>0.2</v>
      </c>
      <c r="L8" s="22">
        <v>0</v>
      </c>
      <c r="M8" s="22">
        <v>0.6</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7</v>
      </c>
      <c r="C16" s="22" t="s">
        <v>38</v>
      </c>
      <c r="D16" s="22">
        <v>0.1429</v>
      </c>
      <c r="E16" s="22" t="s">
        <v>38</v>
      </c>
      <c r="F16" s="22" t="s">
        <v>38</v>
      </c>
      <c r="G16" s="22" t="s">
        <v>38</v>
      </c>
      <c r="H16" s="22">
        <v>0.1429</v>
      </c>
      <c r="I16" s="22">
        <v>0.42859999999999998</v>
      </c>
      <c r="J16" s="22">
        <v>0.28570000000000001</v>
      </c>
      <c r="K16" s="22" t="s">
        <v>38</v>
      </c>
      <c r="L16" s="22">
        <v>0.1429</v>
      </c>
      <c r="M16" s="22">
        <v>0.71430000000000005</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48</v>
      </c>
      <c r="C20" s="22" t="s">
        <v>38</v>
      </c>
      <c r="D20" s="22">
        <v>4.1700000000000001E-2</v>
      </c>
      <c r="E20" s="22">
        <v>8.3299999999999999E-2</v>
      </c>
      <c r="F20" s="22">
        <v>2.0799999999999999E-2</v>
      </c>
      <c r="G20" s="22">
        <v>0.1042</v>
      </c>
      <c r="H20" s="22">
        <v>0.1042</v>
      </c>
      <c r="I20" s="22">
        <v>0.25</v>
      </c>
      <c r="J20" s="22">
        <v>0.35420000000000001</v>
      </c>
      <c r="K20" s="22">
        <v>4.1700000000000001E-2</v>
      </c>
      <c r="L20" s="22">
        <v>0.125</v>
      </c>
      <c r="M20" s="22">
        <v>0.64580000000000004</v>
      </c>
    </row>
    <row r="21" spans="1:13" x14ac:dyDescent="0.25">
      <c r="A21" s="7" t="s">
        <v>52</v>
      </c>
      <c r="B21" s="6">
        <v>409</v>
      </c>
      <c r="C21" s="22">
        <v>7.3000000000000001E-3</v>
      </c>
      <c r="D21" s="22">
        <v>2.69E-2</v>
      </c>
      <c r="E21" s="22">
        <v>4.8899999999999999E-2</v>
      </c>
      <c r="F21" s="22">
        <v>7.0900000000000005E-2</v>
      </c>
      <c r="G21" s="22">
        <v>9.7799999999999998E-2</v>
      </c>
      <c r="H21" s="22">
        <v>0.15160000000000001</v>
      </c>
      <c r="I21" s="22">
        <v>0.2029</v>
      </c>
      <c r="J21" s="22">
        <v>0.27629999999999999</v>
      </c>
      <c r="K21" s="22">
        <v>0.1174</v>
      </c>
      <c r="L21" s="22">
        <v>8.3099999999999993E-2</v>
      </c>
      <c r="M21" s="22">
        <v>0.59660000000000002</v>
      </c>
    </row>
    <row r="22" spans="1:13" x14ac:dyDescent="0.25">
      <c r="A22" s="7" t="s">
        <v>53</v>
      </c>
      <c r="B22" s="6">
        <v>308</v>
      </c>
      <c r="C22" s="22">
        <v>6.4999999999999997E-3</v>
      </c>
      <c r="D22" s="22">
        <v>3.2500000000000001E-2</v>
      </c>
      <c r="E22" s="22">
        <v>4.5499999999999999E-2</v>
      </c>
      <c r="F22" s="22">
        <v>8.1199999999999994E-2</v>
      </c>
      <c r="G22" s="22">
        <v>0.10390000000000001</v>
      </c>
      <c r="H22" s="22">
        <v>0.15260000000000001</v>
      </c>
      <c r="I22" s="22">
        <v>0.20780000000000001</v>
      </c>
      <c r="J22" s="22">
        <v>0.25319999999999998</v>
      </c>
      <c r="K22" s="22">
        <v>0.1169</v>
      </c>
      <c r="L22" s="22">
        <v>8.4400000000000003E-2</v>
      </c>
      <c r="M22" s="22">
        <v>0.57789999999999997</v>
      </c>
    </row>
    <row r="23" spans="1:13" x14ac:dyDescent="0.25">
      <c r="A23" s="7" t="s">
        <v>54</v>
      </c>
      <c r="B23" s="6">
        <v>368</v>
      </c>
      <c r="C23" s="22">
        <v>5.4000000000000003E-3</v>
      </c>
      <c r="D23" s="22">
        <v>2.7199999999999998E-2</v>
      </c>
      <c r="E23" s="22">
        <v>5.16E-2</v>
      </c>
      <c r="F23" s="22">
        <v>7.6100000000000001E-2</v>
      </c>
      <c r="G23" s="22">
        <v>0.1196</v>
      </c>
      <c r="H23" s="22">
        <v>0.15490000000000001</v>
      </c>
      <c r="I23" s="22">
        <v>0.18210000000000001</v>
      </c>
      <c r="J23" s="22">
        <v>0.27989999999999998</v>
      </c>
      <c r="K23" s="22">
        <v>0.1033</v>
      </c>
      <c r="L23" s="22">
        <v>8.4199999999999997E-2</v>
      </c>
      <c r="M23" s="22">
        <v>0.56520000000000004</v>
      </c>
    </row>
    <row r="24" spans="1:13" x14ac:dyDescent="0.25">
      <c r="A24" s="7" t="s">
        <v>55</v>
      </c>
      <c r="B24" s="6">
        <v>390</v>
      </c>
      <c r="C24" s="22">
        <v>1.03E-2</v>
      </c>
      <c r="D24" s="22">
        <v>2.5600000000000001E-2</v>
      </c>
      <c r="E24" s="22">
        <v>4.87E-2</v>
      </c>
      <c r="F24" s="22">
        <v>7.4399999999999994E-2</v>
      </c>
      <c r="G24" s="22">
        <v>8.4599999999999995E-2</v>
      </c>
      <c r="H24" s="22">
        <v>0.1487</v>
      </c>
      <c r="I24" s="22">
        <v>0.24099999999999999</v>
      </c>
      <c r="J24" s="22">
        <v>0.25640000000000002</v>
      </c>
      <c r="K24" s="22">
        <v>0.1103</v>
      </c>
      <c r="L24" s="22">
        <v>8.4599999999999995E-2</v>
      </c>
      <c r="M24" s="22">
        <v>0.60770000000000002</v>
      </c>
    </row>
    <row r="25" spans="1:13" ht="30" x14ac:dyDescent="0.25">
      <c r="A25" s="7" t="s">
        <v>56</v>
      </c>
      <c r="B25" s="6">
        <v>155</v>
      </c>
      <c r="C25" s="22" t="s">
        <v>38</v>
      </c>
      <c r="D25" s="22">
        <v>3.2300000000000002E-2</v>
      </c>
      <c r="E25" s="22">
        <v>7.0999999999999994E-2</v>
      </c>
      <c r="F25" s="22">
        <v>5.8099999999999999E-2</v>
      </c>
      <c r="G25" s="22">
        <v>6.4500000000000002E-2</v>
      </c>
      <c r="H25" s="22">
        <v>0.19350000000000001</v>
      </c>
      <c r="I25" s="22">
        <v>0.25159999999999999</v>
      </c>
      <c r="J25" s="22">
        <v>0.25159999999999999</v>
      </c>
      <c r="K25" s="22">
        <v>7.7399999999999997E-2</v>
      </c>
      <c r="L25" s="22">
        <v>0.1032</v>
      </c>
      <c r="M25" s="22">
        <v>0.5806</v>
      </c>
    </row>
    <row r="26" spans="1:13" ht="30" x14ac:dyDescent="0.25">
      <c r="A26" s="7" t="s">
        <v>57</v>
      </c>
      <c r="B26" s="6">
        <v>135</v>
      </c>
      <c r="C26" s="22" t="s">
        <v>38</v>
      </c>
      <c r="D26" s="22">
        <v>5.1900000000000002E-2</v>
      </c>
      <c r="E26" s="22">
        <v>4.4400000000000002E-2</v>
      </c>
      <c r="F26" s="22">
        <v>6.6699999999999995E-2</v>
      </c>
      <c r="G26" s="22">
        <v>0.11849999999999999</v>
      </c>
      <c r="H26" s="22">
        <v>0.1704</v>
      </c>
      <c r="I26" s="22">
        <v>0.14069999999999999</v>
      </c>
      <c r="J26" s="22">
        <v>0.28149999999999997</v>
      </c>
      <c r="K26" s="22">
        <v>0.12590000000000001</v>
      </c>
      <c r="L26" s="22">
        <v>9.6299999999999997E-2</v>
      </c>
      <c r="M26" s="22">
        <v>0.54810000000000003</v>
      </c>
    </row>
    <row r="27" spans="1:13" ht="30" x14ac:dyDescent="0.25">
      <c r="A27" s="7" t="s">
        <v>58</v>
      </c>
      <c r="B27" s="6">
        <v>51</v>
      </c>
      <c r="C27" s="22" t="s">
        <v>38</v>
      </c>
      <c r="D27" s="22">
        <v>1.9599999999999999E-2</v>
      </c>
      <c r="E27" s="22">
        <v>7.8399999999999997E-2</v>
      </c>
      <c r="F27" s="22">
        <v>1.9599999999999999E-2</v>
      </c>
      <c r="G27" s="22">
        <v>3.9199999999999999E-2</v>
      </c>
      <c r="H27" s="22">
        <v>0.1961</v>
      </c>
      <c r="I27" s="22">
        <v>0.29409999999999997</v>
      </c>
      <c r="J27" s="22">
        <v>0.27450000000000002</v>
      </c>
      <c r="K27" s="22">
        <v>7.8399999999999997E-2</v>
      </c>
      <c r="L27" s="22">
        <v>9.8000000000000004E-2</v>
      </c>
      <c r="M27" s="22">
        <v>0.64710000000000001</v>
      </c>
    </row>
    <row r="28" spans="1:13" ht="30" x14ac:dyDescent="0.25">
      <c r="A28" s="7" t="s">
        <v>59</v>
      </c>
      <c r="B28" s="6">
        <v>122</v>
      </c>
      <c r="C28" s="22" t="s">
        <v>38</v>
      </c>
      <c r="D28" s="22">
        <v>4.9200000000000001E-2</v>
      </c>
      <c r="E28" s="22">
        <v>4.1000000000000002E-2</v>
      </c>
      <c r="F28" s="22">
        <v>4.9200000000000001E-2</v>
      </c>
      <c r="G28" s="22">
        <v>0.16389999999999999</v>
      </c>
      <c r="H28" s="22">
        <v>9.8400000000000001E-2</v>
      </c>
      <c r="I28" s="22">
        <v>0.26229999999999998</v>
      </c>
      <c r="J28" s="22">
        <v>0.24590000000000001</v>
      </c>
      <c r="K28" s="22">
        <v>9.0200000000000002E-2</v>
      </c>
      <c r="L28" s="22">
        <v>9.0200000000000002E-2</v>
      </c>
      <c r="M28" s="22">
        <v>0.59840000000000004</v>
      </c>
    </row>
    <row r="29" spans="1:13" ht="30" x14ac:dyDescent="0.25">
      <c r="A29" s="7" t="s">
        <v>60</v>
      </c>
      <c r="B29" s="6">
        <v>211</v>
      </c>
      <c r="C29" s="22">
        <v>1.4200000000000001E-2</v>
      </c>
      <c r="D29" s="22">
        <v>4.7399999999999998E-2</v>
      </c>
      <c r="E29" s="22">
        <v>7.1099999999999997E-2</v>
      </c>
      <c r="F29" s="22">
        <v>8.5300000000000001E-2</v>
      </c>
      <c r="G29" s="22">
        <v>7.1099999999999997E-2</v>
      </c>
      <c r="H29" s="22">
        <v>0.13270000000000001</v>
      </c>
      <c r="I29" s="22">
        <v>0.22270000000000001</v>
      </c>
      <c r="J29" s="22">
        <v>0.2417</v>
      </c>
      <c r="K29" s="22">
        <v>0.1137</v>
      </c>
      <c r="L29" s="22">
        <v>0.13270000000000001</v>
      </c>
      <c r="M29" s="22">
        <v>0.57820000000000005</v>
      </c>
    </row>
    <row r="30" spans="1:13" ht="30" x14ac:dyDescent="0.25">
      <c r="A30" s="7" t="s">
        <v>61</v>
      </c>
      <c r="B30" s="6">
        <v>254</v>
      </c>
      <c r="C30" s="22">
        <v>3.8999999999999998E-3</v>
      </c>
      <c r="D30" s="22">
        <v>1.18E-2</v>
      </c>
      <c r="E30" s="22">
        <v>2.76E-2</v>
      </c>
      <c r="F30" s="22">
        <v>4.7199999999999999E-2</v>
      </c>
      <c r="G30" s="22">
        <v>8.6599999999999996E-2</v>
      </c>
      <c r="H30" s="22">
        <v>0.16930000000000001</v>
      </c>
      <c r="I30" s="22">
        <v>0.19689999999999999</v>
      </c>
      <c r="J30" s="22">
        <v>0.30709999999999998</v>
      </c>
      <c r="K30" s="22">
        <v>0.14960000000000001</v>
      </c>
      <c r="L30" s="22">
        <v>4.3299999999999998E-2</v>
      </c>
      <c r="M30" s="22">
        <v>0.65349999999999997</v>
      </c>
    </row>
    <row r="31" spans="1:13" x14ac:dyDescent="0.25">
      <c r="A31" s="7" t="s">
        <v>62</v>
      </c>
      <c r="B31" s="6">
        <v>65</v>
      </c>
      <c r="C31" s="22" t="s">
        <v>38</v>
      </c>
      <c r="D31" s="22">
        <v>1.54E-2</v>
      </c>
      <c r="E31" s="22">
        <v>3.0800000000000001E-2</v>
      </c>
      <c r="F31" s="22">
        <v>0.1231</v>
      </c>
      <c r="G31" s="22">
        <v>7.6899999999999996E-2</v>
      </c>
      <c r="H31" s="22">
        <v>0.13850000000000001</v>
      </c>
      <c r="I31" s="22">
        <v>0.27689999999999998</v>
      </c>
      <c r="J31" s="22">
        <v>0.2923</v>
      </c>
      <c r="K31" s="22">
        <v>4.6199999999999998E-2</v>
      </c>
      <c r="L31" s="22">
        <v>4.6199999999999998E-2</v>
      </c>
      <c r="M31" s="22">
        <v>0.61539999999999995</v>
      </c>
    </row>
    <row r="32" spans="1:13" x14ac:dyDescent="0.25">
      <c r="A32" s="7" t="s">
        <v>63</v>
      </c>
      <c r="B32" s="6">
        <v>68</v>
      </c>
      <c r="C32" s="22">
        <v>1.47E-2</v>
      </c>
      <c r="D32" s="22">
        <v>5.8799999999999998E-2</v>
      </c>
      <c r="E32" s="22">
        <v>5.8799999999999998E-2</v>
      </c>
      <c r="F32" s="22">
        <v>0.13239999999999999</v>
      </c>
      <c r="G32" s="22">
        <v>0.13239999999999999</v>
      </c>
      <c r="H32" s="22">
        <v>0.13239999999999999</v>
      </c>
      <c r="I32" s="22">
        <v>0.13239999999999999</v>
      </c>
      <c r="J32" s="22">
        <v>0.23530000000000001</v>
      </c>
      <c r="K32" s="22">
        <v>0.10290000000000001</v>
      </c>
      <c r="L32" s="22">
        <v>0.13239999999999999</v>
      </c>
      <c r="M32" s="22">
        <v>0.47060000000000002</v>
      </c>
    </row>
    <row r="33" spans="1:13" x14ac:dyDescent="0.25">
      <c r="A33" s="7" t="s">
        <v>64</v>
      </c>
      <c r="B33" s="6">
        <v>94</v>
      </c>
      <c r="C33" s="22" t="s">
        <v>38</v>
      </c>
      <c r="D33" s="22">
        <v>6.3799999999999996E-2</v>
      </c>
      <c r="E33" s="22">
        <v>7.4499999999999997E-2</v>
      </c>
      <c r="F33" s="22">
        <v>6.3799999999999996E-2</v>
      </c>
      <c r="G33" s="22">
        <v>9.5699999999999993E-2</v>
      </c>
      <c r="H33" s="22">
        <v>0.12770000000000001</v>
      </c>
      <c r="I33" s="22">
        <v>0.1489</v>
      </c>
      <c r="J33" s="22">
        <v>0.2979</v>
      </c>
      <c r="K33" s="22">
        <v>0.12770000000000001</v>
      </c>
      <c r="L33" s="22">
        <v>0.13830000000000001</v>
      </c>
      <c r="M33" s="22">
        <v>0.57450000000000001</v>
      </c>
    </row>
    <row r="34" spans="1:13" x14ac:dyDescent="0.25">
      <c r="A34" s="7" t="s">
        <v>65</v>
      </c>
      <c r="B34" s="6">
        <v>69</v>
      </c>
      <c r="C34" s="22" t="s">
        <v>38</v>
      </c>
      <c r="D34" s="22">
        <v>4.3499999999999997E-2</v>
      </c>
      <c r="E34" s="22">
        <v>8.6999999999999994E-2</v>
      </c>
      <c r="F34" s="22">
        <v>4.3499999999999997E-2</v>
      </c>
      <c r="G34" s="22">
        <v>0.1159</v>
      </c>
      <c r="H34" s="22">
        <v>0.1739</v>
      </c>
      <c r="I34" s="22">
        <v>0.26090000000000002</v>
      </c>
      <c r="J34" s="22">
        <v>0.2029</v>
      </c>
      <c r="K34" s="22">
        <v>7.2499999999999995E-2</v>
      </c>
      <c r="L34" s="22">
        <v>0.13039999999999999</v>
      </c>
      <c r="M34" s="22">
        <v>0.53620000000000001</v>
      </c>
    </row>
    <row r="35" spans="1:13" x14ac:dyDescent="0.25">
      <c r="A35" s="7" t="s">
        <v>66</v>
      </c>
      <c r="B35" s="6">
        <v>50</v>
      </c>
      <c r="C35" s="22" t="s">
        <v>38</v>
      </c>
      <c r="D35" s="22">
        <v>0.02</v>
      </c>
      <c r="E35" s="22" t="s">
        <v>38</v>
      </c>
      <c r="F35" s="22">
        <v>0.08</v>
      </c>
      <c r="G35" s="22">
        <v>0.06</v>
      </c>
      <c r="H35" s="22">
        <v>0.22</v>
      </c>
      <c r="I35" s="22">
        <v>0.22</v>
      </c>
      <c r="J35" s="22">
        <v>0.3</v>
      </c>
      <c r="K35" s="22">
        <v>0.1</v>
      </c>
      <c r="L35" s="22">
        <v>0.02</v>
      </c>
      <c r="M35" s="22">
        <v>0.62</v>
      </c>
    </row>
    <row r="36" spans="1:13" x14ac:dyDescent="0.25">
      <c r="A36" s="7" t="s">
        <v>67</v>
      </c>
      <c r="B36" s="6">
        <v>44</v>
      </c>
      <c r="C36" s="22">
        <v>4.5499999999999999E-2</v>
      </c>
      <c r="D36" s="22" t="s">
        <v>38</v>
      </c>
      <c r="E36" s="22">
        <v>4.5499999999999999E-2</v>
      </c>
      <c r="F36" s="22">
        <v>6.8199999999999997E-2</v>
      </c>
      <c r="G36" s="22">
        <v>6.8199999999999997E-2</v>
      </c>
      <c r="H36" s="22">
        <v>0.25</v>
      </c>
      <c r="I36" s="22">
        <v>9.0899999999999995E-2</v>
      </c>
      <c r="J36" s="22">
        <v>0.29549999999999998</v>
      </c>
      <c r="K36" s="22">
        <v>0.13639999999999999</v>
      </c>
      <c r="L36" s="22">
        <v>9.0899999999999995E-2</v>
      </c>
      <c r="M36" s="22">
        <v>0.52270000000000005</v>
      </c>
    </row>
    <row r="37" spans="1:13" x14ac:dyDescent="0.25">
      <c r="A37" s="7" t="s">
        <v>68</v>
      </c>
      <c r="B37" s="6">
        <v>37</v>
      </c>
      <c r="C37" s="22" t="s">
        <v>38</v>
      </c>
      <c r="D37" s="22">
        <v>5.4100000000000002E-2</v>
      </c>
      <c r="E37" s="22">
        <v>0.1081</v>
      </c>
      <c r="F37" s="22">
        <v>2.7E-2</v>
      </c>
      <c r="G37" s="22">
        <v>8.1100000000000005E-2</v>
      </c>
      <c r="H37" s="22">
        <v>0.18920000000000001</v>
      </c>
      <c r="I37" s="22">
        <v>0.18920000000000001</v>
      </c>
      <c r="J37" s="22">
        <v>0.2432</v>
      </c>
      <c r="K37" s="22">
        <v>0.1081</v>
      </c>
      <c r="L37" s="22">
        <v>0.16220000000000001</v>
      </c>
      <c r="M37" s="22">
        <v>0.54049999999999998</v>
      </c>
    </row>
    <row r="38" spans="1:13" x14ac:dyDescent="0.25">
      <c r="A38" s="7" t="s">
        <v>69</v>
      </c>
      <c r="B38" s="6">
        <v>100</v>
      </c>
      <c r="C38" s="22" t="s">
        <v>38</v>
      </c>
      <c r="D38" s="22">
        <v>0.02</v>
      </c>
      <c r="E38" s="22">
        <v>0.04</v>
      </c>
      <c r="F38" s="22">
        <v>0.04</v>
      </c>
      <c r="G38" s="22">
        <v>0.09</v>
      </c>
      <c r="H38" s="22">
        <v>0.17</v>
      </c>
      <c r="I38" s="22">
        <v>0.28000000000000003</v>
      </c>
      <c r="J38" s="22">
        <v>0.27</v>
      </c>
      <c r="K38" s="22">
        <v>0.09</v>
      </c>
      <c r="L38" s="22">
        <v>0.06</v>
      </c>
      <c r="M38" s="22">
        <v>0.64</v>
      </c>
    </row>
    <row r="39" spans="1:13" x14ac:dyDescent="0.25">
      <c r="A39" s="7" t="s">
        <v>70</v>
      </c>
      <c r="B39" s="6">
        <v>29</v>
      </c>
      <c r="C39" s="22" t="s">
        <v>38</v>
      </c>
      <c r="D39" s="22">
        <v>3.4500000000000003E-2</v>
      </c>
      <c r="E39" s="22">
        <v>6.9000000000000006E-2</v>
      </c>
      <c r="F39" s="22">
        <v>6.9000000000000006E-2</v>
      </c>
      <c r="G39" s="22">
        <v>0.13789999999999999</v>
      </c>
      <c r="H39" s="22">
        <v>0.13789999999999999</v>
      </c>
      <c r="I39" s="22">
        <v>0.2414</v>
      </c>
      <c r="J39" s="22">
        <v>0.2069</v>
      </c>
      <c r="K39" s="22">
        <v>0.10340000000000001</v>
      </c>
      <c r="L39" s="22">
        <v>0.10340000000000001</v>
      </c>
      <c r="M39" s="22">
        <v>0.55169999999999997</v>
      </c>
    </row>
    <row r="40" spans="1:13" x14ac:dyDescent="0.25">
      <c r="A40" s="7" t="s">
        <v>71</v>
      </c>
      <c r="B40" s="6">
        <v>59</v>
      </c>
      <c r="C40" s="22" t="s">
        <v>38</v>
      </c>
      <c r="D40" s="22" t="s">
        <v>38</v>
      </c>
      <c r="E40" s="22">
        <v>5.0799999999999998E-2</v>
      </c>
      <c r="F40" s="22">
        <v>1.6899999999999998E-2</v>
      </c>
      <c r="G40" s="22">
        <v>0.1186</v>
      </c>
      <c r="H40" s="22">
        <v>0.16950000000000001</v>
      </c>
      <c r="I40" s="22">
        <v>0.2203</v>
      </c>
      <c r="J40" s="22">
        <v>0.28810000000000002</v>
      </c>
      <c r="K40" s="22">
        <v>0.1356</v>
      </c>
      <c r="L40" s="22">
        <v>5.0799999999999998E-2</v>
      </c>
      <c r="M40" s="22">
        <v>0.64410000000000001</v>
      </c>
    </row>
    <row r="41" spans="1:13" x14ac:dyDescent="0.25">
      <c r="A41" s="7" t="s">
        <v>72</v>
      </c>
      <c r="B41" s="6">
        <v>126</v>
      </c>
      <c r="C41" s="22">
        <v>2.3800000000000002E-2</v>
      </c>
      <c r="D41" s="22">
        <v>2.3800000000000002E-2</v>
      </c>
      <c r="E41" s="22">
        <v>3.9699999999999999E-2</v>
      </c>
      <c r="F41" s="22">
        <v>6.3500000000000001E-2</v>
      </c>
      <c r="G41" s="22">
        <v>0.1111</v>
      </c>
      <c r="H41" s="22">
        <v>0.1111</v>
      </c>
      <c r="I41" s="22">
        <v>0.20630000000000001</v>
      </c>
      <c r="J41" s="22">
        <v>0.26979999999999998</v>
      </c>
      <c r="K41" s="22">
        <v>0.15079999999999999</v>
      </c>
      <c r="L41" s="22">
        <v>8.7300000000000003E-2</v>
      </c>
      <c r="M41" s="22">
        <v>0.627</v>
      </c>
    </row>
    <row r="42" spans="1:13" x14ac:dyDescent="0.25">
      <c r="A42" s="7" t="s">
        <v>73</v>
      </c>
      <c r="B42" s="6">
        <v>125</v>
      </c>
      <c r="C42" s="22">
        <v>8.0000000000000002E-3</v>
      </c>
      <c r="D42" s="22">
        <v>1.6E-2</v>
      </c>
      <c r="E42" s="22">
        <v>6.4000000000000001E-2</v>
      </c>
      <c r="F42" s="22">
        <v>6.4000000000000001E-2</v>
      </c>
      <c r="G42" s="22">
        <v>9.6000000000000002E-2</v>
      </c>
      <c r="H42" s="22">
        <v>0.16</v>
      </c>
      <c r="I42" s="22">
        <v>0.14399999999999999</v>
      </c>
      <c r="J42" s="22">
        <v>0.28000000000000003</v>
      </c>
      <c r="K42" s="22">
        <v>0.16800000000000001</v>
      </c>
      <c r="L42" s="22">
        <v>8.7999999999999995E-2</v>
      </c>
      <c r="M42" s="22">
        <v>0.59199999999999997</v>
      </c>
    </row>
    <row r="43" spans="1:13" x14ac:dyDescent="0.25">
      <c r="A43" s="7" t="s">
        <v>74</v>
      </c>
      <c r="B43" s="6">
        <v>408</v>
      </c>
      <c r="C43" s="22">
        <v>2.5000000000000001E-3</v>
      </c>
      <c r="D43" s="22">
        <v>3.1899999999999998E-2</v>
      </c>
      <c r="E43" s="22">
        <v>4.1700000000000001E-2</v>
      </c>
      <c r="F43" s="22">
        <v>4.9000000000000002E-2</v>
      </c>
      <c r="G43" s="22">
        <v>7.8399999999999997E-2</v>
      </c>
      <c r="H43" s="22">
        <v>0.1593</v>
      </c>
      <c r="I43" s="22">
        <v>0.23039999999999999</v>
      </c>
      <c r="J43" s="22">
        <v>0.29899999999999999</v>
      </c>
      <c r="K43" s="22">
        <v>0.10780000000000001</v>
      </c>
      <c r="L43" s="22">
        <v>7.5999999999999998E-2</v>
      </c>
      <c r="M43" s="22">
        <v>0.63729999999999998</v>
      </c>
    </row>
    <row r="44" spans="1:13" x14ac:dyDescent="0.25">
      <c r="A44" s="7" t="s">
        <v>75</v>
      </c>
      <c r="B44" s="6">
        <v>22</v>
      </c>
      <c r="C44" s="22" t="s">
        <v>38</v>
      </c>
      <c r="D44" s="22" t="s">
        <v>38</v>
      </c>
      <c r="E44" s="22" t="s">
        <v>38</v>
      </c>
      <c r="F44" s="22">
        <v>0.18179999999999999</v>
      </c>
      <c r="G44" s="22" t="s">
        <v>38</v>
      </c>
      <c r="H44" s="22">
        <v>0.13639999999999999</v>
      </c>
      <c r="I44" s="22">
        <v>0.31819999999999998</v>
      </c>
      <c r="J44" s="22">
        <v>0.2727</v>
      </c>
      <c r="K44" s="22">
        <v>9.0899999999999995E-2</v>
      </c>
      <c r="L44" s="22">
        <v>0</v>
      </c>
      <c r="M44" s="22">
        <v>0.68179999999999996</v>
      </c>
    </row>
    <row r="45" spans="1:13" x14ac:dyDescent="0.25">
      <c r="A45" s="7" t="s">
        <v>76</v>
      </c>
      <c r="B45" s="6">
        <v>21</v>
      </c>
      <c r="C45" s="22" t="s">
        <v>38</v>
      </c>
      <c r="D45" s="22" t="s">
        <v>38</v>
      </c>
      <c r="E45" s="22" t="s">
        <v>38</v>
      </c>
      <c r="F45" s="22" t="s">
        <v>38</v>
      </c>
      <c r="G45" s="22">
        <v>0.1905</v>
      </c>
      <c r="H45" s="22">
        <v>9.5200000000000007E-2</v>
      </c>
      <c r="I45" s="22">
        <v>0.33329999999999999</v>
      </c>
      <c r="J45" s="22">
        <v>0.23810000000000001</v>
      </c>
      <c r="K45" s="22">
        <v>0.1429</v>
      </c>
      <c r="L45" s="22">
        <v>0</v>
      </c>
      <c r="M45" s="22">
        <v>0.71430000000000005</v>
      </c>
    </row>
    <row r="46" spans="1:13" x14ac:dyDescent="0.25">
      <c r="A46" s="7" t="s">
        <v>77</v>
      </c>
      <c r="B46" s="6">
        <v>48</v>
      </c>
      <c r="C46" s="22">
        <v>2.0799999999999999E-2</v>
      </c>
      <c r="D46" s="22">
        <v>2.0799999999999999E-2</v>
      </c>
      <c r="E46" s="22">
        <v>8.3299999999999999E-2</v>
      </c>
      <c r="F46" s="22">
        <v>8.3299999999999999E-2</v>
      </c>
      <c r="G46" s="22">
        <v>0.22919999999999999</v>
      </c>
      <c r="H46" s="22">
        <v>8.3299999999999999E-2</v>
      </c>
      <c r="I46" s="22">
        <v>0.20830000000000001</v>
      </c>
      <c r="J46" s="22">
        <v>0.14580000000000001</v>
      </c>
      <c r="K46" s="22">
        <v>0.125</v>
      </c>
      <c r="L46" s="22">
        <v>0.125</v>
      </c>
      <c r="M46" s="22">
        <v>0.47920000000000001</v>
      </c>
    </row>
    <row r="47" spans="1:13" x14ac:dyDescent="0.25">
      <c r="A47" s="7" t="s">
        <v>78</v>
      </c>
      <c r="B47" s="6">
        <v>100</v>
      </c>
      <c r="C47" s="22">
        <v>0.02</v>
      </c>
      <c r="D47" s="22">
        <v>0.05</v>
      </c>
      <c r="E47" s="22">
        <v>0.04</v>
      </c>
      <c r="F47" s="22">
        <v>7.0000000000000007E-2</v>
      </c>
      <c r="G47" s="22">
        <v>0.09</v>
      </c>
      <c r="H47" s="22">
        <v>0.18</v>
      </c>
      <c r="I47" s="22">
        <v>0.22</v>
      </c>
      <c r="J47" s="22">
        <v>0.26</v>
      </c>
      <c r="K47" s="22">
        <v>7.0000000000000007E-2</v>
      </c>
      <c r="L47" s="22">
        <v>0.11</v>
      </c>
      <c r="M47" s="22">
        <v>0.55000000000000004</v>
      </c>
    </row>
    <row r="48" spans="1:13" x14ac:dyDescent="0.25">
      <c r="A48" s="7" t="s">
        <v>79</v>
      </c>
      <c r="B48" s="6">
        <v>226</v>
      </c>
      <c r="C48" s="22" t="s">
        <v>38</v>
      </c>
      <c r="D48" s="22">
        <v>3.5400000000000001E-2</v>
      </c>
      <c r="E48" s="22">
        <v>6.6400000000000001E-2</v>
      </c>
      <c r="F48" s="22">
        <v>5.3100000000000001E-2</v>
      </c>
      <c r="G48" s="22">
        <v>0.13270000000000001</v>
      </c>
      <c r="H48" s="22">
        <v>0.1195</v>
      </c>
      <c r="I48" s="22">
        <v>0.18579999999999999</v>
      </c>
      <c r="J48" s="22">
        <v>0.30530000000000002</v>
      </c>
      <c r="K48" s="22">
        <v>0.1018</v>
      </c>
      <c r="L48" s="22">
        <v>0.1018</v>
      </c>
      <c r="M48" s="22">
        <v>0.59289999999999998</v>
      </c>
    </row>
    <row r="49" spans="1:13" x14ac:dyDescent="0.25">
      <c r="A49" s="7" t="s">
        <v>80</v>
      </c>
      <c r="B49" s="6">
        <v>130</v>
      </c>
      <c r="C49" s="22" t="s">
        <v>38</v>
      </c>
      <c r="D49" s="22">
        <v>1.54E-2</v>
      </c>
      <c r="E49" s="22">
        <v>6.1499999999999999E-2</v>
      </c>
      <c r="F49" s="22">
        <v>0.1077</v>
      </c>
      <c r="G49" s="22">
        <v>6.9199999999999998E-2</v>
      </c>
      <c r="H49" s="22">
        <v>0.1462</v>
      </c>
      <c r="I49" s="22">
        <v>0.2462</v>
      </c>
      <c r="J49" s="22">
        <v>0.21540000000000001</v>
      </c>
      <c r="K49" s="22">
        <v>0.13850000000000001</v>
      </c>
      <c r="L49" s="22">
        <v>7.6899999999999996E-2</v>
      </c>
      <c r="M49" s="22">
        <v>0.6</v>
      </c>
    </row>
    <row r="50" spans="1:13" x14ac:dyDescent="0.25">
      <c r="A50" s="7" t="s">
        <v>81</v>
      </c>
      <c r="B50" s="6">
        <v>76</v>
      </c>
      <c r="C50" s="22">
        <v>2.63E-2</v>
      </c>
      <c r="D50" s="22">
        <v>1.32E-2</v>
      </c>
      <c r="E50" s="22">
        <v>2.63E-2</v>
      </c>
      <c r="F50" s="22">
        <v>7.8899999999999998E-2</v>
      </c>
      <c r="G50" s="22">
        <v>9.2100000000000001E-2</v>
      </c>
      <c r="H50" s="22">
        <v>0.1842</v>
      </c>
      <c r="I50" s="22">
        <v>0.21049999999999999</v>
      </c>
      <c r="J50" s="22">
        <v>0.30259999999999998</v>
      </c>
      <c r="K50" s="22">
        <v>6.5799999999999997E-2</v>
      </c>
      <c r="L50" s="22">
        <v>6.5799999999999997E-2</v>
      </c>
      <c r="M50" s="22">
        <v>0.57889999999999997</v>
      </c>
    </row>
    <row r="51" spans="1:13" x14ac:dyDescent="0.25">
      <c r="A51" s="7" t="s">
        <v>82</v>
      </c>
      <c r="B51" s="6">
        <v>63</v>
      </c>
      <c r="C51" s="22" t="s">
        <v>38</v>
      </c>
      <c r="D51" s="22">
        <v>1.5900000000000001E-2</v>
      </c>
      <c r="E51" s="22">
        <v>4.7600000000000003E-2</v>
      </c>
      <c r="F51" s="22">
        <v>3.1699999999999999E-2</v>
      </c>
      <c r="G51" s="22">
        <v>4.7600000000000003E-2</v>
      </c>
      <c r="H51" s="22">
        <v>0.127</v>
      </c>
      <c r="I51" s="22">
        <v>0.254</v>
      </c>
      <c r="J51" s="22">
        <v>0.3175</v>
      </c>
      <c r="K51" s="22">
        <v>0.15870000000000001</v>
      </c>
      <c r="L51" s="22">
        <v>6.3500000000000001E-2</v>
      </c>
      <c r="M51" s="22">
        <v>0.73019999999999996</v>
      </c>
    </row>
    <row r="52" spans="1:13" x14ac:dyDescent="0.25">
      <c r="A52" s="7" t="s">
        <v>83</v>
      </c>
      <c r="B52" s="6">
        <v>7</v>
      </c>
      <c r="C52" s="22" t="s">
        <v>38</v>
      </c>
      <c r="D52" s="22" t="s">
        <v>38</v>
      </c>
      <c r="E52" s="22" t="s">
        <v>38</v>
      </c>
      <c r="F52" s="22">
        <v>0.28570000000000001</v>
      </c>
      <c r="G52" s="22" t="s">
        <v>38</v>
      </c>
      <c r="H52" s="22">
        <v>0.28570000000000001</v>
      </c>
      <c r="I52" s="22" t="s">
        <v>38</v>
      </c>
      <c r="J52" s="22">
        <v>0.1429</v>
      </c>
      <c r="K52" s="22">
        <v>0.28570000000000001</v>
      </c>
      <c r="L52" s="22">
        <v>0</v>
      </c>
      <c r="M52" s="22">
        <v>0.42859999999999998</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44</v>
      </c>
      <c r="C56" s="22" t="s">
        <v>38</v>
      </c>
      <c r="D56" s="22">
        <v>4.5499999999999999E-2</v>
      </c>
      <c r="E56" s="22">
        <v>6.8199999999999997E-2</v>
      </c>
      <c r="F56" s="22">
        <v>2.2700000000000001E-2</v>
      </c>
      <c r="G56" s="22">
        <v>0.11360000000000001</v>
      </c>
      <c r="H56" s="22">
        <v>0.11360000000000001</v>
      </c>
      <c r="I56" s="22">
        <v>0.2727</v>
      </c>
      <c r="J56" s="22">
        <v>0.31819999999999998</v>
      </c>
      <c r="K56" s="22">
        <v>4.5499999999999999E-2</v>
      </c>
      <c r="L56" s="22">
        <v>0.11360000000000001</v>
      </c>
      <c r="M56" s="22">
        <v>0.63639999999999997</v>
      </c>
    </row>
    <row r="57" spans="1:13" x14ac:dyDescent="0.25">
      <c r="A57" s="7" t="s">
        <v>88</v>
      </c>
      <c r="B57" s="6">
        <v>96</v>
      </c>
      <c r="C57" s="22">
        <v>1.04E-2</v>
      </c>
      <c r="D57" s="22">
        <v>5.21E-2</v>
      </c>
      <c r="E57" s="22">
        <v>5.21E-2</v>
      </c>
      <c r="F57" s="22">
        <v>4.1700000000000001E-2</v>
      </c>
      <c r="G57" s="22">
        <v>9.3799999999999994E-2</v>
      </c>
      <c r="H57" s="22">
        <v>0.13539999999999999</v>
      </c>
      <c r="I57" s="22">
        <v>0.14580000000000001</v>
      </c>
      <c r="J57" s="22">
        <v>0.28129999999999999</v>
      </c>
      <c r="K57" s="22">
        <v>0.1875</v>
      </c>
      <c r="L57" s="22">
        <v>0.11459999999999999</v>
      </c>
      <c r="M57" s="22">
        <v>0.61460000000000004</v>
      </c>
    </row>
    <row r="58" spans="1:13" x14ac:dyDescent="0.25">
      <c r="A58" s="7" t="s">
        <v>89</v>
      </c>
      <c r="B58" s="6">
        <v>140</v>
      </c>
      <c r="C58" s="22">
        <v>1.43E-2</v>
      </c>
      <c r="D58" s="22">
        <v>2.86E-2</v>
      </c>
      <c r="E58" s="22">
        <v>3.5700000000000003E-2</v>
      </c>
      <c r="F58" s="22">
        <v>8.5699999999999998E-2</v>
      </c>
      <c r="G58" s="22">
        <v>0.12139999999999999</v>
      </c>
      <c r="H58" s="22">
        <v>0.19289999999999999</v>
      </c>
      <c r="I58" s="22">
        <v>0.1714</v>
      </c>
      <c r="J58" s="22">
        <v>0.29289999999999999</v>
      </c>
      <c r="K58" s="22">
        <v>5.7099999999999998E-2</v>
      </c>
      <c r="L58" s="22">
        <v>7.8600000000000003E-2</v>
      </c>
      <c r="M58" s="22">
        <v>0.52139999999999997</v>
      </c>
    </row>
    <row r="59" spans="1:13" x14ac:dyDescent="0.25">
      <c r="A59" s="7" t="s">
        <v>90</v>
      </c>
      <c r="B59" s="6">
        <v>173</v>
      </c>
      <c r="C59" s="22" t="s">
        <v>38</v>
      </c>
      <c r="D59" s="22">
        <v>1.1599999999999999E-2</v>
      </c>
      <c r="E59" s="22">
        <v>5.7799999999999997E-2</v>
      </c>
      <c r="F59" s="22">
        <v>7.51E-2</v>
      </c>
      <c r="G59" s="22">
        <v>8.09E-2</v>
      </c>
      <c r="H59" s="22">
        <v>0.12720000000000001</v>
      </c>
      <c r="I59" s="22">
        <v>0.2601</v>
      </c>
      <c r="J59" s="22">
        <v>0.2601</v>
      </c>
      <c r="K59" s="22">
        <v>0.12720000000000001</v>
      </c>
      <c r="L59" s="22">
        <v>6.9400000000000003E-2</v>
      </c>
      <c r="M59" s="22">
        <v>0.64739999999999998</v>
      </c>
    </row>
    <row r="60" spans="1:13" x14ac:dyDescent="0.25">
      <c r="A60" s="7" t="s">
        <v>91</v>
      </c>
      <c r="B60" s="6">
        <v>197</v>
      </c>
      <c r="C60" s="22">
        <v>1.0200000000000001E-2</v>
      </c>
      <c r="D60" s="22">
        <v>3.0499999999999999E-2</v>
      </c>
      <c r="E60" s="22">
        <v>4.5699999999999998E-2</v>
      </c>
      <c r="F60" s="22">
        <v>8.6300000000000002E-2</v>
      </c>
      <c r="G60" s="22">
        <v>0.12180000000000001</v>
      </c>
      <c r="H60" s="22">
        <v>0.16239999999999999</v>
      </c>
      <c r="I60" s="22">
        <v>0.1777</v>
      </c>
      <c r="J60" s="22">
        <v>0.2487</v>
      </c>
      <c r="K60" s="22">
        <v>0.1168</v>
      </c>
      <c r="L60" s="22">
        <v>8.6300000000000002E-2</v>
      </c>
      <c r="M60" s="22">
        <v>0.54310000000000003</v>
      </c>
    </row>
    <row r="61" spans="1:13" x14ac:dyDescent="0.25">
      <c r="A61" s="7" t="s">
        <v>92</v>
      </c>
      <c r="B61" s="6">
        <v>103</v>
      </c>
      <c r="C61" s="22" t="s">
        <v>38</v>
      </c>
      <c r="D61" s="22">
        <v>3.8800000000000001E-2</v>
      </c>
      <c r="E61" s="22">
        <v>4.8500000000000001E-2</v>
      </c>
      <c r="F61" s="22">
        <v>6.8000000000000005E-2</v>
      </c>
      <c r="G61" s="22">
        <v>6.8000000000000005E-2</v>
      </c>
      <c r="H61" s="22">
        <v>0.14560000000000001</v>
      </c>
      <c r="I61" s="22">
        <v>0.25240000000000001</v>
      </c>
      <c r="J61" s="22">
        <v>0.25240000000000001</v>
      </c>
      <c r="K61" s="22">
        <v>0.12620000000000001</v>
      </c>
      <c r="L61" s="22">
        <v>8.7400000000000005E-2</v>
      </c>
      <c r="M61" s="22">
        <v>0.63109999999999999</v>
      </c>
    </row>
    <row r="62" spans="1:13" x14ac:dyDescent="0.25">
      <c r="A62" s="7" t="s">
        <v>93</v>
      </c>
      <c r="B62" s="6">
        <v>8</v>
      </c>
      <c r="C62" s="22" t="s">
        <v>38</v>
      </c>
      <c r="D62" s="22" t="s">
        <v>38</v>
      </c>
      <c r="E62" s="22" t="s">
        <v>38</v>
      </c>
      <c r="F62" s="22">
        <v>0.125</v>
      </c>
      <c r="G62" s="22">
        <v>0.125</v>
      </c>
      <c r="H62" s="22" t="s">
        <v>38</v>
      </c>
      <c r="I62" s="22">
        <v>0.375</v>
      </c>
      <c r="J62" s="22">
        <v>0.375</v>
      </c>
      <c r="K62" s="22" t="s">
        <v>38</v>
      </c>
      <c r="L62" s="22">
        <v>0</v>
      </c>
      <c r="M62" s="22">
        <v>0.75</v>
      </c>
    </row>
    <row r="63" spans="1:13" x14ac:dyDescent="0.25">
      <c r="A63" s="7" t="s">
        <v>94</v>
      </c>
      <c r="B63" s="6">
        <v>368</v>
      </c>
      <c r="C63" s="22">
        <v>5.4000000000000003E-3</v>
      </c>
      <c r="D63" s="22">
        <v>2.7199999999999998E-2</v>
      </c>
      <c r="E63" s="22">
        <v>5.16E-2</v>
      </c>
      <c r="F63" s="22">
        <v>7.6100000000000001E-2</v>
      </c>
      <c r="G63" s="22">
        <v>0.1196</v>
      </c>
      <c r="H63" s="22">
        <v>0.15490000000000001</v>
      </c>
      <c r="I63" s="22">
        <v>0.18210000000000001</v>
      </c>
      <c r="J63" s="22">
        <v>0.27989999999999998</v>
      </c>
      <c r="K63" s="22">
        <v>0.1033</v>
      </c>
      <c r="L63" s="22">
        <v>8.4199999999999997E-2</v>
      </c>
      <c r="M63" s="22">
        <v>0.56520000000000004</v>
      </c>
    </row>
    <row r="64" spans="1:13" x14ac:dyDescent="0.25">
      <c r="A64" s="7" t="s">
        <v>95</v>
      </c>
      <c r="B64" s="6">
        <v>390</v>
      </c>
      <c r="C64" s="22">
        <v>1.03E-2</v>
      </c>
      <c r="D64" s="22">
        <v>2.5600000000000001E-2</v>
      </c>
      <c r="E64" s="22">
        <v>4.87E-2</v>
      </c>
      <c r="F64" s="22">
        <v>7.4399999999999994E-2</v>
      </c>
      <c r="G64" s="22">
        <v>8.4599999999999995E-2</v>
      </c>
      <c r="H64" s="22">
        <v>0.1487</v>
      </c>
      <c r="I64" s="22">
        <v>0.24099999999999999</v>
      </c>
      <c r="J64" s="22">
        <v>0.25640000000000002</v>
      </c>
      <c r="K64" s="22">
        <v>0.1103</v>
      </c>
      <c r="L64" s="22">
        <v>8.4599999999999995E-2</v>
      </c>
      <c r="M64" s="22">
        <v>0.60770000000000002</v>
      </c>
    </row>
    <row r="65" spans="1:13" x14ac:dyDescent="0.25">
      <c r="A65" s="7" t="s">
        <v>96</v>
      </c>
      <c r="B65" s="6">
        <v>6</v>
      </c>
      <c r="C65" s="22" t="s">
        <v>38</v>
      </c>
      <c r="D65" s="22" t="s">
        <v>38</v>
      </c>
      <c r="E65" s="22" t="s">
        <v>38</v>
      </c>
      <c r="F65" s="22" t="s">
        <v>38</v>
      </c>
      <c r="G65" s="22">
        <v>0.16669999999999999</v>
      </c>
      <c r="H65" s="22">
        <v>0.33329999999999999</v>
      </c>
      <c r="I65" s="22">
        <v>0.16669999999999999</v>
      </c>
      <c r="J65" s="22">
        <v>0.33329999999999999</v>
      </c>
      <c r="K65" s="22" t="s">
        <v>38</v>
      </c>
      <c r="L65" s="22">
        <v>0</v>
      </c>
      <c r="M65" s="22">
        <v>0.5</v>
      </c>
    </row>
    <row r="66" spans="1:13" x14ac:dyDescent="0.25">
      <c r="A66" s="7" t="s">
        <v>97</v>
      </c>
      <c r="B66" s="6">
        <v>470</v>
      </c>
      <c r="C66" s="22">
        <v>6.4000000000000003E-3</v>
      </c>
      <c r="D66" s="22">
        <v>3.4000000000000002E-2</v>
      </c>
      <c r="E66" s="22">
        <v>4.2599999999999999E-2</v>
      </c>
      <c r="F66" s="22">
        <v>7.0199999999999999E-2</v>
      </c>
      <c r="G66" s="22">
        <v>0.1043</v>
      </c>
      <c r="H66" s="22">
        <v>0.15110000000000001</v>
      </c>
      <c r="I66" s="22">
        <v>0.2064</v>
      </c>
      <c r="J66" s="22">
        <v>0.26169999999999999</v>
      </c>
      <c r="K66" s="22">
        <v>0.1234</v>
      </c>
      <c r="L66" s="22">
        <v>8.3000000000000004E-2</v>
      </c>
      <c r="M66" s="22">
        <v>0.59150000000000003</v>
      </c>
    </row>
    <row r="67" spans="1:13" ht="30" x14ac:dyDescent="0.25">
      <c r="A67" s="7" t="s">
        <v>98</v>
      </c>
      <c r="B67" s="6">
        <v>140</v>
      </c>
      <c r="C67" s="22">
        <v>7.1000000000000004E-3</v>
      </c>
      <c r="D67" s="22">
        <v>1.43E-2</v>
      </c>
      <c r="E67" s="22">
        <v>0.05</v>
      </c>
      <c r="F67" s="22">
        <v>7.1400000000000005E-2</v>
      </c>
      <c r="G67" s="22">
        <v>0.1143</v>
      </c>
      <c r="H67" s="22">
        <v>0.1143</v>
      </c>
      <c r="I67" s="22">
        <v>0.19289999999999999</v>
      </c>
      <c r="J67" s="22">
        <v>0.3286</v>
      </c>
      <c r="K67" s="22">
        <v>0.1071</v>
      </c>
      <c r="L67" s="22">
        <v>7.1400000000000005E-2</v>
      </c>
      <c r="M67" s="22">
        <v>0.62860000000000005</v>
      </c>
    </row>
    <row r="68" spans="1:13" ht="30" x14ac:dyDescent="0.25">
      <c r="A68" s="7" t="s">
        <v>99</v>
      </c>
      <c r="B68" s="6">
        <v>120</v>
      </c>
      <c r="C68" s="22" t="s">
        <v>38</v>
      </c>
      <c r="D68" s="22">
        <v>3.3300000000000003E-2</v>
      </c>
      <c r="E68" s="22">
        <v>8.3299999999999999E-2</v>
      </c>
      <c r="F68" s="22">
        <v>5.8299999999999998E-2</v>
      </c>
      <c r="G68" s="22">
        <v>0.05</v>
      </c>
      <c r="H68" s="22">
        <v>0.20830000000000001</v>
      </c>
      <c r="I68" s="22">
        <v>0.2167</v>
      </c>
      <c r="J68" s="22">
        <v>0.26669999999999999</v>
      </c>
      <c r="K68" s="22">
        <v>8.3299999999999999E-2</v>
      </c>
      <c r="L68" s="22">
        <v>0.1167</v>
      </c>
      <c r="M68" s="22">
        <v>0.56669999999999998</v>
      </c>
    </row>
    <row r="69" spans="1:13" ht="30" x14ac:dyDescent="0.25">
      <c r="A69" s="7" t="s">
        <v>100</v>
      </c>
      <c r="B69" s="6">
        <v>35</v>
      </c>
      <c r="C69" s="22" t="s">
        <v>38</v>
      </c>
      <c r="D69" s="22">
        <v>2.86E-2</v>
      </c>
      <c r="E69" s="22">
        <v>2.86E-2</v>
      </c>
      <c r="F69" s="22">
        <v>5.7099999999999998E-2</v>
      </c>
      <c r="G69" s="22">
        <v>0.1143</v>
      </c>
      <c r="H69" s="22">
        <v>0.1429</v>
      </c>
      <c r="I69" s="22">
        <v>0.37140000000000001</v>
      </c>
      <c r="J69" s="22">
        <v>0.2</v>
      </c>
      <c r="K69" s="22">
        <v>5.7099999999999998E-2</v>
      </c>
      <c r="L69" s="22">
        <v>5.7099999999999998E-2</v>
      </c>
      <c r="M69" s="22">
        <v>0.62860000000000005</v>
      </c>
    </row>
    <row r="70" spans="1:13" x14ac:dyDescent="0.25">
      <c r="A70" s="7" t="s">
        <v>101</v>
      </c>
      <c r="B70" s="6">
        <v>27</v>
      </c>
      <c r="C70" s="22" t="s">
        <v>38</v>
      </c>
      <c r="D70" s="22">
        <v>0.1111</v>
      </c>
      <c r="E70" s="22">
        <v>3.6999999999999998E-2</v>
      </c>
      <c r="F70" s="22">
        <v>0.1111</v>
      </c>
      <c r="G70" s="22">
        <v>7.4099999999999999E-2</v>
      </c>
      <c r="H70" s="22">
        <v>7.4099999999999999E-2</v>
      </c>
      <c r="I70" s="22">
        <v>0.1852</v>
      </c>
      <c r="J70" s="22">
        <v>0.22220000000000001</v>
      </c>
      <c r="K70" s="22">
        <v>0.1852</v>
      </c>
      <c r="L70" s="22">
        <v>0.14810000000000001</v>
      </c>
      <c r="M70" s="22">
        <v>0.59260000000000002</v>
      </c>
    </row>
    <row r="71" spans="1:13" x14ac:dyDescent="0.25">
      <c r="A71" s="7" t="s">
        <v>102</v>
      </c>
      <c r="B71" s="6">
        <v>45</v>
      </c>
      <c r="C71" s="22" t="s">
        <v>38</v>
      </c>
      <c r="D71" s="22">
        <v>8.8900000000000007E-2</v>
      </c>
      <c r="E71" s="22">
        <v>4.4400000000000002E-2</v>
      </c>
      <c r="F71" s="22">
        <v>4.4400000000000002E-2</v>
      </c>
      <c r="G71" s="22">
        <v>6.6699999999999995E-2</v>
      </c>
      <c r="H71" s="22">
        <v>0.15559999999999999</v>
      </c>
      <c r="I71" s="22">
        <v>0.22220000000000001</v>
      </c>
      <c r="J71" s="22">
        <v>0.22220000000000001</v>
      </c>
      <c r="K71" s="22">
        <v>0.15559999999999999</v>
      </c>
      <c r="L71" s="22">
        <v>0.1333</v>
      </c>
      <c r="M71" s="22">
        <v>0.6</v>
      </c>
    </row>
    <row r="72" spans="1:13" x14ac:dyDescent="0.25">
      <c r="A72" s="7" t="s">
        <v>103</v>
      </c>
      <c r="B72" s="6">
        <v>46</v>
      </c>
      <c r="C72" s="22" t="s">
        <v>38</v>
      </c>
      <c r="D72" s="22">
        <v>4.3499999999999997E-2</v>
      </c>
      <c r="E72" s="22">
        <v>2.1700000000000001E-2</v>
      </c>
      <c r="F72" s="22">
        <v>8.6999999999999994E-2</v>
      </c>
      <c r="G72" s="22">
        <v>6.5199999999999994E-2</v>
      </c>
      <c r="H72" s="22">
        <v>0.21740000000000001</v>
      </c>
      <c r="I72" s="22">
        <v>0.19570000000000001</v>
      </c>
      <c r="J72" s="22">
        <v>0.19570000000000001</v>
      </c>
      <c r="K72" s="22">
        <v>0.1739</v>
      </c>
      <c r="L72" s="22">
        <v>6.5199999999999994E-2</v>
      </c>
      <c r="M72" s="22">
        <v>0.56520000000000004</v>
      </c>
    </row>
    <row r="73" spans="1:13" x14ac:dyDescent="0.25">
      <c r="A73" s="7" t="s">
        <v>104</v>
      </c>
      <c r="B73" s="6">
        <v>65</v>
      </c>
      <c r="C73" s="22" t="s">
        <v>38</v>
      </c>
      <c r="D73" s="22">
        <v>3.0800000000000001E-2</v>
      </c>
      <c r="E73" s="22">
        <v>6.1499999999999999E-2</v>
      </c>
      <c r="F73" s="22">
        <v>4.6199999999999998E-2</v>
      </c>
      <c r="G73" s="22">
        <v>0.15379999999999999</v>
      </c>
      <c r="H73" s="22">
        <v>0.18459999999999999</v>
      </c>
      <c r="I73" s="22">
        <v>0.1077</v>
      </c>
      <c r="J73" s="22">
        <v>0.2923</v>
      </c>
      <c r="K73" s="22">
        <v>0.1231</v>
      </c>
      <c r="L73" s="22">
        <v>9.2299999999999993E-2</v>
      </c>
      <c r="M73" s="22">
        <v>0.52310000000000001</v>
      </c>
    </row>
    <row r="74" spans="1:13" x14ac:dyDescent="0.25">
      <c r="A74" s="7" t="s">
        <v>105</v>
      </c>
      <c r="B74" s="6">
        <v>563</v>
      </c>
      <c r="C74" s="22">
        <v>7.1000000000000004E-3</v>
      </c>
      <c r="D74" s="22">
        <v>2.1299999999999999E-2</v>
      </c>
      <c r="E74" s="22">
        <v>4.9700000000000001E-2</v>
      </c>
      <c r="F74" s="22">
        <v>6.5699999999999995E-2</v>
      </c>
      <c r="G74" s="22">
        <v>9.7699999999999995E-2</v>
      </c>
      <c r="H74" s="22">
        <v>0.151</v>
      </c>
      <c r="I74" s="22">
        <v>0.23089999999999999</v>
      </c>
      <c r="J74" s="22">
        <v>0.27</v>
      </c>
      <c r="K74" s="22">
        <v>0.1066</v>
      </c>
      <c r="L74" s="22">
        <v>7.8200000000000006E-2</v>
      </c>
      <c r="M74" s="22">
        <v>0.60750000000000004</v>
      </c>
    </row>
    <row r="75" spans="1:13" x14ac:dyDescent="0.25">
      <c r="A75" s="7" t="s">
        <v>106</v>
      </c>
      <c r="B75" s="6">
        <v>14</v>
      </c>
      <c r="C75" s="22" t="s">
        <v>38</v>
      </c>
      <c r="D75" s="22" t="s">
        <v>38</v>
      </c>
      <c r="E75" s="22" t="s">
        <v>38</v>
      </c>
      <c r="F75" s="22">
        <v>7.1400000000000005E-2</v>
      </c>
      <c r="G75" s="22">
        <v>0.21429999999999999</v>
      </c>
      <c r="H75" s="22">
        <v>0.28570000000000001</v>
      </c>
      <c r="I75" s="22">
        <v>0.1429</v>
      </c>
      <c r="J75" s="22">
        <v>0.1429</v>
      </c>
      <c r="K75" s="22">
        <v>0.1429</v>
      </c>
      <c r="L75" s="22">
        <v>0</v>
      </c>
      <c r="M75" s="22">
        <v>0.42859999999999998</v>
      </c>
    </row>
    <row r="76" spans="1:13" x14ac:dyDescent="0.25">
      <c r="A76" s="7" t="s">
        <v>107</v>
      </c>
      <c r="B76" s="6">
        <v>54</v>
      </c>
      <c r="C76" s="22" t="s">
        <v>38</v>
      </c>
      <c r="D76" s="22">
        <v>5.5599999999999997E-2</v>
      </c>
      <c r="E76" s="22">
        <v>1.8499999999999999E-2</v>
      </c>
      <c r="F76" s="22">
        <v>7.4099999999999999E-2</v>
      </c>
      <c r="G76" s="22">
        <v>0.20369999999999999</v>
      </c>
      <c r="H76" s="22">
        <v>5.5599999999999997E-2</v>
      </c>
      <c r="I76" s="22">
        <v>0.31480000000000002</v>
      </c>
      <c r="J76" s="22">
        <v>0.1852</v>
      </c>
      <c r="K76" s="22">
        <v>9.2600000000000002E-2</v>
      </c>
      <c r="L76" s="22">
        <v>7.4099999999999999E-2</v>
      </c>
      <c r="M76" s="22">
        <v>0.59260000000000002</v>
      </c>
    </row>
    <row r="77" spans="1:13" x14ac:dyDescent="0.25">
      <c r="A77" s="7" t="s">
        <v>108</v>
      </c>
      <c r="B77" s="6">
        <v>54</v>
      </c>
      <c r="C77" s="22" t="s">
        <v>38</v>
      </c>
      <c r="D77" s="22">
        <v>5.5599999999999997E-2</v>
      </c>
      <c r="E77" s="22">
        <v>7.4099999999999999E-2</v>
      </c>
      <c r="F77" s="22">
        <v>1.8499999999999999E-2</v>
      </c>
      <c r="G77" s="22">
        <v>0.1111</v>
      </c>
      <c r="H77" s="22">
        <v>9.2600000000000002E-2</v>
      </c>
      <c r="I77" s="22">
        <v>0.2407</v>
      </c>
      <c r="J77" s="22">
        <v>0.33329999999999999</v>
      </c>
      <c r="K77" s="22">
        <v>7.4099999999999999E-2</v>
      </c>
      <c r="L77" s="22">
        <v>0.12959999999999999</v>
      </c>
      <c r="M77" s="22">
        <v>0.64810000000000001</v>
      </c>
    </row>
    <row r="78" spans="1:13" x14ac:dyDescent="0.25">
      <c r="A78" s="7" t="s">
        <v>109</v>
      </c>
      <c r="B78" s="6">
        <v>75</v>
      </c>
      <c r="C78" s="22">
        <v>1.3299999999999999E-2</v>
      </c>
      <c r="D78" s="22">
        <v>0.04</v>
      </c>
      <c r="E78" s="22">
        <v>9.3299999999999994E-2</v>
      </c>
      <c r="F78" s="22">
        <v>9.3299999999999994E-2</v>
      </c>
      <c r="G78" s="22">
        <v>9.3299999999999994E-2</v>
      </c>
      <c r="H78" s="22">
        <v>0.12</v>
      </c>
      <c r="I78" s="22">
        <v>0.25330000000000003</v>
      </c>
      <c r="J78" s="22">
        <v>0.1867</v>
      </c>
      <c r="K78" s="22">
        <v>0.1067</v>
      </c>
      <c r="L78" s="22">
        <v>0.1467</v>
      </c>
      <c r="M78" s="22">
        <v>0.54669999999999996</v>
      </c>
    </row>
    <row r="79" spans="1:13" x14ac:dyDescent="0.25">
      <c r="A79" s="7" t="s">
        <v>110</v>
      </c>
      <c r="B79" s="6">
        <v>74</v>
      </c>
      <c r="C79" s="22">
        <v>1.35E-2</v>
      </c>
      <c r="D79" s="22">
        <v>5.4100000000000002E-2</v>
      </c>
      <c r="E79" s="22">
        <v>6.7599999999999993E-2</v>
      </c>
      <c r="F79" s="22">
        <v>8.1100000000000005E-2</v>
      </c>
      <c r="G79" s="22">
        <v>5.4100000000000002E-2</v>
      </c>
      <c r="H79" s="22">
        <v>0.14860000000000001</v>
      </c>
      <c r="I79" s="22">
        <v>0.25679999999999997</v>
      </c>
      <c r="J79" s="22">
        <v>0.27029999999999998</v>
      </c>
      <c r="K79" s="22">
        <v>5.4100000000000002E-2</v>
      </c>
      <c r="L79" s="22">
        <v>0.1351</v>
      </c>
      <c r="M79" s="22">
        <v>0.58109999999999995</v>
      </c>
    </row>
    <row r="80" spans="1:13" x14ac:dyDescent="0.25">
      <c r="A80" s="7" t="s">
        <v>111</v>
      </c>
      <c r="B80" s="6">
        <v>62</v>
      </c>
      <c r="C80" s="22">
        <v>1.61E-2</v>
      </c>
      <c r="D80" s="22">
        <v>4.8399999999999999E-2</v>
      </c>
      <c r="E80" s="22">
        <v>4.8399999999999999E-2</v>
      </c>
      <c r="F80" s="22">
        <v>8.0600000000000005E-2</v>
      </c>
      <c r="G80" s="22">
        <v>6.4500000000000002E-2</v>
      </c>
      <c r="H80" s="22">
        <v>0.129</v>
      </c>
      <c r="I80" s="22">
        <v>0.1452</v>
      </c>
      <c r="J80" s="22">
        <v>0.2742</v>
      </c>
      <c r="K80" s="22">
        <v>0.19350000000000001</v>
      </c>
      <c r="L80" s="22">
        <v>0.1129</v>
      </c>
      <c r="M80" s="22">
        <v>0.6129</v>
      </c>
    </row>
    <row r="81" spans="1:13" x14ac:dyDescent="0.25">
      <c r="A81" s="7" t="s">
        <v>112</v>
      </c>
      <c r="B81" s="6">
        <v>62</v>
      </c>
      <c r="C81" s="22">
        <v>1.61E-2</v>
      </c>
      <c r="D81" s="22">
        <v>1.61E-2</v>
      </c>
      <c r="E81" s="22">
        <v>1.61E-2</v>
      </c>
      <c r="F81" s="22">
        <v>4.8399999999999999E-2</v>
      </c>
      <c r="G81" s="22">
        <v>9.6799999999999997E-2</v>
      </c>
      <c r="H81" s="22">
        <v>0.1129</v>
      </c>
      <c r="I81" s="22">
        <v>0.1774</v>
      </c>
      <c r="J81" s="22">
        <v>0.3387</v>
      </c>
      <c r="K81" s="22">
        <v>0.1774</v>
      </c>
      <c r="L81" s="22">
        <v>4.8399999999999999E-2</v>
      </c>
      <c r="M81" s="22">
        <v>0.69350000000000001</v>
      </c>
    </row>
    <row r="82" spans="1:13" x14ac:dyDescent="0.25">
      <c r="A82" s="7" t="s">
        <v>113</v>
      </c>
      <c r="B82" s="6">
        <v>39</v>
      </c>
      <c r="C82" s="22" t="s">
        <v>38</v>
      </c>
      <c r="D82" s="22">
        <v>2.5600000000000001E-2</v>
      </c>
      <c r="E82" s="22">
        <v>2.5600000000000001E-2</v>
      </c>
      <c r="F82" s="22" t="s">
        <v>38</v>
      </c>
      <c r="G82" s="22">
        <v>7.6899999999999996E-2</v>
      </c>
      <c r="H82" s="22">
        <v>0.35899999999999999</v>
      </c>
      <c r="I82" s="22">
        <v>0.2051</v>
      </c>
      <c r="J82" s="22">
        <v>0.23080000000000001</v>
      </c>
      <c r="K82" s="22">
        <v>7.6899999999999996E-2</v>
      </c>
      <c r="L82" s="22">
        <v>5.1299999999999998E-2</v>
      </c>
      <c r="M82" s="22">
        <v>0.51280000000000003</v>
      </c>
    </row>
    <row r="83" spans="1:13" x14ac:dyDescent="0.25">
      <c r="A83" s="7" t="s">
        <v>114</v>
      </c>
      <c r="B83" s="6">
        <v>34</v>
      </c>
      <c r="C83" s="22" t="s">
        <v>38</v>
      </c>
      <c r="D83" s="22" t="s">
        <v>38</v>
      </c>
      <c r="E83" s="22">
        <v>5.8799999999999998E-2</v>
      </c>
      <c r="F83" s="22">
        <v>0.1176</v>
      </c>
      <c r="G83" s="22">
        <v>8.8200000000000001E-2</v>
      </c>
      <c r="H83" s="22">
        <v>0.2059</v>
      </c>
      <c r="I83" s="22">
        <v>5.8799999999999998E-2</v>
      </c>
      <c r="J83" s="22">
        <v>0.26469999999999999</v>
      </c>
      <c r="K83" s="22">
        <v>0.2059</v>
      </c>
      <c r="L83" s="22">
        <v>5.8799999999999998E-2</v>
      </c>
      <c r="M83" s="22">
        <v>0.52939999999999998</v>
      </c>
    </row>
    <row r="84" spans="1:13" x14ac:dyDescent="0.25">
      <c r="A84" s="7" t="s">
        <v>115</v>
      </c>
      <c r="B84" s="6">
        <v>28</v>
      </c>
      <c r="C84" s="22" t="s">
        <v>38</v>
      </c>
      <c r="D84" s="22" t="s">
        <v>38</v>
      </c>
      <c r="E84" s="22" t="s">
        <v>38</v>
      </c>
      <c r="F84" s="22">
        <v>3.5700000000000003E-2</v>
      </c>
      <c r="G84" s="22">
        <v>7.1400000000000005E-2</v>
      </c>
      <c r="H84" s="22">
        <v>0.1429</v>
      </c>
      <c r="I84" s="22">
        <v>0.35709999999999997</v>
      </c>
      <c r="J84" s="22">
        <v>0.25</v>
      </c>
      <c r="K84" s="22">
        <v>0.1429</v>
      </c>
      <c r="L84" s="22">
        <v>0</v>
      </c>
      <c r="M84" s="22">
        <v>0.75</v>
      </c>
    </row>
    <row r="85" spans="1:13" x14ac:dyDescent="0.25">
      <c r="A85" s="7" t="s">
        <v>116</v>
      </c>
      <c r="B85" s="6">
        <v>91</v>
      </c>
      <c r="C85" s="22" t="s">
        <v>38</v>
      </c>
      <c r="D85" s="22">
        <v>1.0999999999999999E-2</v>
      </c>
      <c r="E85" s="22">
        <v>3.3000000000000002E-2</v>
      </c>
      <c r="F85" s="22">
        <v>4.3999999999999997E-2</v>
      </c>
      <c r="G85" s="22">
        <v>8.7900000000000006E-2</v>
      </c>
      <c r="H85" s="22">
        <v>0.12089999999999999</v>
      </c>
      <c r="I85" s="22">
        <v>0.20880000000000001</v>
      </c>
      <c r="J85" s="22">
        <v>0.35160000000000002</v>
      </c>
      <c r="K85" s="22">
        <v>0.1429</v>
      </c>
      <c r="L85" s="22">
        <v>4.3999999999999997E-2</v>
      </c>
      <c r="M85" s="22">
        <v>0.70330000000000004</v>
      </c>
    </row>
    <row r="86" spans="1:13" x14ac:dyDescent="0.25">
      <c r="A86" s="7" t="s">
        <v>117</v>
      </c>
      <c r="B86" s="6">
        <v>9</v>
      </c>
      <c r="C86" s="22" t="s">
        <v>38</v>
      </c>
      <c r="D86" s="22">
        <v>0.1111</v>
      </c>
      <c r="E86" s="22">
        <v>0.1111</v>
      </c>
      <c r="F86" s="22" t="s">
        <v>38</v>
      </c>
      <c r="G86" s="22">
        <v>0.1111</v>
      </c>
      <c r="H86" s="22">
        <v>0.22220000000000001</v>
      </c>
      <c r="I86" s="22">
        <v>0.22220000000000001</v>
      </c>
      <c r="J86" s="22">
        <v>0.22220000000000001</v>
      </c>
      <c r="K86" s="22" t="s">
        <v>38</v>
      </c>
      <c r="L86" s="22">
        <v>0.22220000000000001</v>
      </c>
      <c r="M86" s="22">
        <v>0.44440000000000002</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t="s">
        <v>38</v>
      </c>
      <c r="D98" s="22" t="s">
        <v>38</v>
      </c>
      <c r="E98" s="22">
        <v>0.1429</v>
      </c>
      <c r="F98" s="22" t="s">
        <v>38</v>
      </c>
      <c r="G98" s="22" t="s">
        <v>38</v>
      </c>
      <c r="H98" s="22">
        <v>0.28570000000000001</v>
      </c>
      <c r="I98" s="22">
        <v>0.28570000000000001</v>
      </c>
      <c r="J98" s="22">
        <v>0.28570000000000001</v>
      </c>
      <c r="K98" s="22" t="s">
        <v>38</v>
      </c>
      <c r="L98" s="22">
        <v>0.1429</v>
      </c>
      <c r="M98" s="22">
        <v>0.57140000000000002</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748</v>
      </c>
      <c r="C103" s="22">
        <v>6.7000000000000002E-3</v>
      </c>
      <c r="D103" s="22">
        <v>2.81E-2</v>
      </c>
      <c r="E103" s="22">
        <v>5.0799999999999998E-2</v>
      </c>
      <c r="F103" s="22">
        <v>6.9500000000000006E-2</v>
      </c>
      <c r="G103" s="22">
        <v>0.10290000000000001</v>
      </c>
      <c r="H103" s="22">
        <v>0.15240000000000001</v>
      </c>
      <c r="I103" s="22">
        <v>0.21260000000000001</v>
      </c>
      <c r="J103" s="22">
        <v>0.26469999999999999</v>
      </c>
      <c r="K103" s="22">
        <v>0.1123</v>
      </c>
      <c r="L103" s="22">
        <v>8.5599999999999996E-2</v>
      </c>
      <c r="M103" s="22">
        <v>0.58960000000000001</v>
      </c>
    </row>
    <row r="104" spans="1:13" ht="30" x14ac:dyDescent="0.25">
      <c r="A104" s="7" t="s">
        <v>135</v>
      </c>
      <c r="B104" s="6">
        <v>633</v>
      </c>
      <c r="C104" s="22">
        <v>4.7000000000000002E-3</v>
      </c>
      <c r="D104" s="22">
        <v>3.32E-2</v>
      </c>
      <c r="E104" s="22">
        <v>5.3699999999999998E-2</v>
      </c>
      <c r="F104" s="22">
        <v>6.6400000000000001E-2</v>
      </c>
      <c r="G104" s="22">
        <v>0.109</v>
      </c>
      <c r="H104" s="22">
        <v>0.15640000000000001</v>
      </c>
      <c r="I104" s="22">
        <v>0.188</v>
      </c>
      <c r="J104" s="22">
        <v>0.2717</v>
      </c>
      <c r="K104" s="22">
        <v>0.1169</v>
      </c>
      <c r="L104" s="22">
        <v>9.1600000000000001E-2</v>
      </c>
      <c r="M104" s="22">
        <v>0.5766</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6</v>
      </c>
      <c r="C106" s="22" t="s">
        <v>38</v>
      </c>
      <c r="D106" s="22" t="s">
        <v>38</v>
      </c>
      <c r="E106" s="22" t="s">
        <v>38</v>
      </c>
      <c r="F106" s="22" t="s">
        <v>38</v>
      </c>
      <c r="G106" s="22" t="s">
        <v>38</v>
      </c>
      <c r="H106" s="22">
        <v>0.16669999999999999</v>
      </c>
      <c r="I106" s="22">
        <v>0.33329999999999999</v>
      </c>
      <c r="J106" s="22">
        <v>0.5</v>
      </c>
      <c r="K106" s="22" t="s">
        <v>38</v>
      </c>
      <c r="L106" s="22">
        <v>0</v>
      </c>
      <c r="M106" s="22">
        <v>0.83330000000000004</v>
      </c>
    </row>
    <row r="107" spans="1:13" x14ac:dyDescent="0.25">
      <c r="A107" s="7" t="s">
        <v>138</v>
      </c>
      <c r="B107" s="6">
        <v>14</v>
      </c>
      <c r="C107" s="22" t="s">
        <v>38</v>
      </c>
      <c r="D107" s="22" t="s">
        <v>38</v>
      </c>
      <c r="E107" s="22">
        <v>7.1400000000000005E-2</v>
      </c>
      <c r="F107" s="22" t="s">
        <v>38</v>
      </c>
      <c r="G107" s="22" t="s">
        <v>38</v>
      </c>
      <c r="H107" s="22">
        <v>0.21429999999999999</v>
      </c>
      <c r="I107" s="22">
        <v>0.28570000000000001</v>
      </c>
      <c r="J107" s="22">
        <v>0.28570000000000001</v>
      </c>
      <c r="K107" s="22">
        <v>0.1429</v>
      </c>
      <c r="L107" s="22">
        <v>7.1400000000000005E-2</v>
      </c>
      <c r="M107" s="22">
        <v>0.71430000000000005</v>
      </c>
    </row>
    <row r="108" spans="1:13" x14ac:dyDescent="0.25">
      <c r="A108" s="7" t="s">
        <v>139</v>
      </c>
      <c r="B108" s="6">
        <v>12</v>
      </c>
      <c r="C108" s="22" t="s">
        <v>38</v>
      </c>
      <c r="D108" s="22" t="s">
        <v>38</v>
      </c>
      <c r="E108" s="22">
        <v>8.3299999999999999E-2</v>
      </c>
      <c r="F108" s="22">
        <v>8.3299999999999999E-2</v>
      </c>
      <c r="G108" s="22">
        <v>8.3299999999999999E-2</v>
      </c>
      <c r="H108" s="22">
        <v>8.3299999999999999E-2</v>
      </c>
      <c r="I108" s="22">
        <v>0.25</v>
      </c>
      <c r="J108" s="22">
        <v>0.25</v>
      </c>
      <c r="K108" s="22">
        <v>0.16669999999999999</v>
      </c>
      <c r="L108" s="22">
        <v>8.3299999999999999E-2</v>
      </c>
      <c r="M108" s="22">
        <v>0.66669999999999996</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t="s">
        <v>38</v>
      </c>
      <c r="D110" s="22" t="s">
        <v>38</v>
      </c>
      <c r="E110" s="22">
        <v>0.125</v>
      </c>
      <c r="F110" s="22">
        <v>0.125</v>
      </c>
      <c r="G110" s="22">
        <v>0.125</v>
      </c>
      <c r="H110" s="22" t="s">
        <v>38</v>
      </c>
      <c r="I110" s="22">
        <v>0.25</v>
      </c>
      <c r="J110" s="22">
        <v>0.25</v>
      </c>
      <c r="K110" s="22">
        <v>0.125</v>
      </c>
      <c r="L110" s="22">
        <v>0.125</v>
      </c>
      <c r="M110" s="22">
        <v>0.625</v>
      </c>
    </row>
    <row r="111" spans="1:13" ht="30" x14ac:dyDescent="0.25">
      <c r="A111" s="7" t="s">
        <v>142</v>
      </c>
      <c r="B111" s="6">
        <v>27</v>
      </c>
      <c r="C111" s="22" t="s">
        <v>38</v>
      </c>
      <c r="D111" s="22" t="s">
        <v>38</v>
      </c>
      <c r="E111" s="22">
        <v>3.6999999999999998E-2</v>
      </c>
      <c r="F111" s="22">
        <v>3.6999999999999998E-2</v>
      </c>
      <c r="G111" s="22">
        <v>0.14810000000000001</v>
      </c>
      <c r="H111" s="22">
        <v>0.1852</v>
      </c>
      <c r="I111" s="22">
        <v>0.14810000000000001</v>
      </c>
      <c r="J111" s="22">
        <v>0.33329999999999999</v>
      </c>
      <c r="K111" s="22">
        <v>0.1111</v>
      </c>
      <c r="L111" s="22">
        <v>3.6999999999999998E-2</v>
      </c>
      <c r="M111" s="22">
        <v>0.59260000000000002</v>
      </c>
    </row>
    <row r="112" spans="1:13" ht="30" x14ac:dyDescent="0.25">
      <c r="A112" s="7" t="s">
        <v>143</v>
      </c>
      <c r="B112" s="6">
        <v>57</v>
      </c>
      <c r="C112" s="22" t="s">
        <v>38</v>
      </c>
      <c r="D112" s="22">
        <v>1.7500000000000002E-2</v>
      </c>
      <c r="E112" s="22">
        <v>0.1053</v>
      </c>
      <c r="F112" s="22">
        <v>0.1053</v>
      </c>
      <c r="G112" s="22">
        <v>7.0199999999999999E-2</v>
      </c>
      <c r="H112" s="22">
        <v>0.15790000000000001</v>
      </c>
      <c r="I112" s="22">
        <v>0.12280000000000001</v>
      </c>
      <c r="J112" s="22">
        <v>0.24560000000000001</v>
      </c>
      <c r="K112" s="22">
        <v>0.1754</v>
      </c>
      <c r="L112" s="22">
        <v>0.12280000000000001</v>
      </c>
      <c r="M112" s="22">
        <v>0.54390000000000005</v>
      </c>
    </row>
    <row r="113" spans="1:13" x14ac:dyDescent="0.25">
      <c r="A113" s="7" t="s">
        <v>144</v>
      </c>
      <c r="B113" s="6">
        <v>41</v>
      </c>
      <c r="C113" s="22">
        <v>2.4400000000000002E-2</v>
      </c>
      <c r="D113" s="22">
        <v>2.4400000000000002E-2</v>
      </c>
      <c r="E113" s="22">
        <v>2.4400000000000002E-2</v>
      </c>
      <c r="F113" s="22">
        <v>2.4400000000000002E-2</v>
      </c>
      <c r="G113" s="22">
        <v>9.7600000000000006E-2</v>
      </c>
      <c r="H113" s="22">
        <v>0.14630000000000001</v>
      </c>
      <c r="I113" s="22">
        <v>0.17069999999999999</v>
      </c>
      <c r="J113" s="22">
        <v>0.29270000000000002</v>
      </c>
      <c r="K113" s="22">
        <v>0.1951</v>
      </c>
      <c r="L113" s="22">
        <v>7.3200000000000001E-2</v>
      </c>
      <c r="M113" s="22">
        <v>0.65849999999999997</v>
      </c>
    </row>
    <row r="114" spans="1:13" x14ac:dyDescent="0.25">
      <c r="A114" s="7" t="s">
        <v>145</v>
      </c>
      <c r="B114" s="6">
        <v>408</v>
      </c>
      <c r="C114" s="22">
        <v>2.5000000000000001E-3</v>
      </c>
      <c r="D114" s="22">
        <v>3.1899999999999998E-2</v>
      </c>
      <c r="E114" s="22">
        <v>4.1700000000000001E-2</v>
      </c>
      <c r="F114" s="22">
        <v>4.9000000000000002E-2</v>
      </c>
      <c r="G114" s="22">
        <v>7.8399999999999997E-2</v>
      </c>
      <c r="H114" s="22">
        <v>0.1593</v>
      </c>
      <c r="I114" s="22">
        <v>0.23039999999999999</v>
      </c>
      <c r="J114" s="22">
        <v>0.29899999999999999</v>
      </c>
      <c r="K114" s="22">
        <v>0.10780000000000001</v>
      </c>
      <c r="L114" s="22">
        <v>7.5999999999999998E-2</v>
      </c>
      <c r="M114" s="22">
        <v>0.63729999999999998</v>
      </c>
    </row>
    <row r="115" spans="1:13" ht="30" x14ac:dyDescent="0.25">
      <c r="A115" s="7" t="s">
        <v>146</v>
      </c>
      <c r="B115" s="6">
        <v>784</v>
      </c>
      <c r="C115" s="22">
        <v>7.7000000000000002E-3</v>
      </c>
      <c r="D115" s="22">
        <v>3.0599999999999999E-2</v>
      </c>
      <c r="E115" s="22">
        <v>5.3600000000000002E-2</v>
      </c>
      <c r="F115" s="22">
        <v>7.1400000000000005E-2</v>
      </c>
      <c r="G115" s="22">
        <v>0.1046</v>
      </c>
      <c r="H115" s="22">
        <v>0.15049999999999999</v>
      </c>
      <c r="I115" s="22">
        <v>0.2079</v>
      </c>
      <c r="J115" s="22">
        <v>0.26400000000000001</v>
      </c>
      <c r="K115" s="22">
        <v>0.10970000000000001</v>
      </c>
      <c r="L115" s="22">
        <v>9.1800000000000007E-2</v>
      </c>
      <c r="M115" s="22">
        <v>0.58160000000000001</v>
      </c>
    </row>
    <row r="116" spans="1:13" x14ac:dyDescent="0.25">
      <c r="A116" s="7" t="s">
        <v>147</v>
      </c>
      <c r="B116" s="6">
        <v>335</v>
      </c>
      <c r="C116" s="22">
        <v>3.0000000000000001E-3</v>
      </c>
      <c r="D116" s="22">
        <v>2.69E-2</v>
      </c>
      <c r="E116" s="22">
        <v>5.9700000000000003E-2</v>
      </c>
      <c r="F116" s="22">
        <v>8.6599999999999996E-2</v>
      </c>
      <c r="G116" s="22">
        <v>0.1134</v>
      </c>
      <c r="H116" s="22">
        <v>0.1731</v>
      </c>
      <c r="I116" s="22">
        <v>0.20599999999999999</v>
      </c>
      <c r="J116" s="22">
        <v>0.23580000000000001</v>
      </c>
      <c r="K116" s="22">
        <v>9.5500000000000002E-2</v>
      </c>
      <c r="L116" s="22">
        <v>8.9599999999999999E-2</v>
      </c>
      <c r="M116" s="22">
        <v>0.5373</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377</v>
      </c>
      <c r="C118" s="22" t="s">
        <v>38</v>
      </c>
      <c r="D118" s="22">
        <v>2.92E-2</v>
      </c>
      <c r="E118" s="22">
        <v>5.8400000000000001E-2</v>
      </c>
      <c r="F118" s="22">
        <v>8.7499999999999994E-2</v>
      </c>
      <c r="G118" s="22">
        <v>9.8100000000000007E-2</v>
      </c>
      <c r="H118" s="22">
        <v>0.1512</v>
      </c>
      <c r="I118" s="22">
        <v>0.20949999999999999</v>
      </c>
      <c r="J118" s="22">
        <v>0.25729999999999997</v>
      </c>
      <c r="K118" s="22">
        <v>0.10879999999999999</v>
      </c>
      <c r="L118" s="22">
        <v>8.7499999999999994E-2</v>
      </c>
      <c r="M118" s="22">
        <v>0.5756</v>
      </c>
    </row>
    <row r="119" spans="1:13" ht="30" x14ac:dyDescent="0.25">
      <c r="A119" s="7" t="s">
        <v>150</v>
      </c>
      <c r="B119" s="6">
        <v>399</v>
      </c>
      <c r="C119" s="22">
        <v>2.5000000000000001E-3</v>
      </c>
      <c r="D119" s="22">
        <v>3.2599999999999997E-2</v>
      </c>
      <c r="E119" s="22">
        <v>4.7600000000000003E-2</v>
      </c>
      <c r="F119" s="22">
        <v>7.2700000000000001E-2</v>
      </c>
      <c r="G119" s="22">
        <v>9.7699999999999995E-2</v>
      </c>
      <c r="H119" s="22">
        <v>0.15040000000000001</v>
      </c>
      <c r="I119" s="22">
        <v>0.20300000000000001</v>
      </c>
      <c r="J119" s="22">
        <v>0.28320000000000001</v>
      </c>
      <c r="K119" s="22">
        <v>0.1103</v>
      </c>
      <c r="L119" s="22">
        <v>8.2699999999999996E-2</v>
      </c>
      <c r="M119" s="22">
        <v>0.59650000000000003</v>
      </c>
    </row>
    <row r="120" spans="1:13" x14ac:dyDescent="0.25">
      <c r="A120" s="7" t="s">
        <v>151</v>
      </c>
      <c r="B120" s="6">
        <v>29</v>
      </c>
      <c r="C120" s="22" t="s">
        <v>38</v>
      </c>
      <c r="D120" s="22">
        <v>6.9000000000000006E-2</v>
      </c>
      <c r="E120" s="22">
        <v>3.4500000000000003E-2</v>
      </c>
      <c r="F120" s="22">
        <v>3.4500000000000003E-2</v>
      </c>
      <c r="G120" s="22">
        <v>0.10340000000000001</v>
      </c>
      <c r="H120" s="22">
        <v>0.10340000000000001</v>
      </c>
      <c r="I120" s="22">
        <v>0.2069</v>
      </c>
      <c r="J120" s="22">
        <v>0.31030000000000002</v>
      </c>
      <c r="K120" s="22">
        <v>0.13789999999999999</v>
      </c>
      <c r="L120" s="22">
        <v>0.10340000000000001</v>
      </c>
      <c r="M120" s="22">
        <v>0.6552</v>
      </c>
    </row>
    <row r="121" spans="1:13" x14ac:dyDescent="0.25">
      <c r="A121" s="7" t="s">
        <v>152</v>
      </c>
      <c r="B121" s="6">
        <v>781</v>
      </c>
      <c r="C121" s="22">
        <v>7.7000000000000002E-3</v>
      </c>
      <c r="D121" s="22">
        <v>3.0700000000000002E-2</v>
      </c>
      <c r="E121" s="22">
        <v>5.3800000000000001E-2</v>
      </c>
      <c r="F121" s="22">
        <v>7.17E-2</v>
      </c>
      <c r="G121" s="22">
        <v>0.1024</v>
      </c>
      <c r="H121" s="22">
        <v>0.15110000000000001</v>
      </c>
      <c r="I121" s="22">
        <v>0.20610000000000001</v>
      </c>
      <c r="J121" s="22">
        <v>0.26629999999999998</v>
      </c>
      <c r="K121" s="22">
        <v>0.1101</v>
      </c>
      <c r="L121" s="22">
        <v>9.2200000000000004E-2</v>
      </c>
      <c r="M121" s="22">
        <v>0.58260000000000001</v>
      </c>
    </row>
    <row r="122" spans="1:13" x14ac:dyDescent="0.25">
      <c r="A122" s="7" t="s">
        <v>153</v>
      </c>
      <c r="B122" s="6">
        <v>13</v>
      </c>
      <c r="C122" s="22" t="s">
        <v>38</v>
      </c>
      <c r="D122" s="22" t="s">
        <v>38</v>
      </c>
      <c r="E122" s="22" t="s">
        <v>38</v>
      </c>
      <c r="F122" s="22">
        <v>7.6899999999999996E-2</v>
      </c>
      <c r="G122" s="22" t="s">
        <v>38</v>
      </c>
      <c r="H122" s="22">
        <v>7.6899999999999996E-2</v>
      </c>
      <c r="I122" s="22">
        <v>0.30769999999999997</v>
      </c>
      <c r="J122" s="22">
        <v>0.3846</v>
      </c>
      <c r="K122" s="22">
        <v>0.15379999999999999</v>
      </c>
      <c r="L122" s="22">
        <v>0</v>
      </c>
      <c r="M122" s="22">
        <v>0.84619999999999995</v>
      </c>
    </row>
    <row r="123" spans="1:13" x14ac:dyDescent="0.25">
      <c r="A123" s="7" t="s">
        <v>154</v>
      </c>
      <c r="B123" s="6">
        <v>212</v>
      </c>
      <c r="C123" s="22">
        <v>4.7000000000000002E-3</v>
      </c>
      <c r="D123" s="22">
        <v>2.8299999999999999E-2</v>
      </c>
      <c r="E123" s="22">
        <v>7.5499999999999998E-2</v>
      </c>
      <c r="F123" s="22">
        <v>9.9099999999999994E-2</v>
      </c>
      <c r="G123" s="22">
        <v>0.1132</v>
      </c>
      <c r="H123" s="22">
        <v>0.16980000000000001</v>
      </c>
      <c r="I123" s="22">
        <v>0.21229999999999999</v>
      </c>
      <c r="J123" s="22">
        <v>0.1981</v>
      </c>
      <c r="K123" s="22">
        <v>9.9099999999999994E-2</v>
      </c>
      <c r="L123" s="22">
        <v>0.1085</v>
      </c>
      <c r="M123" s="22">
        <v>0.50939999999999996</v>
      </c>
    </row>
    <row r="124" spans="1:13" ht="30" x14ac:dyDescent="0.25">
      <c r="A124" s="7" t="s">
        <v>155</v>
      </c>
      <c r="B124" s="6">
        <v>590</v>
      </c>
      <c r="C124" s="22">
        <v>5.1000000000000004E-3</v>
      </c>
      <c r="D124" s="22">
        <v>3.0499999999999999E-2</v>
      </c>
      <c r="E124" s="22">
        <v>4.58E-2</v>
      </c>
      <c r="F124" s="22">
        <v>7.46E-2</v>
      </c>
      <c r="G124" s="22">
        <v>0.1017</v>
      </c>
      <c r="H124" s="22">
        <v>0.15079999999999999</v>
      </c>
      <c r="I124" s="22">
        <v>0.2051</v>
      </c>
      <c r="J124" s="22">
        <v>0.26779999999999998</v>
      </c>
      <c r="K124" s="22">
        <v>0.1186</v>
      </c>
      <c r="L124" s="22">
        <v>8.14E-2</v>
      </c>
      <c r="M124" s="22">
        <v>0.59150000000000003</v>
      </c>
    </row>
    <row r="125" spans="1:13" x14ac:dyDescent="0.25">
      <c r="A125" s="7" t="s">
        <v>156</v>
      </c>
      <c r="B125" s="6">
        <v>42</v>
      </c>
      <c r="C125" s="22" t="s">
        <v>38</v>
      </c>
      <c r="D125" s="22">
        <v>4.7600000000000003E-2</v>
      </c>
      <c r="E125" s="22">
        <v>2.3800000000000002E-2</v>
      </c>
      <c r="F125" s="22">
        <v>4.7600000000000003E-2</v>
      </c>
      <c r="G125" s="22">
        <v>9.5200000000000007E-2</v>
      </c>
      <c r="H125" s="22">
        <v>0.11899999999999999</v>
      </c>
      <c r="I125" s="22">
        <v>0.1905</v>
      </c>
      <c r="J125" s="22">
        <v>0.40479999999999999</v>
      </c>
      <c r="K125" s="22">
        <v>7.1400000000000005E-2</v>
      </c>
      <c r="L125" s="22">
        <v>7.1400000000000005E-2</v>
      </c>
      <c r="M125" s="22">
        <v>0.66669999999999996</v>
      </c>
    </row>
    <row r="126" spans="1:13" x14ac:dyDescent="0.25">
      <c r="A126" s="7" t="s">
        <v>157</v>
      </c>
      <c r="B126" s="6">
        <v>29</v>
      </c>
      <c r="C126" s="22" t="s">
        <v>38</v>
      </c>
      <c r="D126" s="22">
        <v>6.9000000000000006E-2</v>
      </c>
      <c r="E126" s="22">
        <v>3.4500000000000003E-2</v>
      </c>
      <c r="F126" s="22">
        <v>3.4500000000000003E-2</v>
      </c>
      <c r="G126" s="22">
        <v>0.10340000000000001</v>
      </c>
      <c r="H126" s="22">
        <v>0.10340000000000001</v>
      </c>
      <c r="I126" s="22">
        <v>0.2069</v>
      </c>
      <c r="J126" s="22">
        <v>0.31030000000000002</v>
      </c>
      <c r="K126" s="22">
        <v>0.13789999999999999</v>
      </c>
      <c r="L126" s="22">
        <v>0.10340000000000001</v>
      </c>
      <c r="M126" s="22">
        <v>0.6552</v>
      </c>
    </row>
    <row r="127" spans="1:13" x14ac:dyDescent="0.25">
      <c r="A127" s="7" t="s">
        <v>158</v>
      </c>
      <c r="B127" s="6">
        <v>157</v>
      </c>
      <c r="C127" s="22" t="s">
        <v>38</v>
      </c>
      <c r="D127" s="22">
        <v>3.8199999999999998E-2</v>
      </c>
      <c r="E127" s="22">
        <v>3.8199999999999998E-2</v>
      </c>
      <c r="F127" s="22">
        <v>6.3700000000000007E-2</v>
      </c>
      <c r="G127" s="22">
        <v>0.11459999999999999</v>
      </c>
      <c r="H127" s="22">
        <v>0.17199999999999999</v>
      </c>
      <c r="I127" s="22">
        <v>0.1656</v>
      </c>
      <c r="J127" s="22">
        <v>0.31850000000000001</v>
      </c>
      <c r="K127" s="22">
        <v>8.9200000000000002E-2</v>
      </c>
      <c r="L127" s="22">
        <v>7.6399999999999996E-2</v>
      </c>
      <c r="M127" s="22">
        <v>0.57320000000000004</v>
      </c>
    </row>
    <row r="128" spans="1:13" x14ac:dyDescent="0.25">
      <c r="A128" s="7" t="s">
        <v>159</v>
      </c>
      <c r="B128" s="6">
        <v>701</v>
      </c>
      <c r="C128" s="22">
        <v>8.6E-3</v>
      </c>
      <c r="D128" s="22">
        <v>2.5700000000000001E-2</v>
      </c>
      <c r="E128" s="22">
        <v>5.28E-2</v>
      </c>
      <c r="F128" s="22">
        <v>7.2800000000000004E-2</v>
      </c>
      <c r="G128" s="22">
        <v>0.1027</v>
      </c>
      <c r="H128" s="22">
        <v>0.14549999999999999</v>
      </c>
      <c r="I128" s="22">
        <v>0.2054</v>
      </c>
      <c r="J128" s="22">
        <v>0.27529999999999999</v>
      </c>
      <c r="K128" s="22">
        <v>0.1113</v>
      </c>
      <c r="L128" s="22">
        <v>8.6999999999999994E-2</v>
      </c>
      <c r="M128" s="22">
        <v>0.59199999999999997</v>
      </c>
    </row>
    <row r="129" spans="1:13" x14ac:dyDescent="0.25">
      <c r="A129" s="7" t="s">
        <v>160</v>
      </c>
      <c r="B129" s="6">
        <v>338</v>
      </c>
      <c r="C129" s="22">
        <v>3.0000000000000001E-3</v>
      </c>
      <c r="D129" s="22">
        <v>3.5499999999999997E-2</v>
      </c>
      <c r="E129" s="22">
        <v>4.7300000000000002E-2</v>
      </c>
      <c r="F129" s="22">
        <v>7.3999999999999996E-2</v>
      </c>
      <c r="G129" s="22">
        <v>8.5800000000000001E-2</v>
      </c>
      <c r="H129" s="22">
        <v>0.15090000000000001</v>
      </c>
      <c r="I129" s="22">
        <v>0.21299999999999999</v>
      </c>
      <c r="J129" s="22">
        <v>0.2722</v>
      </c>
      <c r="K129" s="22">
        <v>0.1183</v>
      </c>
      <c r="L129" s="22">
        <v>8.5800000000000001E-2</v>
      </c>
      <c r="M129" s="22">
        <v>0.60360000000000003</v>
      </c>
    </row>
    <row r="130" spans="1:13" x14ac:dyDescent="0.25">
      <c r="A130" s="7" t="s">
        <v>161</v>
      </c>
      <c r="B130" s="6">
        <v>340</v>
      </c>
      <c r="C130" s="22" t="s">
        <v>38</v>
      </c>
      <c r="D130" s="22">
        <v>3.2399999999999998E-2</v>
      </c>
      <c r="E130" s="22">
        <v>6.1800000000000001E-2</v>
      </c>
      <c r="F130" s="22">
        <v>9.1200000000000003E-2</v>
      </c>
      <c r="G130" s="22">
        <v>9.4100000000000003E-2</v>
      </c>
      <c r="H130" s="22">
        <v>0.14410000000000001</v>
      </c>
      <c r="I130" s="22">
        <v>0.20880000000000001</v>
      </c>
      <c r="J130" s="22">
        <v>0.25290000000000001</v>
      </c>
      <c r="K130" s="22">
        <v>0.1147</v>
      </c>
      <c r="L130" s="22">
        <v>9.4100000000000003E-2</v>
      </c>
      <c r="M130" s="22">
        <v>0.57650000000000001</v>
      </c>
    </row>
    <row r="131" spans="1:13" x14ac:dyDescent="0.25">
      <c r="A131" s="7" t="s">
        <v>162</v>
      </c>
      <c r="B131" s="6">
        <v>64</v>
      </c>
      <c r="C131" s="22">
        <v>1.5599999999999999E-2</v>
      </c>
      <c r="D131" s="22">
        <v>3.1300000000000001E-2</v>
      </c>
      <c r="E131" s="22">
        <v>3.1300000000000001E-2</v>
      </c>
      <c r="F131" s="22">
        <v>9.3799999999999994E-2</v>
      </c>
      <c r="G131" s="22">
        <v>0.1094</v>
      </c>
      <c r="H131" s="22">
        <v>0.15629999999999999</v>
      </c>
      <c r="I131" s="22">
        <v>0.1719</v>
      </c>
      <c r="J131" s="22">
        <v>0.25</v>
      </c>
      <c r="K131" s="22">
        <v>0.1406</v>
      </c>
      <c r="L131" s="22">
        <v>7.8100000000000003E-2</v>
      </c>
      <c r="M131" s="22">
        <v>0.5625</v>
      </c>
    </row>
    <row r="132" spans="1:13" x14ac:dyDescent="0.25">
      <c r="A132" s="7" t="s">
        <v>163</v>
      </c>
      <c r="B132" s="6">
        <v>55</v>
      </c>
      <c r="C132" s="22" t="s">
        <v>38</v>
      </c>
      <c r="D132" s="22">
        <v>5.45E-2</v>
      </c>
      <c r="E132" s="22">
        <v>3.6400000000000002E-2</v>
      </c>
      <c r="F132" s="22">
        <v>5.45E-2</v>
      </c>
      <c r="G132" s="22">
        <v>9.0899999999999995E-2</v>
      </c>
      <c r="H132" s="22">
        <v>0.1636</v>
      </c>
      <c r="I132" s="22">
        <v>0.1636</v>
      </c>
      <c r="J132" s="22">
        <v>0.38179999999999997</v>
      </c>
      <c r="K132" s="22">
        <v>5.45E-2</v>
      </c>
      <c r="L132" s="22">
        <v>9.0899999999999995E-2</v>
      </c>
      <c r="M132" s="22">
        <v>0.6</v>
      </c>
    </row>
    <row r="133" spans="1:13" ht="30" x14ac:dyDescent="0.25">
      <c r="A133" s="7" t="s">
        <v>164</v>
      </c>
      <c r="B133" s="6">
        <v>22</v>
      </c>
      <c r="C133" s="22" t="s">
        <v>38</v>
      </c>
      <c r="D133" s="22" t="s">
        <v>38</v>
      </c>
      <c r="E133" s="22">
        <v>4.5499999999999999E-2</v>
      </c>
      <c r="F133" s="22">
        <v>4.5499999999999999E-2</v>
      </c>
      <c r="G133" s="22">
        <v>0.13639999999999999</v>
      </c>
      <c r="H133" s="22">
        <v>0.2273</v>
      </c>
      <c r="I133" s="22">
        <v>0.2273</v>
      </c>
      <c r="J133" s="22">
        <v>0.18179999999999999</v>
      </c>
      <c r="K133" s="22">
        <v>0.13639999999999999</v>
      </c>
      <c r="L133" s="22">
        <v>4.5499999999999999E-2</v>
      </c>
      <c r="M133" s="22">
        <v>0.54549999999999998</v>
      </c>
    </row>
    <row r="134" spans="1:13" ht="30" x14ac:dyDescent="0.25">
      <c r="A134" s="7" t="s">
        <v>165</v>
      </c>
      <c r="B134" s="6">
        <v>54</v>
      </c>
      <c r="C134" s="22" t="s">
        <v>38</v>
      </c>
      <c r="D134" s="22">
        <v>1.8499999999999999E-2</v>
      </c>
      <c r="E134" s="22">
        <v>5.5599999999999997E-2</v>
      </c>
      <c r="F134" s="22">
        <v>9.2600000000000002E-2</v>
      </c>
      <c r="G134" s="22">
        <v>0.1111</v>
      </c>
      <c r="H134" s="22">
        <v>0.12959999999999999</v>
      </c>
      <c r="I134" s="22">
        <v>0.1852</v>
      </c>
      <c r="J134" s="22">
        <v>0.31480000000000002</v>
      </c>
      <c r="K134" s="22">
        <v>9.2600000000000002E-2</v>
      </c>
      <c r="L134" s="22">
        <v>7.4099999999999999E-2</v>
      </c>
      <c r="M134" s="22">
        <v>0.59260000000000002</v>
      </c>
    </row>
    <row r="135" spans="1:13" x14ac:dyDescent="0.25">
      <c r="A135" s="7" t="s">
        <v>166</v>
      </c>
      <c r="B135" s="6">
        <v>28</v>
      </c>
      <c r="C135" s="22" t="s">
        <v>38</v>
      </c>
      <c r="D135" s="22" t="s">
        <v>38</v>
      </c>
      <c r="E135" s="22">
        <v>3.5700000000000003E-2</v>
      </c>
      <c r="F135" s="22" t="s">
        <v>38</v>
      </c>
      <c r="G135" s="22">
        <v>7.1400000000000005E-2</v>
      </c>
      <c r="H135" s="22">
        <v>0.1071</v>
      </c>
      <c r="I135" s="22">
        <v>0.32140000000000002</v>
      </c>
      <c r="J135" s="22">
        <v>0.28570000000000001</v>
      </c>
      <c r="K135" s="22">
        <v>0.17860000000000001</v>
      </c>
      <c r="L135" s="22">
        <v>3.5700000000000003E-2</v>
      </c>
      <c r="M135" s="22">
        <v>0.78569999999999995</v>
      </c>
    </row>
    <row r="136" spans="1:13" x14ac:dyDescent="0.25">
      <c r="A136" s="7" t="s">
        <v>167</v>
      </c>
      <c r="B136" s="6">
        <v>45</v>
      </c>
      <c r="C136" s="22" t="s">
        <v>38</v>
      </c>
      <c r="D136" s="22">
        <v>2.2200000000000001E-2</v>
      </c>
      <c r="E136" s="22">
        <v>6.6699999999999995E-2</v>
      </c>
      <c r="F136" s="22">
        <v>4.4400000000000002E-2</v>
      </c>
      <c r="G136" s="22">
        <v>8.8900000000000007E-2</v>
      </c>
      <c r="H136" s="22">
        <v>0.17780000000000001</v>
      </c>
      <c r="I136" s="22">
        <v>0.28889999999999999</v>
      </c>
      <c r="J136" s="22">
        <v>0.26669999999999999</v>
      </c>
      <c r="K136" s="22">
        <v>4.4400000000000002E-2</v>
      </c>
      <c r="L136" s="22">
        <v>8.8900000000000007E-2</v>
      </c>
      <c r="M136" s="22">
        <v>0.6</v>
      </c>
    </row>
    <row r="137" spans="1:13" x14ac:dyDescent="0.25">
      <c r="A137" s="7" t="s">
        <v>168</v>
      </c>
      <c r="B137" s="6">
        <v>33</v>
      </c>
      <c r="C137" s="22" t="s">
        <v>38</v>
      </c>
      <c r="D137" s="22" t="s">
        <v>38</v>
      </c>
      <c r="E137" s="22">
        <v>6.0600000000000001E-2</v>
      </c>
      <c r="F137" s="22">
        <v>9.0899999999999995E-2</v>
      </c>
      <c r="G137" s="22">
        <v>6.0600000000000001E-2</v>
      </c>
      <c r="H137" s="22">
        <v>6.0600000000000001E-2</v>
      </c>
      <c r="I137" s="22">
        <v>0.30299999999999999</v>
      </c>
      <c r="J137" s="22">
        <v>0.33329999999999999</v>
      </c>
      <c r="K137" s="22">
        <v>9.0899999999999995E-2</v>
      </c>
      <c r="L137" s="22">
        <v>6.0600000000000001E-2</v>
      </c>
      <c r="M137" s="22">
        <v>0.72729999999999995</v>
      </c>
    </row>
    <row r="138" spans="1:13" x14ac:dyDescent="0.25">
      <c r="A138" s="7" t="s">
        <v>169</v>
      </c>
      <c r="B138" s="6">
        <v>28</v>
      </c>
      <c r="C138" s="22" t="s">
        <v>38</v>
      </c>
      <c r="D138" s="22">
        <v>3.5700000000000003E-2</v>
      </c>
      <c r="E138" s="22">
        <v>7.1400000000000005E-2</v>
      </c>
      <c r="F138" s="22">
        <v>7.1400000000000005E-2</v>
      </c>
      <c r="G138" s="22">
        <v>0.1429</v>
      </c>
      <c r="H138" s="22">
        <v>3.5700000000000003E-2</v>
      </c>
      <c r="I138" s="22">
        <v>0.28570000000000001</v>
      </c>
      <c r="J138" s="22">
        <v>0.25</v>
      </c>
      <c r="K138" s="22">
        <v>0.1071</v>
      </c>
      <c r="L138" s="22">
        <v>0.1071</v>
      </c>
      <c r="M138" s="22">
        <v>0.64290000000000003</v>
      </c>
    </row>
    <row r="139" spans="1:13" x14ac:dyDescent="0.25">
      <c r="A139" s="7" t="s">
        <v>170</v>
      </c>
      <c r="B139" s="6">
        <v>6</v>
      </c>
      <c r="C139" s="22" t="s">
        <v>38</v>
      </c>
      <c r="D139" s="22" t="s">
        <v>38</v>
      </c>
      <c r="E139" s="22">
        <v>0.16669999999999999</v>
      </c>
      <c r="F139" s="22">
        <v>0.16669999999999999</v>
      </c>
      <c r="G139" s="22" t="s">
        <v>38</v>
      </c>
      <c r="H139" s="22" t="s">
        <v>38</v>
      </c>
      <c r="I139" s="22" t="s">
        <v>38</v>
      </c>
      <c r="J139" s="22">
        <v>0.66669999999999996</v>
      </c>
      <c r="K139" s="22" t="s">
        <v>38</v>
      </c>
      <c r="L139" s="22">
        <v>0.16669999999999999</v>
      </c>
      <c r="M139" s="22">
        <v>0.66669999999999996</v>
      </c>
    </row>
    <row r="140" spans="1:13" x14ac:dyDescent="0.25">
      <c r="A140" s="7" t="s">
        <v>171</v>
      </c>
      <c r="B140" s="6">
        <v>29</v>
      </c>
      <c r="C140" s="22" t="s">
        <v>38</v>
      </c>
      <c r="D140" s="22">
        <v>0.10340000000000001</v>
      </c>
      <c r="E140" s="22" t="s">
        <v>38</v>
      </c>
      <c r="F140" s="22">
        <v>0.10340000000000001</v>
      </c>
      <c r="G140" s="22">
        <v>0.10340000000000001</v>
      </c>
      <c r="H140" s="22">
        <v>6.9000000000000006E-2</v>
      </c>
      <c r="I140" s="22">
        <v>0.2069</v>
      </c>
      <c r="J140" s="22">
        <v>0.31030000000000002</v>
      </c>
      <c r="K140" s="22">
        <v>0.10340000000000001</v>
      </c>
      <c r="L140" s="22">
        <v>0.10340000000000001</v>
      </c>
      <c r="M140" s="22">
        <v>0.62070000000000003</v>
      </c>
    </row>
    <row r="141" spans="1:13" x14ac:dyDescent="0.25">
      <c r="A141" s="7" t="s">
        <v>172</v>
      </c>
      <c r="B141" s="6">
        <v>713</v>
      </c>
      <c r="C141" s="22">
        <v>4.1999999999999997E-3</v>
      </c>
      <c r="D141" s="22">
        <v>3.09E-2</v>
      </c>
      <c r="E141" s="22">
        <v>5.1900000000000002E-2</v>
      </c>
      <c r="F141" s="22">
        <v>7.1499999999999994E-2</v>
      </c>
      <c r="G141" s="22">
        <v>0.10100000000000001</v>
      </c>
      <c r="H141" s="22">
        <v>0.15290000000000001</v>
      </c>
      <c r="I141" s="22">
        <v>0.20619999999999999</v>
      </c>
      <c r="J141" s="22">
        <v>0.26929999999999998</v>
      </c>
      <c r="K141" s="22">
        <v>0.11219999999999999</v>
      </c>
      <c r="L141" s="22">
        <v>8.6999999999999994E-2</v>
      </c>
      <c r="M141" s="22">
        <v>0.5877</v>
      </c>
    </row>
    <row r="142" spans="1:13" x14ac:dyDescent="0.25">
      <c r="A142" s="7" t="s">
        <v>173</v>
      </c>
      <c r="B142" s="6">
        <v>21</v>
      </c>
      <c r="C142" s="22" t="s">
        <v>38</v>
      </c>
      <c r="D142" s="22" t="s">
        <v>38</v>
      </c>
      <c r="E142" s="22">
        <v>9.5200000000000007E-2</v>
      </c>
      <c r="F142" s="22">
        <v>9.5200000000000007E-2</v>
      </c>
      <c r="G142" s="22">
        <v>9.5200000000000007E-2</v>
      </c>
      <c r="H142" s="22">
        <v>0.1905</v>
      </c>
      <c r="I142" s="22">
        <v>4.7600000000000003E-2</v>
      </c>
      <c r="J142" s="22">
        <v>0.38100000000000001</v>
      </c>
      <c r="K142" s="22">
        <v>9.5200000000000007E-2</v>
      </c>
      <c r="L142" s="22">
        <v>9.5200000000000007E-2</v>
      </c>
      <c r="M142" s="22">
        <v>0.52380000000000004</v>
      </c>
    </row>
    <row r="143" spans="1:13" ht="30" x14ac:dyDescent="0.25">
      <c r="A143" s="7" t="s">
        <v>174</v>
      </c>
      <c r="B143" s="6">
        <v>63</v>
      </c>
      <c r="C143" s="22" t="s">
        <v>38</v>
      </c>
      <c r="D143" s="22">
        <v>6.3500000000000001E-2</v>
      </c>
      <c r="E143" s="22">
        <v>7.9399999999999998E-2</v>
      </c>
      <c r="F143" s="22">
        <v>0.15870000000000001</v>
      </c>
      <c r="G143" s="22">
        <v>0.1429</v>
      </c>
      <c r="H143" s="22">
        <v>7.9399999999999998E-2</v>
      </c>
      <c r="I143" s="22">
        <v>0.15870000000000001</v>
      </c>
      <c r="J143" s="22">
        <v>0.20630000000000001</v>
      </c>
      <c r="K143" s="22">
        <v>0.1111</v>
      </c>
      <c r="L143" s="22">
        <v>0.1429</v>
      </c>
      <c r="M143" s="22">
        <v>0.47620000000000001</v>
      </c>
    </row>
    <row r="144" spans="1:13" ht="30" x14ac:dyDescent="0.25">
      <c r="A144" s="7" t="s">
        <v>175</v>
      </c>
      <c r="B144" s="6">
        <v>127</v>
      </c>
      <c r="C144" s="22" t="s">
        <v>38</v>
      </c>
      <c r="D144" s="22">
        <v>2.3599999999999999E-2</v>
      </c>
      <c r="E144" s="22">
        <v>4.7199999999999999E-2</v>
      </c>
      <c r="F144" s="22">
        <v>5.5100000000000003E-2</v>
      </c>
      <c r="G144" s="22">
        <v>0.1181</v>
      </c>
      <c r="H144" s="22">
        <v>0.14169999999999999</v>
      </c>
      <c r="I144" s="22">
        <v>0.24410000000000001</v>
      </c>
      <c r="J144" s="22">
        <v>0.28349999999999997</v>
      </c>
      <c r="K144" s="22">
        <v>8.6599999999999996E-2</v>
      </c>
      <c r="L144" s="22">
        <v>7.0900000000000005E-2</v>
      </c>
      <c r="M144" s="22">
        <v>0.61419999999999997</v>
      </c>
    </row>
    <row r="145" spans="1:13" ht="30" x14ac:dyDescent="0.25">
      <c r="A145" s="7" t="s">
        <v>176</v>
      </c>
      <c r="B145" s="6">
        <v>380</v>
      </c>
      <c r="C145" s="22">
        <v>1.0500000000000001E-2</v>
      </c>
      <c r="D145" s="22">
        <v>3.1600000000000003E-2</v>
      </c>
      <c r="E145" s="22">
        <v>0.05</v>
      </c>
      <c r="F145" s="22">
        <v>7.3700000000000002E-2</v>
      </c>
      <c r="G145" s="22">
        <v>0.1026</v>
      </c>
      <c r="H145" s="22">
        <v>0.15260000000000001</v>
      </c>
      <c r="I145" s="22">
        <v>0.19470000000000001</v>
      </c>
      <c r="J145" s="22">
        <v>0.27110000000000001</v>
      </c>
      <c r="K145" s="22">
        <v>0.1132</v>
      </c>
      <c r="L145" s="22">
        <v>9.2100000000000001E-2</v>
      </c>
      <c r="M145" s="22">
        <v>0.57889999999999997</v>
      </c>
    </row>
    <row r="146" spans="1:13" ht="30" x14ac:dyDescent="0.25">
      <c r="A146" s="7" t="s">
        <v>177</v>
      </c>
      <c r="B146" s="6">
        <v>31</v>
      </c>
      <c r="C146" s="22">
        <v>3.2300000000000002E-2</v>
      </c>
      <c r="D146" s="22">
        <v>3.2300000000000002E-2</v>
      </c>
      <c r="E146" s="22">
        <v>9.6799999999999997E-2</v>
      </c>
      <c r="F146" s="22">
        <v>3.2300000000000002E-2</v>
      </c>
      <c r="G146" s="22">
        <v>9.6799999999999997E-2</v>
      </c>
      <c r="H146" s="22">
        <v>0.2258</v>
      </c>
      <c r="I146" s="22">
        <v>0.19350000000000001</v>
      </c>
      <c r="J146" s="22">
        <v>0.19350000000000001</v>
      </c>
      <c r="K146" s="22">
        <v>9.6799999999999997E-2</v>
      </c>
      <c r="L146" s="22">
        <v>0.1613</v>
      </c>
      <c r="M146" s="22">
        <v>0.4839</v>
      </c>
    </row>
    <row r="147" spans="1:13" ht="30" x14ac:dyDescent="0.25">
      <c r="A147" s="7" t="s">
        <v>178</v>
      </c>
      <c r="B147" s="6">
        <v>6</v>
      </c>
      <c r="C147" s="22" t="s">
        <v>38</v>
      </c>
      <c r="D147" s="22" t="s">
        <v>38</v>
      </c>
      <c r="E147" s="22" t="s">
        <v>38</v>
      </c>
      <c r="F147" s="22" t="s">
        <v>38</v>
      </c>
      <c r="G147" s="22">
        <v>0.33329999999999999</v>
      </c>
      <c r="H147" s="22" t="s">
        <v>38</v>
      </c>
      <c r="I147" s="22">
        <v>0.5</v>
      </c>
      <c r="J147" s="22">
        <v>0.16669999999999999</v>
      </c>
      <c r="K147" s="22" t="s">
        <v>38</v>
      </c>
      <c r="L147" s="22">
        <v>0</v>
      </c>
      <c r="M147" s="22">
        <v>0.66669999999999996</v>
      </c>
    </row>
    <row r="148" spans="1:13" ht="30" x14ac:dyDescent="0.25">
      <c r="A148" s="7" t="s">
        <v>179</v>
      </c>
      <c r="B148" s="6">
        <v>23</v>
      </c>
      <c r="C148" s="22" t="s">
        <v>38</v>
      </c>
      <c r="D148" s="22" t="s">
        <v>38</v>
      </c>
      <c r="E148" s="22">
        <v>4.3499999999999997E-2</v>
      </c>
      <c r="F148" s="22" t="s">
        <v>38</v>
      </c>
      <c r="G148" s="22">
        <v>8.6999999999999994E-2</v>
      </c>
      <c r="H148" s="22">
        <v>0.1739</v>
      </c>
      <c r="I148" s="22">
        <v>0.26090000000000002</v>
      </c>
      <c r="J148" s="22">
        <v>0.30430000000000001</v>
      </c>
      <c r="K148" s="22">
        <v>0.13039999999999999</v>
      </c>
      <c r="L148" s="22">
        <v>4.3499999999999997E-2</v>
      </c>
      <c r="M148" s="22">
        <v>0.69569999999999999</v>
      </c>
    </row>
    <row r="149" spans="1:13" x14ac:dyDescent="0.25">
      <c r="A149" s="7" t="s">
        <v>180</v>
      </c>
      <c r="B149" s="6">
        <v>78</v>
      </c>
      <c r="C149" s="22" t="s">
        <v>38</v>
      </c>
      <c r="D149" s="22">
        <v>1.2800000000000001E-2</v>
      </c>
      <c r="E149" s="22">
        <v>2.5600000000000001E-2</v>
      </c>
      <c r="F149" s="22">
        <v>7.6899999999999996E-2</v>
      </c>
      <c r="G149" s="22">
        <v>6.4100000000000004E-2</v>
      </c>
      <c r="H149" s="22">
        <v>0.17949999999999999</v>
      </c>
      <c r="I149" s="22">
        <v>0.2051</v>
      </c>
      <c r="J149" s="22">
        <v>0.32050000000000001</v>
      </c>
      <c r="K149" s="22">
        <v>0.1154</v>
      </c>
      <c r="L149" s="22">
        <v>3.85E-2</v>
      </c>
      <c r="M149" s="22">
        <v>0.64100000000000001</v>
      </c>
    </row>
    <row r="150" spans="1:13" ht="30" x14ac:dyDescent="0.25">
      <c r="A150" s="7" t="s">
        <v>181</v>
      </c>
      <c r="B150" s="6">
        <v>14</v>
      </c>
      <c r="C150" s="22" t="s">
        <v>38</v>
      </c>
      <c r="D150" s="22">
        <v>7.1400000000000005E-2</v>
      </c>
      <c r="E150" s="22">
        <v>7.1400000000000005E-2</v>
      </c>
      <c r="F150" s="22" t="s">
        <v>38</v>
      </c>
      <c r="G150" s="22">
        <v>7.1400000000000005E-2</v>
      </c>
      <c r="H150" s="22">
        <v>0.21429999999999999</v>
      </c>
      <c r="I150" s="22">
        <v>0.28570000000000001</v>
      </c>
      <c r="J150" s="22">
        <v>0.1429</v>
      </c>
      <c r="K150" s="22">
        <v>0.1429</v>
      </c>
      <c r="L150" s="22">
        <v>0.1429</v>
      </c>
      <c r="M150" s="22">
        <v>0.57140000000000002</v>
      </c>
    </row>
    <row r="151" spans="1:13" x14ac:dyDescent="0.25">
      <c r="A151" s="7" t="s">
        <v>182</v>
      </c>
      <c r="B151" s="6">
        <v>43</v>
      </c>
      <c r="C151" s="22" t="s">
        <v>38</v>
      </c>
      <c r="D151" s="22">
        <v>4.65E-2</v>
      </c>
      <c r="E151" s="22">
        <v>6.9800000000000001E-2</v>
      </c>
      <c r="F151" s="22">
        <v>2.3300000000000001E-2</v>
      </c>
      <c r="G151" s="22">
        <v>9.2999999999999999E-2</v>
      </c>
      <c r="H151" s="22">
        <v>0.25580000000000003</v>
      </c>
      <c r="I151" s="22">
        <v>0.1628</v>
      </c>
      <c r="J151" s="22">
        <v>0.25580000000000003</v>
      </c>
      <c r="K151" s="22">
        <v>9.2999999999999999E-2</v>
      </c>
      <c r="L151" s="22">
        <v>0.1163</v>
      </c>
      <c r="M151" s="22">
        <v>0.51160000000000005</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10</v>
      </c>
      <c r="C153" s="22" t="s">
        <v>38</v>
      </c>
      <c r="D153" s="22" t="s">
        <v>38</v>
      </c>
      <c r="E153" s="22">
        <v>0.1</v>
      </c>
      <c r="F153" s="22">
        <v>0.1</v>
      </c>
      <c r="G153" s="22" t="s">
        <v>38</v>
      </c>
      <c r="H153" s="22" t="s">
        <v>38</v>
      </c>
      <c r="I153" s="22">
        <v>0.5</v>
      </c>
      <c r="J153" s="22">
        <v>0.2</v>
      </c>
      <c r="K153" s="22">
        <v>0.1</v>
      </c>
      <c r="L153" s="22">
        <v>0.1</v>
      </c>
      <c r="M153" s="22">
        <v>0.8</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31</v>
      </c>
      <c r="C155" s="22">
        <v>3.2300000000000002E-2</v>
      </c>
      <c r="D155" s="22">
        <v>3.2300000000000002E-2</v>
      </c>
      <c r="E155" s="22" t="s">
        <v>38</v>
      </c>
      <c r="F155" s="22">
        <v>9.6799999999999997E-2</v>
      </c>
      <c r="G155" s="22">
        <v>9.6799999999999997E-2</v>
      </c>
      <c r="H155" s="22">
        <v>0.129</v>
      </c>
      <c r="I155" s="22">
        <v>0.2258</v>
      </c>
      <c r="J155" s="22">
        <v>0.2903</v>
      </c>
      <c r="K155" s="22">
        <v>9.6799999999999997E-2</v>
      </c>
      <c r="L155" s="22">
        <v>6.4500000000000002E-2</v>
      </c>
      <c r="M155" s="22">
        <v>0.6129</v>
      </c>
    </row>
  </sheetData>
  <hyperlinks>
    <hyperlink ref="A1" location="Contents!A1" display="Select here to return to the contents page" xr:uid="{87F1C45D-5B96-49EB-994A-072184EC6EB0}"/>
  </hyperlink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403677-DA36-45C2-BF34-428A940040CB}">
  <dimension ref="A1:BK155"/>
  <sheetViews>
    <sheetView showGridLines="0" workbookViewId="0">
      <pane xSplit="1" ySplit="5" topLeftCell="B6"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27</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843</v>
      </c>
      <c r="C5" s="22">
        <v>8.4199999999999997E-2</v>
      </c>
      <c r="D5" s="22">
        <v>0.11269999999999999</v>
      </c>
      <c r="E5" s="22">
        <v>7.2400000000000006E-2</v>
      </c>
      <c r="F5" s="22">
        <v>7.2400000000000006E-2</v>
      </c>
      <c r="G5" s="22">
        <v>7.4700000000000003E-2</v>
      </c>
      <c r="H5" s="22">
        <v>8.3000000000000004E-2</v>
      </c>
      <c r="I5" s="22">
        <v>9.7299999999999998E-2</v>
      </c>
      <c r="J5" s="22">
        <v>0.13289999999999999</v>
      </c>
      <c r="K5" s="22">
        <v>0.27050000000000002</v>
      </c>
      <c r="L5" s="22">
        <v>0.26929999999999998</v>
      </c>
      <c r="M5" s="22">
        <v>0.50060000000000004</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t="s">
        <v>38</v>
      </c>
      <c r="D8" s="22" t="s">
        <v>38</v>
      </c>
      <c r="E8" s="22" t="s">
        <v>38</v>
      </c>
      <c r="F8" s="22">
        <v>0.4</v>
      </c>
      <c r="G8" s="22" t="s">
        <v>38</v>
      </c>
      <c r="H8" s="22">
        <v>0.2</v>
      </c>
      <c r="I8" s="22">
        <v>0.2</v>
      </c>
      <c r="J8" s="22" t="s">
        <v>38</v>
      </c>
      <c r="K8" s="22">
        <v>0.2</v>
      </c>
      <c r="L8" s="22">
        <v>0</v>
      </c>
      <c r="M8" s="22">
        <v>0.4</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7</v>
      </c>
      <c r="C16" s="22" t="s">
        <v>38</v>
      </c>
      <c r="D16" s="22">
        <v>0.1429</v>
      </c>
      <c r="E16" s="22" t="s">
        <v>38</v>
      </c>
      <c r="F16" s="22">
        <v>0.1429</v>
      </c>
      <c r="G16" s="22">
        <v>0.1429</v>
      </c>
      <c r="H16" s="22">
        <v>0.1429</v>
      </c>
      <c r="I16" s="22">
        <v>0.28570000000000001</v>
      </c>
      <c r="J16" s="22" t="s">
        <v>38</v>
      </c>
      <c r="K16" s="22">
        <v>0.1429</v>
      </c>
      <c r="L16" s="22">
        <v>0.1429</v>
      </c>
      <c r="M16" s="22">
        <v>0.42859999999999998</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48</v>
      </c>
      <c r="C20" s="22">
        <v>2.0799999999999999E-2</v>
      </c>
      <c r="D20" s="22">
        <v>2.0799999999999999E-2</v>
      </c>
      <c r="E20" s="22">
        <v>2.0799999999999999E-2</v>
      </c>
      <c r="F20" s="22">
        <v>2.0799999999999999E-2</v>
      </c>
      <c r="G20" s="22">
        <v>8.3299999999999999E-2</v>
      </c>
      <c r="H20" s="22">
        <v>8.3299999999999999E-2</v>
      </c>
      <c r="I20" s="22">
        <v>0.16669999999999999</v>
      </c>
      <c r="J20" s="22">
        <v>0.1875</v>
      </c>
      <c r="K20" s="22">
        <v>0.39579999999999999</v>
      </c>
      <c r="L20" s="22">
        <v>6.25E-2</v>
      </c>
      <c r="M20" s="22">
        <v>0.75</v>
      </c>
    </row>
    <row r="21" spans="1:13" x14ac:dyDescent="0.25">
      <c r="A21" s="7" t="s">
        <v>52</v>
      </c>
      <c r="B21" s="6">
        <v>415</v>
      </c>
      <c r="C21" s="22">
        <v>6.2700000000000006E-2</v>
      </c>
      <c r="D21" s="22">
        <v>0.1012</v>
      </c>
      <c r="E21" s="22">
        <v>6.7500000000000004E-2</v>
      </c>
      <c r="F21" s="22">
        <v>8.1900000000000001E-2</v>
      </c>
      <c r="G21" s="22">
        <v>7.9500000000000001E-2</v>
      </c>
      <c r="H21" s="22">
        <v>7.4700000000000003E-2</v>
      </c>
      <c r="I21" s="22">
        <v>0.1108</v>
      </c>
      <c r="J21" s="22">
        <v>0.1157</v>
      </c>
      <c r="K21" s="22">
        <v>0.30599999999999999</v>
      </c>
      <c r="L21" s="22">
        <v>0.23130000000000001</v>
      </c>
      <c r="M21" s="22">
        <v>0.53249999999999997</v>
      </c>
    </row>
    <row r="22" spans="1:13" x14ac:dyDescent="0.25">
      <c r="A22" s="7" t="s">
        <v>53</v>
      </c>
      <c r="B22" s="6">
        <v>315</v>
      </c>
      <c r="C22" s="22">
        <v>0.13020000000000001</v>
      </c>
      <c r="D22" s="22">
        <v>0.1492</v>
      </c>
      <c r="E22" s="22">
        <v>8.8900000000000007E-2</v>
      </c>
      <c r="F22" s="22">
        <v>6.0299999999999999E-2</v>
      </c>
      <c r="G22" s="22">
        <v>7.2999999999999995E-2</v>
      </c>
      <c r="H22" s="22">
        <v>9.5200000000000007E-2</v>
      </c>
      <c r="I22" s="22">
        <v>7.6200000000000004E-2</v>
      </c>
      <c r="J22" s="22">
        <v>0.1492</v>
      </c>
      <c r="K22" s="22">
        <v>0.17780000000000001</v>
      </c>
      <c r="L22" s="22">
        <v>0.36830000000000002</v>
      </c>
      <c r="M22" s="22">
        <v>0.4032</v>
      </c>
    </row>
    <row r="23" spans="1:13" x14ac:dyDescent="0.25">
      <c r="A23" s="7" t="s">
        <v>54</v>
      </c>
      <c r="B23" s="6">
        <v>372</v>
      </c>
      <c r="C23" s="22">
        <v>6.1800000000000001E-2</v>
      </c>
      <c r="D23" s="22">
        <v>0.1075</v>
      </c>
      <c r="E23" s="22">
        <v>6.7199999999999996E-2</v>
      </c>
      <c r="F23" s="22">
        <v>8.0600000000000005E-2</v>
      </c>
      <c r="G23" s="22">
        <v>8.5999999999999993E-2</v>
      </c>
      <c r="H23" s="22">
        <v>8.3299999999999999E-2</v>
      </c>
      <c r="I23" s="22">
        <v>0.1022</v>
      </c>
      <c r="J23" s="22">
        <v>0.13439999999999999</v>
      </c>
      <c r="K23" s="22">
        <v>0.27689999999999998</v>
      </c>
      <c r="L23" s="22">
        <v>0.2366</v>
      </c>
      <c r="M23" s="22">
        <v>0.51339999999999997</v>
      </c>
    </row>
    <row r="24" spans="1:13" x14ac:dyDescent="0.25">
      <c r="A24" s="7" t="s">
        <v>55</v>
      </c>
      <c r="B24" s="6">
        <v>397</v>
      </c>
      <c r="C24" s="22">
        <v>0.1108</v>
      </c>
      <c r="D24" s="22">
        <v>0.12089999999999999</v>
      </c>
      <c r="E24" s="22">
        <v>8.3099999999999993E-2</v>
      </c>
      <c r="F24" s="22">
        <v>6.0499999999999998E-2</v>
      </c>
      <c r="G24" s="22">
        <v>6.8000000000000005E-2</v>
      </c>
      <c r="H24" s="22">
        <v>8.3099999999999993E-2</v>
      </c>
      <c r="I24" s="22">
        <v>9.0700000000000003E-2</v>
      </c>
      <c r="J24" s="22">
        <v>0.13600000000000001</v>
      </c>
      <c r="K24" s="22">
        <v>0.24690000000000001</v>
      </c>
      <c r="L24" s="22">
        <v>0.31490000000000001</v>
      </c>
      <c r="M24" s="22">
        <v>0.47360000000000002</v>
      </c>
    </row>
    <row r="25" spans="1:13" ht="30" x14ac:dyDescent="0.25">
      <c r="A25" s="7" t="s">
        <v>56</v>
      </c>
      <c r="B25" s="6">
        <v>156</v>
      </c>
      <c r="C25" s="22">
        <v>7.6899999999999996E-2</v>
      </c>
      <c r="D25" s="22">
        <v>0.1154</v>
      </c>
      <c r="E25" s="22">
        <v>6.4100000000000004E-2</v>
      </c>
      <c r="F25" s="22">
        <v>7.6899999999999996E-2</v>
      </c>
      <c r="G25" s="22">
        <v>7.0499999999999993E-2</v>
      </c>
      <c r="H25" s="22">
        <v>8.9700000000000002E-2</v>
      </c>
      <c r="I25" s="22">
        <v>8.3299999999999999E-2</v>
      </c>
      <c r="J25" s="22">
        <v>0.1603</v>
      </c>
      <c r="K25" s="22">
        <v>0.26279999999999998</v>
      </c>
      <c r="L25" s="22">
        <v>0.25640000000000002</v>
      </c>
      <c r="M25" s="22">
        <v>0.50639999999999996</v>
      </c>
    </row>
    <row r="26" spans="1:13" ht="30" x14ac:dyDescent="0.25">
      <c r="A26" s="7" t="s">
        <v>57</v>
      </c>
      <c r="B26" s="6">
        <v>134</v>
      </c>
      <c r="C26" s="22">
        <v>6.7199999999999996E-2</v>
      </c>
      <c r="D26" s="22">
        <v>6.7199999999999996E-2</v>
      </c>
      <c r="E26" s="22">
        <v>5.9700000000000003E-2</v>
      </c>
      <c r="F26" s="22">
        <v>5.9700000000000003E-2</v>
      </c>
      <c r="G26" s="22">
        <v>7.46E-2</v>
      </c>
      <c r="H26" s="22">
        <v>5.9700000000000003E-2</v>
      </c>
      <c r="I26" s="22">
        <v>0.16420000000000001</v>
      </c>
      <c r="J26" s="22">
        <v>9.7000000000000003E-2</v>
      </c>
      <c r="K26" s="22">
        <v>0.35070000000000001</v>
      </c>
      <c r="L26" s="22">
        <v>0.19400000000000001</v>
      </c>
      <c r="M26" s="22">
        <v>0.6119</v>
      </c>
    </row>
    <row r="27" spans="1:13" ht="30" x14ac:dyDescent="0.25">
      <c r="A27" s="7" t="s">
        <v>58</v>
      </c>
      <c r="B27" s="6">
        <v>51</v>
      </c>
      <c r="C27" s="22">
        <v>5.8799999999999998E-2</v>
      </c>
      <c r="D27" s="22">
        <v>9.8000000000000004E-2</v>
      </c>
      <c r="E27" s="22">
        <v>1.9599999999999999E-2</v>
      </c>
      <c r="F27" s="22">
        <v>9.8000000000000004E-2</v>
      </c>
      <c r="G27" s="22">
        <v>7.8399999999999997E-2</v>
      </c>
      <c r="H27" s="22">
        <v>5.8799999999999998E-2</v>
      </c>
      <c r="I27" s="22">
        <v>0.1176</v>
      </c>
      <c r="J27" s="22">
        <v>9.8000000000000004E-2</v>
      </c>
      <c r="K27" s="22">
        <v>0.3725</v>
      </c>
      <c r="L27" s="22">
        <v>0.17649999999999999</v>
      </c>
      <c r="M27" s="22">
        <v>0.58819999999999995</v>
      </c>
    </row>
    <row r="28" spans="1:13" ht="30" x14ac:dyDescent="0.25">
      <c r="A28" s="7" t="s">
        <v>59</v>
      </c>
      <c r="B28" s="6">
        <v>122</v>
      </c>
      <c r="C28" s="22">
        <v>9.8400000000000001E-2</v>
      </c>
      <c r="D28" s="22">
        <v>0.1066</v>
      </c>
      <c r="E28" s="22">
        <v>3.2800000000000003E-2</v>
      </c>
      <c r="F28" s="22">
        <v>6.5600000000000006E-2</v>
      </c>
      <c r="G28" s="22">
        <v>4.1000000000000002E-2</v>
      </c>
      <c r="H28" s="22">
        <v>0.1066</v>
      </c>
      <c r="I28" s="22">
        <v>8.2000000000000003E-2</v>
      </c>
      <c r="J28" s="22">
        <v>0.19670000000000001</v>
      </c>
      <c r="K28" s="22">
        <v>0.27050000000000002</v>
      </c>
      <c r="L28" s="22">
        <v>0.23769999999999999</v>
      </c>
      <c r="M28" s="22">
        <v>0.54920000000000002</v>
      </c>
    </row>
    <row r="29" spans="1:13" ht="30" x14ac:dyDescent="0.25">
      <c r="A29" s="7" t="s">
        <v>60</v>
      </c>
      <c r="B29" s="6">
        <v>217</v>
      </c>
      <c r="C29" s="22">
        <v>9.2200000000000004E-2</v>
      </c>
      <c r="D29" s="22">
        <v>0.1336</v>
      </c>
      <c r="E29" s="22">
        <v>8.2900000000000001E-2</v>
      </c>
      <c r="F29" s="22">
        <v>7.3700000000000002E-2</v>
      </c>
      <c r="G29" s="22">
        <v>8.7599999999999997E-2</v>
      </c>
      <c r="H29" s="22">
        <v>6.9099999999999995E-2</v>
      </c>
      <c r="I29" s="22">
        <v>8.2900000000000001E-2</v>
      </c>
      <c r="J29" s="22">
        <v>0.1152</v>
      </c>
      <c r="K29" s="22">
        <v>0.26269999999999999</v>
      </c>
      <c r="L29" s="22">
        <v>0.30880000000000002</v>
      </c>
      <c r="M29" s="22">
        <v>0.46079999999999999</v>
      </c>
    </row>
    <row r="30" spans="1:13" ht="30" x14ac:dyDescent="0.25">
      <c r="A30" s="7" t="s">
        <v>61</v>
      </c>
      <c r="B30" s="6">
        <v>259</v>
      </c>
      <c r="C30" s="22">
        <v>7.7200000000000005E-2</v>
      </c>
      <c r="D30" s="22">
        <v>0.1313</v>
      </c>
      <c r="E30" s="22">
        <v>0.1004</v>
      </c>
      <c r="F30" s="22">
        <v>7.3400000000000007E-2</v>
      </c>
      <c r="G30" s="22">
        <v>8.8800000000000004E-2</v>
      </c>
      <c r="H30" s="22">
        <v>9.2700000000000005E-2</v>
      </c>
      <c r="I30" s="22">
        <v>0.1042</v>
      </c>
      <c r="J30" s="22">
        <v>0.1351</v>
      </c>
      <c r="K30" s="22">
        <v>0.19689999999999999</v>
      </c>
      <c r="L30" s="22">
        <v>0.30890000000000001</v>
      </c>
      <c r="M30" s="22">
        <v>0.43630000000000002</v>
      </c>
    </row>
    <row r="31" spans="1:13" x14ac:dyDescent="0.25">
      <c r="A31" s="7" t="s">
        <v>62</v>
      </c>
      <c r="B31" s="6">
        <v>67</v>
      </c>
      <c r="C31" s="22">
        <v>7.46E-2</v>
      </c>
      <c r="D31" s="22">
        <v>0.1343</v>
      </c>
      <c r="E31" s="22">
        <v>4.48E-2</v>
      </c>
      <c r="F31" s="22">
        <v>0.11940000000000001</v>
      </c>
      <c r="G31" s="22">
        <v>8.9599999999999999E-2</v>
      </c>
      <c r="H31" s="22">
        <v>7.46E-2</v>
      </c>
      <c r="I31" s="22">
        <v>8.9599999999999999E-2</v>
      </c>
      <c r="J31" s="22">
        <v>0.16420000000000001</v>
      </c>
      <c r="K31" s="22">
        <v>0.20899999999999999</v>
      </c>
      <c r="L31" s="22">
        <v>0.25369999999999998</v>
      </c>
      <c r="M31" s="22">
        <v>0.4627</v>
      </c>
    </row>
    <row r="32" spans="1:13" x14ac:dyDescent="0.25">
      <c r="A32" s="7" t="s">
        <v>63</v>
      </c>
      <c r="B32" s="6">
        <v>67</v>
      </c>
      <c r="C32" s="22">
        <v>5.9700000000000003E-2</v>
      </c>
      <c r="D32" s="22">
        <v>7.46E-2</v>
      </c>
      <c r="E32" s="22">
        <v>4.48E-2</v>
      </c>
      <c r="F32" s="22">
        <v>4.48E-2</v>
      </c>
      <c r="G32" s="22">
        <v>8.9599999999999999E-2</v>
      </c>
      <c r="H32" s="22">
        <v>8.9599999999999999E-2</v>
      </c>
      <c r="I32" s="22">
        <v>0.1045</v>
      </c>
      <c r="J32" s="22">
        <v>0.16420000000000001</v>
      </c>
      <c r="K32" s="22">
        <v>0.32840000000000003</v>
      </c>
      <c r="L32" s="22">
        <v>0.17910000000000001</v>
      </c>
      <c r="M32" s="22">
        <v>0.59699999999999998</v>
      </c>
    </row>
    <row r="33" spans="1:13" x14ac:dyDescent="0.25">
      <c r="A33" s="7" t="s">
        <v>64</v>
      </c>
      <c r="B33" s="6">
        <v>93</v>
      </c>
      <c r="C33" s="22">
        <v>3.2300000000000002E-2</v>
      </c>
      <c r="D33" s="22">
        <v>0.1075</v>
      </c>
      <c r="E33" s="22">
        <v>8.5999999999999993E-2</v>
      </c>
      <c r="F33" s="22">
        <v>6.4500000000000002E-2</v>
      </c>
      <c r="G33" s="22">
        <v>5.3800000000000001E-2</v>
      </c>
      <c r="H33" s="22">
        <v>9.6799999999999997E-2</v>
      </c>
      <c r="I33" s="22">
        <v>0.18279999999999999</v>
      </c>
      <c r="J33" s="22">
        <v>0.17199999999999999</v>
      </c>
      <c r="K33" s="22">
        <v>0.20430000000000001</v>
      </c>
      <c r="L33" s="22">
        <v>0.2258</v>
      </c>
      <c r="M33" s="22">
        <v>0.55910000000000004</v>
      </c>
    </row>
    <row r="34" spans="1:13" x14ac:dyDescent="0.25">
      <c r="A34" s="7" t="s">
        <v>65</v>
      </c>
      <c r="B34" s="6">
        <v>72</v>
      </c>
      <c r="C34" s="22">
        <v>0.1111</v>
      </c>
      <c r="D34" s="22">
        <v>5.5599999999999997E-2</v>
      </c>
      <c r="E34" s="22">
        <v>0.1111</v>
      </c>
      <c r="F34" s="22">
        <v>8.3299999999999999E-2</v>
      </c>
      <c r="G34" s="22">
        <v>0.125</v>
      </c>
      <c r="H34" s="22">
        <v>5.5599999999999997E-2</v>
      </c>
      <c r="I34" s="22">
        <v>4.1700000000000001E-2</v>
      </c>
      <c r="J34" s="22">
        <v>9.7199999999999995E-2</v>
      </c>
      <c r="K34" s="22">
        <v>0.31940000000000002</v>
      </c>
      <c r="L34" s="22">
        <v>0.27779999999999999</v>
      </c>
      <c r="M34" s="22">
        <v>0.45829999999999999</v>
      </c>
    </row>
    <row r="35" spans="1:13" x14ac:dyDescent="0.25">
      <c r="A35" s="7" t="s">
        <v>66</v>
      </c>
      <c r="B35" s="6">
        <v>50</v>
      </c>
      <c r="C35" s="22">
        <v>0.08</v>
      </c>
      <c r="D35" s="22">
        <v>0.12</v>
      </c>
      <c r="E35" s="22">
        <v>0.08</v>
      </c>
      <c r="F35" s="22">
        <v>0.06</v>
      </c>
      <c r="G35" s="22">
        <v>0.06</v>
      </c>
      <c r="H35" s="22">
        <v>0.06</v>
      </c>
      <c r="I35" s="22">
        <v>0.1</v>
      </c>
      <c r="J35" s="22">
        <v>0.14000000000000001</v>
      </c>
      <c r="K35" s="22">
        <v>0.3</v>
      </c>
      <c r="L35" s="22">
        <v>0.28000000000000003</v>
      </c>
      <c r="M35" s="22">
        <v>0.54</v>
      </c>
    </row>
    <row r="36" spans="1:13" x14ac:dyDescent="0.25">
      <c r="A36" s="7" t="s">
        <v>67</v>
      </c>
      <c r="B36" s="6">
        <v>44</v>
      </c>
      <c r="C36" s="22">
        <v>0.11360000000000001</v>
      </c>
      <c r="D36" s="22">
        <v>0.15909999999999999</v>
      </c>
      <c r="E36" s="22">
        <v>0.13639999999999999</v>
      </c>
      <c r="F36" s="22">
        <v>2.2700000000000001E-2</v>
      </c>
      <c r="G36" s="22">
        <v>9.0899999999999995E-2</v>
      </c>
      <c r="H36" s="22">
        <v>6.8199999999999997E-2</v>
      </c>
      <c r="I36" s="22">
        <v>9.0899999999999995E-2</v>
      </c>
      <c r="J36" s="22">
        <v>0.11360000000000001</v>
      </c>
      <c r="K36" s="22">
        <v>0.20449999999999999</v>
      </c>
      <c r="L36" s="22">
        <v>0.40910000000000002</v>
      </c>
      <c r="M36" s="22">
        <v>0.40910000000000002</v>
      </c>
    </row>
    <row r="37" spans="1:13" x14ac:dyDescent="0.25">
      <c r="A37" s="7" t="s">
        <v>68</v>
      </c>
      <c r="B37" s="6">
        <v>37</v>
      </c>
      <c r="C37" s="22">
        <v>2.7E-2</v>
      </c>
      <c r="D37" s="22">
        <v>0.1081</v>
      </c>
      <c r="E37" s="22">
        <v>5.4100000000000002E-2</v>
      </c>
      <c r="F37" s="22">
        <v>5.4100000000000002E-2</v>
      </c>
      <c r="G37" s="22">
        <v>5.4100000000000002E-2</v>
      </c>
      <c r="H37" s="22">
        <v>0.1081</v>
      </c>
      <c r="I37" s="22">
        <v>0.1351</v>
      </c>
      <c r="J37" s="22">
        <v>0.16220000000000001</v>
      </c>
      <c r="K37" s="22">
        <v>0.29730000000000001</v>
      </c>
      <c r="L37" s="22">
        <v>0.18920000000000001</v>
      </c>
      <c r="M37" s="22">
        <v>0.59460000000000002</v>
      </c>
    </row>
    <row r="38" spans="1:13" x14ac:dyDescent="0.25">
      <c r="A38" s="7" t="s">
        <v>69</v>
      </c>
      <c r="B38" s="6">
        <v>102</v>
      </c>
      <c r="C38" s="22">
        <v>9.8000000000000004E-2</v>
      </c>
      <c r="D38" s="22">
        <v>7.8399999999999997E-2</v>
      </c>
      <c r="E38" s="22">
        <v>7.8399999999999997E-2</v>
      </c>
      <c r="F38" s="22">
        <v>6.8599999999999994E-2</v>
      </c>
      <c r="G38" s="22">
        <v>7.8399999999999997E-2</v>
      </c>
      <c r="H38" s="22">
        <v>0.14710000000000001</v>
      </c>
      <c r="I38" s="22">
        <v>6.8599999999999994E-2</v>
      </c>
      <c r="J38" s="22">
        <v>0.10780000000000001</v>
      </c>
      <c r="K38" s="22">
        <v>0.27450000000000002</v>
      </c>
      <c r="L38" s="22">
        <v>0.25490000000000002</v>
      </c>
      <c r="M38" s="22">
        <v>0.45100000000000001</v>
      </c>
    </row>
    <row r="39" spans="1:13" x14ac:dyDescent="0.25">
      <c r="A39" s="7" t="s">
        <v>70</v>
      </c>
      <c r="B39" s="6">
        <v>30</v>
      </c>
      <c r="C39" s="22">
        <v>0.1333</v>
      </c>
      <c r="D39" s="22">
        <v>6.6699999999999995E-2</v>
      </c>
      <c r="E39" s="22">
        <v>3.3300000000000003E-2</v>
      </c>
      <c r="F39" s="22">
        <v>0.1</v>
      </c>
      <c r="G39" s="22">
        <v>6.6699999999999995E-2</v>
      </c>
      <c r="H39" s="22">
        <v>3.3300000000000003E-2</v>
      </c>
      <c r="I39" s="22">
        <v>0.1</v>
      </c>
      <c r="J39" s="22">
        <v>0.2</v>
      </c>
      <c r="K39" s="22">
        <v>0.26669999999999999</v>
      </c>
      <c r="L39" s="22">
        <v>0.23330000000000001</v>
      </c>
      <c r="M39" s="22">
        <v>0.56669999999999998</v>
      </c>
    </row>
    <row r="40" spans="1:13" x14ac:dyDescent="0.25">
      <c r="A40" s="7" t="s">
        <v>71</v>
      </c>
      <c r="B40" s="6">
        <v>63</v>
      </c>
      <c r="C40" s="22">
        <v>0.1111</v>
      </c>
      <c r="D40" s="22">
        <v>0.15870000000000001</v>
      </c>
      <c r="E40" s="22">
        <v>9.5200000000000007E-2</v>
      </c>
      <c r="F40" s="22">
        <v>9.5200000000000007E-2</v>
      </c>
      <c r="G40" s="22">
        <v>4.7600000000000003E-2</v>
      </c>
      <c r="H40" s="22">
        <v>3.1699999999999999E-2</v>
      </c>
      <c r="I40" s="22">
        <v>7.9399999999999998E-2</v>
      </c>
      <c r="J40" s="22">
        <v>0.1111</v>
      </c>
      <c r="K40" s="22">
        <v>0.26979999999999998</v>
      </c>
      <c r="L40" s="22">
        <v>0.36509999999999998</v>
      </c>
      <c r="M40" s="22">
        <v>0.46029999999999999</v>
      </c>
    </row>
    <row r="41" spans="1:13" x14ac:dyDescent="0.25">
      <c r="A41" s="7" t="s">
        <v>72</v>
      </c>
      <c r="B41" s="6">
        <v>127</v>
      </c>
      <c r="C41" s="22">
        <v>0.126</v>
      </c>
      <c r="D41" s="22">
        <v>0.1575</v>
      </c>
      <c r="E41" s="22">
        <v>5.5100000000000003E-2</v>
      </c>
      <c r="F41" s="22">
        <v>6.3E-2</v>
      </c>
      <c r="G41" s="22">
        <v>6.3E-2</v>
      </c>
      <c r="H41" s="22">
        <v>6.3E-2</v>
      </c>
      <c r="I41" s="22">
        <v>0.1024</v>
      </c>
      <c r="J41" s="22">
        <v>0.13389999999999999</v>
      </c>
      <c r="K41" s="22">
        <v>0.23619999999999999</v>
      </c>
      <c r="L41" s="22">
        <v>0.33860000000000001</v>
      </c>
      <c r="M41" s="22">
        <v>0.47239999999999999</v>
      </c>
    </row>
    <row r="42" spans="1:13" x14ac:dyDescent="0.25">
      <c r="A42" s="7" t="s">
        <v>73</v>
      </c>
      <c r="B42" s="6">
        <v>130</v>
      </c>
      <c r="C42" s="22">
        <v>0.1154</v>
      </c>
      <c r="D42" s="22">
        <v>0.2</v>
      </c>
      <c r="E42" s="22">
        <v>7.6899999999999996E-2</v>
      </c>
      <c r="F42" s="22">
        <v>9.2299999999999993E-2</v>
      </c>
      <c r="G42" s="22">
        <v>6.1499999999999999E-2</v>
      </c>
      <c r="H42" s="22">
        <v>6.9199999999999998E-2</v>
      </c>
      <c r="I42" s="22">
        <v>6.1499999999999999E-2</v>
      </c>
      <c r="J42" s="22">
        <v>0.1</v>
      </c>
      <c r="K42" s="22">
        <v>0.22309999999999999</v>
      </c>
      <c r="L42" s="22">
        <v>0.39229999999999998</v>
      </c>
      <c r="M42" s="22">
        <v>0.3846</v>
      </c>
    </row>
    <row r="43" spans="1:13" x14ac:dyDescent="0.25">
      <c r="A43" s="7" t="s">
        <v>74</v>
      </c>
      <c r="B43" s="6">
        <v>417</v>
      </c>
      <c r="C43" s="22">
        <v>9.35E-2</v>
      </c>
      <c r="D43" s="22">
        <v>0.1079</v>
      </c>
      <c r="E43" s="22">
        <v>8.3900000000000002E-2</v>
      </c>
      <c r="F43" s="22">
        <v>7.4300000000000005E-2</v>
      </c>
      <c r="G43" s="22">
        <v>7.4300000000000005E-2</v>
      </c>
      <c r="H43" s="22">
        <v>9.5899999999999999E-2</v>
      </c>
      <c r="I43" s="22">
        <v>0.11749999999999999</v>
      </c>
      <c r="J43" s="22">
        <v>0.12709999999999999</v>
      </c>
      <c r="K43" s="22">
        <v>0.22539999999999999</v>
      </c>
      <c r="L43" s="22">
        <v>0.28539999999999999</v>
      </c>
      <c r="M43" s="22">
        <v>0.47</v>
      </c>
    </row>
    <row r="44" spans="1:13" x14ac:dyDescent="0.25">
      <c r="A44" s="7" t="s">
        <v>75</v>
      </c>
      <c r="B44" s="6">
        <v>22</v>
      </c>
      <c r="C44" s="22">
        <v>4.5499999999999999E-2</v>
      </c>
      <c r="D44" s="22">
        <v>0.18179999999999999</v>
      </c>
      <c r="E44" s="22">
        <v>4.5499999999999999E-2</v>
      </c>
      <c r="F44" s="22" t="s">
        <v>38</v>
      </c>
      <c r="G44" s="22">
        <v>0.18179999999999999</v>
      </c>
      <c r="H44" s="22">
        <v>0.13639999999999999</v>
      </c>
      <c r="I44" s="22" t="s">
        <v>38</v>
      </c>
      <c r="J44" s="22">
        <v>0.13639999999999999</v>
      </c>
      <c r="K44" s="22">
        <v>0.2727</v>
      </c>
      <c r="L44" s="22">
        <v>0.2727</v>
      </c>
      <c r="M44" s="22">
        <v>0.40910000000000002</v>
      </c>
    </row>
    <row r="45" spans="1:13" x14ac:dyDescent="0.25">
      <c r="A45" s="7" t="s">
        <v>76</v>
      </c>
      <c r="B45" s="6">
        <v>21</v>
      </c>
      <c r="C45" s="22" t="s">
        <v>38</v>
      </c>
      <c r="D45" s="22">
        <v>9.5200000000000007E-2</v>
      </c>
      <c r="E45" s="22" t="s">
        <v>38</v>
      </c>
      <c r="F45" s="22" t="s">
        <v>38</v>
      </c>
      <c r="G45" s="22">
        <v>0.1429</v>
      </c>
      <c r="H45" s="22">
        <v>0.1905</v>
      </c>
      <c r="I45" s="22">
        <v>9.5200000000000007E-2</v>
      </c>
      <c r="J45" s="22">
        <v>0.23810000000000001</v>
      </c>
      <c r="K45" s="22">
        <v>0.23810000000000001</v>
      </c>
      <c r="L45" s="22">
        <v>9.5200000000000007E-2</v>
      </c>
      <c r="M45" s="22">
        <v>0.57140000000000002</v>
      </c>
    </row>
    <row r="46" spans="1:13" x14ac:dyDescent="0.25">
      <c r="A46" s="7" t="s">
        <v>77</v>
      </c>
      <c r="B46" s="6">
        <v>49</v>
      </c>
      <c r="C46" s="22">
        <v>6.1199999999999997E-2</v>
      </c>
      <c r="D46" s="22">
        <v>8.1600000000000006E-2</v>
      </c>
      <c r="E46" s="22">
        <v>8.1600000000000006E-2</v>
      </c>
      <c r="F46" s="22">
        <v>2.0400000000000001E-2</v>
      </c>
      <c r="G46" s="22">
        <v>6.1199999999999997E-2</v>
      </c>
      <c r="H46" s="22">
        <v>0.1429</v>
      </c>
      <c r="I46" s="22">
        <v>6.1199999999999997E-2</v>
      </c>
      <c r="J46" s="22">
        <v>0.2041</v>
      </c>
      <c r="K46" s="22">
        <v>0.28570000000000001</v>
      </c>
      <c r="L46" s="22">
        <v>0.22450000000000001</v>
      </c>
      <c r="M46" s="22">
        <v>0.55100000000000005</v>
      </c>
    </row>
    <row r="47" spans="1:13" x14ac:dyDescent="0.25">
      <c r="A47" s="7" t="s">
        <v>78</v>
      </c>
      <c r="B47" s="6">
        <v>100</v>
      </c>
      <c r="C47" s="22">
        <v>0.04</v>
      </c>
      <c r="D47" s="22">
        <v>0.06</v>
      </c>
      <c r="E47" s="22">
        <v>0.09</v>
      </c>
      <c r="F47" s="22">
        <v>0.11</v>
      </c>
      <c r="G47" s="22">
        <v>0.08</v>
      </c>
      <c r="H47" s="22">
        <v>0.05</v>
      </c>
      <c r="I47" s="22">
        <v>0.09</v>
      </c>
      <c r="J47" s="22">
        <v>0.13</v>
      </c>
      <c r="K47" s="22">
        <v>0.35</v>
      </c>
      <c r="L47" s="22">
        <v>0.19</v>
      </c>
      <c r="M47" s="22">
        <v>0.56999999999999995</v>
      </c>
    </row>
    <row r="48" spans="1:13" x14ac:dyDescent="0.25">
      <c r="A48" s="7" t="s">
        <v>79</v>
      </c>
      <c r="B48" s="6">
        <v>231</v>
      </c>
      <c r="C48" s="22">
        <v>0.10390000000000001</v>
      </c>
      <c r="D48" s="22">
        <v>0.1429</v>
      </c>
      <c r="E48" s="22">
        <v>5.6300000000000003E-2</v>
      </c>
      <c r="F48" s="22">
        <v>8.6599999999999996E-2</v>
      </c>
      <c r="G48" s="22">
        <v>5.1900000000000002E-2</v>
      </c>
      <c r="H48" s="22">
        <v>6.0600000000000001E-2</v>
      </c>
      <c r="I48" s="22">
        <v>9.5200000000000007E-2</v>
      </c>
      <c r="J48" s="22">
        <v>0.1169</v>
      </c>
      <c r="K48" s="22">
        <v>0.28570000000000001</v>
      </c>
      <c r="L48" s="22">
        <v>0.30299999999999999</v>
      </c>
      <c r="M48" s="22">
        <v>0.49780000000000002</v>
      </c>
    </row>
    <row r="49" spans="1:13" x14ac:dyDescent="0.25">
      <c r="A49" s="7" t="s">
        <v>80</v>
      </c>
      <c r="B49" s="6">
        <v>133</v>
      </c>
      <c r="C49" s="22">
        <v>0.1053</v>
      </c>
      <c r="D49" s="22">
        <v>0.1053</v>
      </c>
      <c r="E49" s="22">
        <v>6.7699999999999996E-2</v>
      </c>
      <c r="F49" s="22">
        <v>3.7600000000000001E-2</v>
      </c>
      <c r="G49" s="22">
        <v>5.2600000000000001E-2</v>
      </c>
      <c r="H49" s="22">
        <v>0.1128</v>
      </c>
      <c r="I49" s="22">
        <v>0.1203</v>
      </c>
      <c r="J49" s="22">
        <v>0.1353</v>
      </c>
      <c r="K49" s="22">
        <v>0.26319999999999999</v>
      </c>
      <c r="L49" s="22">
        <v>0.2782</v>
      </c>
      <c r="M49" s="22">
        <v>0.51880000000000004</v>
      </c>
    </row>
    <row r="50" spans="1:13" x14ac:dyDescent="0.25">
      <c r="A50" s="7" t="s">
        <v>81</v>
      </c>
      <c r="B50" s="6">
        <v>77</v>
      </c>
      <c r="C50" s="22">
        <v>6.4899999999999999E-2</v>
      </c>
      <c r="D50" s="22">
        <v>0.16880000000000001</v>
      </c>
      <c r="E50" s="22">
        <v>6.4899999999999999E-2</v>
      </c>
      <c r="F50" s="22">
        <v>9.0899999999999995E-2</v>
      </c>
      <c r="G50" s="22">
        <v>0.1429</v>
      </c>
      <c r="H50" s="22">
        <v>0.1169</v>
      </c>
      <c r="I50" s="22">
        <v>3.9E-2</v>
      </c>
      <c r="J50" s="22">
        <v>0.10390000000000001</v>
      </c>
      <c r="K50" s="22">
        <v>0.20780000000000001</v>
      </c>
      <c r="L50" s="22">
        <v>0.29870000000000002</v>
      </c>
      <c r="M50" s="22">
        <v>0.35060000000000002</v>
      </c>
    </row>
    <row r="51" spans="1:13" x14ac:dyDescent="0.25">
      <c r="A51" s="7" t="s">
        <v>82</v>
      </c>
      <c r="B51" s="6">
        <v>63</v>
      </c>
      <c r="C51" s="22">
        <v>0.127</v>
      </c>
      <c r="D51" s="22">
        <v>0.127</v>
      </c>
      <c r="E51" s="22">
        <v>0.1111</v>
      </c>
      <c r="F51" s="22">
        <v>9.5200000000000007E-2</v>
      </c>
      <c r="G51" s="22">
        <v>9.5200000000000007E-2</v>
      </c>
      <c r="H51" s="22">
        <v>1.5900000000000001E-2</v>
      </c>
      <c r="I51" s="22">
        <v>6.3500000000000001E-2</v>
      </c>
      <c r="J51" s="22">
        <v>0.1111</v>
      </c>
      <c r="K51" s="22">
        <v>0.254</v>
      </c>
      <c r="L51" s="22">
        <v>0.36509999999999998</v>
      </c>
      <c r="M51" s="22">
        <v>0.42859999999999998</v>
      </c>
    </row>
    <row r="52" spans="1:13" x14ac:dyDescent="0.25">
      <c r="A52" s="7" t="s">
        <v>83</v>
      </c>
      <c r="B52" s="6">
        <v>7</v>
      </c>
      <c r="C52" s="22" t="s">
        <v>38</v>
      </c>
      <c r="D52" s="22" t="s">
        <v>38</v>
      </c>
      <c r="E52" s="22">
        <v>0.42859999999999998</v>
      </c>
      <c r="F52" s="22">
        <v>0.1429</v>
      </c>
      <c r="G52" s="22">
        <v>0.1429</v>
      </c>
      <c r="H52" s="22" t="s">
        <v>38</v>
      </c>
      <c r="I52" s="22">
        <v>0.1429</v>
      </c>
      <c r="J52" s="22">
        <v>0.1429</v>
      </c>
      <c r="K52" s="22" t="s">
        <v>38</v>
      </c>
      <c r="L52" s="22">
        <v>0.42859999999999998</v>
      </c>
      <c r="M52" s="22">
        <v>0.28570000000000001</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4</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44</v>
      </c>
      <c r="C56" s="22">
        <v>2.2700000000000001E-2</v>
      </c>
      <c r="D56" s="22">
        <v>2.2700000000000001E-2</v>
      </c>
      <c r="E56" s="22">
        <v>2.2700000000000001E-2</v>
      </c>
      <c r="F56" s="22">
        <v>2.2700000000000001E-2</v>
      </c>
      <c r="G56" s="22">
        <v>6.8199999999999997E-2</v>
      </c>
      <c r="H56" s="22">
        <v>6.8199999999999997E-2</v>
      </c>
      <c r="I56" s="22">
        <v>0.15909999999999999</v>
      </c>
      <c r="J56" s="22">
        <v>0.20449999999999999</v>
      </c>
      <c r="K56" s="22">
        <v>0.40910000000000002</v>
      </c>
      <c r="L56" s="22">
        <v>6.8199999999999997E-2</v>
      </c>
      <c r="M56" s="22">
        <v>0.77270000000000005</v>
      </c>
    </row>
    <row r="57" spans="1:13" x14ac:dyDescent="0.25">
      <c r="A57" s="7" t="s">
        <v>88</v>
      </c>
      <c r="B57" s="6">
        <v>96</v>
      </c>
      <c r="C57" s="22">
        <v>7.2900000000000006E-2</v>
      </c>
      <c r="D57" s="22">
        <v>9.3799999999999994E-2</v>
      </c>
      <c r="E57" s="22">
        <v>6.25E-2</v>
      </c>
      <c r="F57" s="22">
        <v>4.1700000000000001E-2</v>
      </c>
      <c r="G57" s="22">
        <v>9.3799999999999994E-2</v>
      </c>
      <c r="H57" s="22">
        <v>0.1042</v>
      </c>
      <c r="I57" s="22">
        <v>0.13539999999999999</v>
      </c>
      <c r="J57" s="22">
        <v>7.2900000000000006E-2</v>
      </c>
      <c r="K57" s="22">
        <v>0.32290000000000002</v>
      </c>
      <c r="L57" s="22">
        <v>0.22919999999999999</v>
      </c>
      <c r="M57" s="22">
        <v>0.53129999999999999</v>
      </c>
    </row>
    <row r="58" spans="1:13" x14ac:dyDescent="0.25">
      <c r="A58" s="7" t="s">
        <v>89</v>
      </c>
      <c r="B58" s="6">
        <v>145</v>
      </c>
      <c r="C58" s="22">
        <v>4.8300000000000003E-2</v>
      </c>
      <c r="D58" s="22">
        <v>8.9700000000000002E-2</v>
      </c>
      <c r="E58" s="22">
        <v>6.9000000000000006E-2</v>
      </c>
      <c r="F58" s="22">
        <v>8.9700000000000002E-2</v>
      </c>
      <c r="G58" s="22">
        <v>5.5199999999999999E-2</v>
      </c>
      <c r="H58" s="22">
        <v>0.10340000000000001</v>
      </c>
      <c r="I58" s="22">
        <v>0.1172</v>
      </c>
      <c r="J58" s="22">
        <v>0.1517</v>
      </c>
      <c r="K58" s="22">
        <v>0.27589999999999998</v>
      </c>
      <c r="L58" s="22">
        <v>0.2069</v>
      </c>
      <c r="M58" s="22">
        <v>0.54479999999999995</v>
      </c>
    </row>
    <row r="59" spans="1:13" x14ac:dyDescent="0.25">
      <c r="A59" s="7" t="s">
        <v>90</v>
      </c>
      <c r="B59" s="6">
        <v>174</v>
      </c>
      <c r="C59" s="22">
        <v>6.9000000000000006E-2</v>
      </c>
      <c r="D59" s="22">
        <v>0.1149</v>
      </c>
      <c r="E59" s="22">
        <v>6.9000000000000006E-2</v>
      </c>
      <c r="F59" s="22">
        <v>9.7699999999999995E-2</v>
      </c>
      <c r="G59" s="22">
        <v>9.1999999999999998E-2</v>
      </c>
      <c r="H59" s="22">
        <v>3.4500000000000003E-2</v>
      </c>
      <c r="I59" s="22">
        <v>9.1999999999999998E-2</v>
      </c>
      <c r="J59" s="22">
        <v>0.10920000000000001</v>
      </c>
      <c r="K59" s="22">
        <v>0.32179999999999997</v>
      </c>
      <c r="L59" s="22">
        <v>0.25290000000000001</v>
      </c>
      <c r="M59" s="22">
        <v>0.52300000000000002</v>
      </c>
    </row>
    <row r="60" spans="1:13" x14ac:dyDescent="0.25">
      <c r="A60" s="7" t="s">
        <v>91</v>
      </c>
      <c r="B60" s="6">
        <v>198</v>
      </c>
      <c r="C60" s="22">
        <v>0.1263</v>
      </c>
      <c r="D60" s="22">
        <v>0.14649999999999999</v>
      </c>
      <c r="E60" s="22">
        <v>0.10100000000000001</v>
      </c>
      <c r="F60" s="22">
        <v>5.5599999999999997E-2</v>
      </c>
      <c r="G60" s="22">
        <v>8.0799999999999997E-2</v>
      </c>
      <c r="H60" s="22">
        <v>9.6000000000000002E-2</v>
      </c>
      <c r="I60" s="22">
        <v>6.5699999999999995E-2</v>
      </c>
      <c r="J60" s="22">
        <v>0.1263</v>
      </c>
      <c r="K60" s="22">
        <v>0.20200000000000001</v>
      </c>
      <c r="L60" s="22">
        <v>0.37369999999999998</v>
      </c>
      <c r="M60" s="22">
        <v>0.39389999999999997</v>
      </c>
    </row>
    <row r="61" spans="1:13" x14ac:dyDescent="0.25">
      <c r="A61" s="7" t="s">
        <v>92</v>
      </c>
      <c r="B61" s="6">
        <v>109</v>
      </c>
      <c r="C61" s="22">
        <v>0.1376</v>
      </c>
      <c r="D61" s="22">
        <v>0.14680000000000001</v>
      </c>
      <c r="E61" s="22">
        <v>7.3400000000000007E-2</v>
      </c>
      <c r="F61" s="22">
        <v>7.3400000000000007E-2</v>
      </c>
      <c r="G61" s="22">
        <v>6.4199999999999993E-2</v>
      </c>
      <c r="H61" s="22">
        <v>9.1700000000000004E-2</v>
      </c>
      <c r="I61" s="22">
        <v>0.1009</v>
      </c>
      <c r="J61" s="22">
        <v>0.17430000000000001</v>
      </c>
      <c r="K61" s="22">
        <v>0.1376</v>
      </c>
      <c r="L61" s="22">
        <v>0.35780000000000001</v>
      </c>
      <c r="M61" s="22">
        <v>0.4128</v>
      </c>
    </row>
    <row r="62" spans="1:13" x14ac:dyDescent="0.25">
      <c r="A62" s="7" t="s">
        <v>93</v>
      </c>
      <c r="B62" s="6">
        <v>8</v>
      </c>
      <c r="C62" s="22">
        <v>0.125</v>
      </c>
      <c r="D62" s="22">
        <v>0.25</v>
      </c>
      <c r="E62" s="22" t="s">
        <v>38</v>
      </c>
      <c r="F62" s="22" t="s">
        <v>38</v>
      </c>
      <c r="G62" s="22" t="s">
        <v>38</v>
      </c>
      <c r="H62" s="22">
        <v>0.125</v>
      </c>
      <c r="I62" s="22" t="s">
        <v>38</v>
      </c>
      <c r="J62" s="22">
        <v>0.375</v>
      </c>
      <c r="K62" s="22">
        <v>0.125</v>
      </c>
      <c r="L62" s="22">
        <v>0.375</v>
      </c>
      <c r="M62" s="22">
        <v>0.5</v>
      </c>
    </row>
    <row r="63" spans="1:13" x14ac:dyDescent="0.25">
      <c r="A63" s="7" t="s">
        <v>94</v>
      </c>
      <c r="B63" s="6">
        <v>372</v>
      </c>
      <c r="C63" s="22">
        <v>6.1800000000000001E-2</v>
      </c>
      <c r="D63" s="22">
        <v>0.1075</v>
      </c>
      <c r="E63" s="22">
        <v>6.7199999999999996E-2</v>
      </c>
      <c r="F63" s="22">
        <v>8.0600000000000005E-2</v>
      </c>
      <c r="G63" s="22">
        <v>8.5999999999999993E-2</v>
      </c>
      <c r="H63" s="22">
        <v>8.3299999999999999E-2</v>
      </c>
      <c r="I63" s="22">
        <v>0.1022</v>
      </c>
      <c r="J63" s="22">
        <v>0.13439999999999999</v>
      </c>
      <c r="K63" s="22">
        <v>0.27689999999999998</v>
      </c>
      <c r="L63" s="22">
        <v>0.2366</v>
      </c>
      <c r="M63" s="22">
        <v>0.51339999999999997</v>
      </c>
    </row>
    <row r="64" spans="1:13" x14ac:dyDescent="0.25">
      <c r="A64" s="7" t="s">
        <v>95</v>
      </c>
      <c r="B64" s="6">
        <v>397</v>
      </c>
      <c r="C64" s="22">
        <v>0.1108</v>
      </c>
      <c r="D64" s="22">
        <v>0.12089999999999999</v>
      </c>
      <c r="E64" s="22">
        <v>8.3099999999999993E-2</v>
      </c>
      <c r="F64" s="22">
        <v>6.0499999999999998E-2</v>
      </c>
      <c r="G64" s="22">
        <v>6.8000000000000005E-2</v>
      </c>
      <c r="H64" s="22">
        <v>8.3099999999999993E-2</v>
      </c>
      <c r="I64" s="22">
        <v>9.0700000000000003E-2</v>
      </c>
      <c r="J64" s="22">
        <v>0.13600000000000001</v>
      </c>
      <c r="K64" s="22">
        <v>0.24690000000000001</v>
      </c>
      <c r="L64" s="22">
        <v>0.31490000000000001</v>
      </c>
      <c r="M64" s="22">
        <v>0.47360000000000002</v>
      </c>
    </row>
    <row r="65" spans="1:13" x14ac:dyDescent="0.25">
      <c r="A65" s="7" t="s">
        <v>96</v>
      </c>
      <c r="B65" s="6">
        <v>6</v>
      </c>
      <c r="C65" s="22" t="s">
        <v>38</v>
      </c>
      <c r="D65" s="22">
        <v>0.16669999999999999</v>
      </c>
      <c r="E65" s="22">
        <v>0.16669999999999999</v>
      </c>
      <c r="F65" s="22" t="s">
        <v>38</v>
      </c>
      <c r="G65" s="22" t="s">
        <v>38</v>
      </c>
      <c r="H65" s="22" t="s">
        <v>38</v>
      </c>
      <c r="I65" s="22">
        <v>0.33329999999999999</v>
      </c>
      <c r="J65" s="22">
        <v>0.16669999999999999</v>
      </c>
      <c r="K65" s="22">
        <v>0.16669999999999999</v>
      </c>
      <c r="L65" s="22">
        <v>0.33329999999999999</v>
      </c>
      <c r="M65" s="22">
        <v>0.66669999999999996</v>
      </c>
    </row>
    <row r="66" spans="1:13" x14ac:dyDescent="0.25">
      <c r="A66" s="7" t="s">
        <v>97</v>
      </c>
      <c r="B66" s="6">
        <v>478</v>
      </c>
      <c r="C66" s="22">
        <v>8.1600000000000006E-2</v>
      </c>
      <c r="D66" s="22">
        <v>0.10879999999999999</v>
      </c>
      <c r="E66" s="22">
        <v>8.5800000000000001E-2</v>
      </c>
      <c r="F66" s="22">
        <v>7.3200000000000001E-2</v>
      </c>
      <c r="G66" s="22">
        <v>6.2799999999999995E-2</v>
      </c>
      <c r="H66" s="22">
        <v>7.7399999999999997E-2</v>
      </c>
      <c r="I66" s="22">
        <v>0.11509999999999999</v>
      </c>
      <c r="J66" s="22">
        <v>0.12130000000000001</v>
      </c>
      <c r="K66" s="22">
        <v>0.27410000000000001</v>
      </c>
      <c r="L66" s="22">
        <v>0.2762</v>
      </c>
      <c r="M66" s="22">
        <v>0.51049999999999995</v>
      </c>
    </row>
    <row r="67" spans="1:13" ht="30" x14ac:dyDescent="0.25">
      <c r="A67" s="7" t="s">
        <v>98</v>
      </c>
      <c r="B67" s="6">
        <v>141</v>
      </c>
      <c r="C67" s="22">
        <v>0.12770000000000001</v>
      </c>
      <c r="D67" s="22">
        <v>0.12770000000000001</v>
      </c>
      <c r="E67" s="22">
        <v>4.9599999999999998E-2</v>
      </c>
      <c r="F67" s="22">
        <v>4.9599999999999998E-2</v>
      </c>
      <c r="G67" s="22">
        <v>0.1135</v>
      </c>
      <c r="H67" s="22">
        <v>0.1135</v>
      </c>
      <c r="I67" s="22">
        <v>5.67E-2</v>
      </c>
      <c r="J67" s="22">
        <v>0.1489</v>
      </c>
      <c r="K67" s="22">
        <v>0.21279999999999999</v>
      </c>
      <c r="L67" s="22">
        <v>0.30499999999999999</v>
      </c>
      <c r="M67" s="22">
        <v>0.41839999999999999</v>
      </c>
    </row>
    <row r="68" spans="1:13" ht="30" x14ac:dyDescent="0.25">
      <c r="A68" s="7" t="s">
        <v>99</v>
      </c>
      <c r="B68" s="6">
        <v>121</v>
      </c>
      <c r="C68" s="22">
        <v>9.0899999999999995E-2</v>
      </c>
      <c r="D68" s="22">
        <v>0.1074</v>
      </c>
      <c r="E68" s="22">
        <v>6.6100000000000006E-2</v>
      </c>
      <c r="F68" s="22">
        <v>8.2600000000000007E-2</v>
      </c>
      <c r="G68" s="22">
        <v>6.6100000000000006E-2</v>
      </c>
      <c r="H68" s="22">
        <v>8.2600000000000007E-2</v>
      </c>
      <c r="I68" s="22">
        <v>7.4399999999999994E-2</v>
      </c>
      <c r="J68" s="22">
        <v>0.14879999999999999</v>
      </c>
      <c r="K68" s="22">
        <v>0.28100000000000003</v>
      </c>
      <c r="L68" s="22">
        <v>0.26450000000000001</v>
      </c>
      <c r="M68" s="22">
        <v>0.50409999999999999</v>
      </c>
    </row>
    <row r="69" spans="1:13" ht="30" x14ac:dyDescent="0.25">
      <c r="A69" s="7" t="s">
        <v>100</v>
      </c>
      <c r="B69" s="6">
        <v>35</v>
      </c>
      <c r="C69" s="22">
        <v>2.86E-2</v>
      </c>
      <c r="D69" s="22">
        <v>0.1429</v>
      </c>
      <c r="E69" s="22">
        <v>5.7099999999999998E-2</v>
      </c>
      <c r="F69" s="22">
        <v>5.7099999999999998E-2</v>
      </c>
      <c r="G69" s="22">
        <v>8.5699999999999998E-2</v>
      </c>
      <c r="H69" s="22">
        <v>0.1143</v>
      </c>
      <c r="I69" s="22">
        <v>0.1143</v>
      </c>
      <c r="J69" s="22">
        <v>0.2</v>
      </c>
      <c r="K69" s="22">
        <v>0.2</v>
      </c>
      <c r="L69" s="22">
        <v>0.2286</v>
      </c>
      <c r="M69" s="22">
        <v>0.51429999999999998</v>
      </c>
    </row>
    <row r="70" spans="1:13" x14ac:dyDescent="0.25">
      <c r="A70" s="7" t="s">
        <v>101</v>
      </c>
      <c r="B70" s="6">
        <v>27</v>
      </c>
      <c r="C70" s="22">
        <v>0.14810000000000001</v>
      </c>
      <c r="D70" s="22">
        <v>7.4099999999999999E-2</v>
      </c>
      <c r="E70" s="22">
        <v>7.4099999999999999E-2</v>
      </c>
      <c r="F70" s="22">
        <v>3.6999999999999998E-2</v>
      </c>
      <c r="G70" s="22">
        <v>7.4099999999999999E-2</v>
      </c>
      <c r="H70" s="22">
        <v>0.1111</v>
      </c>
      <c r="I70" s="22">
        <v>0.1111</v>
      </c>
      <c r="J70" s="22">
        <v>0.1111</v>
      </c>
      <c r="K70" s="22">
        <v>0.25929999999999997</v>
      </c>
      <c r="L70" s="22">
        <v>0.29630000000000001</v>
      </c>
      <c r="M70" s="22">
        <v>0.48149999999999998</v>
      </c>
    </row>
    <row r="71" spans="1:13" x14ac:dyDescent="0.25">
      <c r="A71" s="7" t="s">
        <v>102</v>
      </c>
      <c r="B71" s="6">
        <v>44</v>
      </c>
      <c r="C71" s="22">
        <v>9.0899999999999995E-2</v>
      </c>
      <c r="D71" s="22">
        <v>6.8199999999999997E-2</v>
      </c>
      <c r="E71" s="22">
        <v>2.2700000000000001E-2</v>
      </c>
      <c r="F71" s="22">
        <v>6.8199999999999997E-2</v>
      </c>
      <c r="G71" s="22">
        <v>2.2700000000000001E-2</v>
      </c>
      <c r="H71" s="22">
        <v>2.2700000000000001E-2</v>
      </c>
      <c r="I71" s="22">
        <v>0.15909999999999999</v>
      </c>
      <c r="J71" s="22">
        <v>0.13639999999999999</v>
      </c>
      <c r="K71" s="22">
        <v>0.40910000000000002</v>
      </c>
      <c r="L71" s="22">
        <v>0.18179999999999999</v>
      </c>
      <c r="M71" s="22">
        <v>0.70450000000000002</v>
      </c>
    </row>
    <row r="72" spans="1:13" x14ac:dyDescent="0.25">
      <c r="A72" s="7" t="s">
        <v>103</v>
      </c>
      <c r="B72" s="6">
        <v>45</v>
      </c>
      <c r="C72" s="22">
        <v>8.8900000000000007E-2</v>
      </c>
      <c r="D72" s="22">
        <v>6.6699999999999995E-2</v>
      </c>
      <c r="E72" s="22">
        <v>2.2200000000000001E-2</v>
      </c>
      <c r="F72" s="22">
        <v>0.1111</v>
      </c>
      <c r="G72" s="22">
        <v>6.6699999999999995E-2</v>
      </c>
      <c r="H72" s="22">
        <v>4.4400000000000002E-2</v>
      </c>
      <c r="I72" s="22">
        <v>0.1111</v>
      </c>
      <c r="J72" s="22">
        <v>0.1333</v>
      </c>
      <c r="K72" s="22">
        <v>0.35560000000000003</v>
      </c>
      <c r="L72" s="22">
        <v>0.17780000000000001</v>
      </c>
      <c r="M72" s="22">
        <v>0.6</v>
      </c>
    </row>
    <row r="73" spans="1:13" x14ac:dyDescent="0.25">
      <c r="A73" s="7" t="s">
        <v>104</v>
      </c>
      <c r="B73" s="6">
        <v>65</v>
      </c>
      <c r="C73" s="22">
        <v>4.6199999999999998E-2</v>
      </c>
      <c r="D73" s="22">
        <v>7.6899999999999996E-2</v>
      </c>
      <c r="E73" s="22">
        <v>7.6899999999999996E-2</v>
      </c>
      <c r="F73" s="22">
        <v>6.1499999999999999E-2</v>
      </c>
      <c r="G73" s="22">
        <v>7.6899999999999996E-2</v>
      </c>
      <c r="H73" s="22">
        <v>4.6199999999999998E-2</v>
      </c>
      <c r="I73" s="22">
        <v>0.18459999999999999</v>
      </c>
      <c r="J73" s="22">
        <v>6.1499999999999999E-2</v>
      </c>
      <c r="K73" s="22">
        <v>0.36919999999999997</v>
      </c>
      <c r="L73" s="22">
        <v>0.2</v>
      </c>
      <c r="M73" s="22">
        <v>0.61539999999999995</v>
      </c>
    </row>
    <row r="74" spans="1:13" x14ac:dyDescent="0.25">
      <c r="A74" s="7" t="s">
        <v>105</v>
      </c>
      <c r="B74" s="6">
        <v>575</v>
      </c>
      <c r="C74" s="22">
        <v>9.74E-2</v>
      </c>
      <c r="D74" s="22">
        <v>0.1235</v>
      </c>
      <c r="E74" s="22">
        <v>0.08</v>
      </c>
      <c r="F74" s="22">
        <v>7.8299999999999995E-2</v>
      </c>
      <c r="G74" s="22">
        <v>7.4800000000000005E-2</v>
      </c>
      <c r="H74" s="22">
        <v>7.8299999999999995E-2</v>
      </c>
      <c r="I74" s="22">
        <v>9.0399999999999994E-2</v>
      </c>
      <c r="J74" s="22">
        <v>0.1409</v>
      </c>
      <c r="K74" s="22">
        <v>0.23649999999999999</v>
      </c>
      <c r="L74" s="22">
        <v>0.3009</v>
      </c>
      <c r="M74" s="22">
        <v>0.46779999999999999</v>
      </c>
    </row>
    <row r="75" spans="1:13" x14ac:dyDescent="0.25">
      <c r="A75" s="7" t="s">
        <v>106</v>
      </c>
      <c r="B75" s="6">
        <v>14</v>
      </c>
      <c r="C75" s="22">
        <v>0.1429</v>
      </c>
      <c r="D75" s="22" t="s">
        <v>38</v>
      </c>
      <c r="E75" s="22" t="s">
        <v>38</v>
      </c>
      <c r="F75" s="22">
        <v>0.1429</v>
      </c>
      <c r="G75" s="22">
        <v>7.1400000000000005E-2</v>
      </c>
      <c r="H75" s="22">
        <v>0.1429</v>
      </c>
      <c r="I75" s="22" t="s">
        <v>38</v>
      </c>
      <c r="J75" s="22" t="s">
        <v>38</v>
      </c>
      <c r="K75" s="22">
        <v>0.5</v>
      </c>
      <c r="L75" s="22">
        <v>0.1429</v>
      </c>
      <c r="M75" s="22">
        <v>0.5</v>
      </c>
    </row>
    <row r="76" spans="1:13" x14ac:dyDescent="0.25">
      <c r="A76" s="7" t="s">
        <v>107</v>
      </c>
      <c r="B76" s="6">
        <v>54</v>
      </c>
      <c r="C76" s="22">
        <v>3.6999999999999998E-2</v>
      </c>
      <c r="D76" s="22">
        <v>0.1111</v>
      </c>
      <c r="E76" s="22">
        <v>1.8499999999999999E-2</v>
      </c>
      <c r="F76" s="22">
        <v>9.2600000000000002E-2</v>
      </c>
      <c r="G76" s="22">
        <v>5.5599999999999997E-2</v>
      </c>
      <c r="H76" s="22">
        <v>0.12959999999999999</v>
      </c>
      <c r="I76" s="22">
        <v>5.5599999999999997E-2</v>
      </c>
      <c r="J76" s="22">
        <v>0.25929999999999997</v>
      </c>
      <c r="K76" s="22">
        <v>0.2407</v>
      </c>
      <c r="L76" s="22">
        <v>0.16669999999999999</v>
      </c>
      <c r="M76" s="22">
        <v>0.55559999999999998</v>
      </c>
    </row>
    <row r="77" spans="1:13" x14ac:dyDescent="0.25">
      <c r="A77" s="7" t="s">
        <v>108</v>
      </c>
      <c r="B77" s="6">
        <v>54</v>
      </c>
      <c r="C77" s="22">
        <v>0.14810000000000001</v>
      </c>
      <c r="D77" s="22">
        <v>0.12959999999999999</v>
      </c>
      <c r="E77" s="22">
        <v>5.5599999999999997E-2</v>
      </c>
      <c r="F77" s="22">
        <v>1.8499999999999999E-2</v>
      </c>
      <c r="G77" s="22">
        <v>1.8499999999999999E-2</v>
      </c>
      <c r="H77" s="22">
        <v>7.4099999999999999E-2</v>
      </c>
      <c r="I77" s="22">
        <v>0.12959999999999999</v>
      </c>
      <c r="J77" s="22">
        <v>0.1852</v>
      </c>
      <c r="K77" s="22">
        <v>0.2407</v>
      </c>
      <c r="L77" s="22">
        <v>0.33329999999999999</v>
      </c>
      <c r="M77" s="22">
        <v>0.55559999999999998</v>
      </c>
    </row>
    <row r="78" spans="1:13" x14ac:dyDescent="0.25">
      <c r="A78" s="7" t="s">
        <v>109</v>
      </c>
      <c r="B78" s="6">
        <v>78</v>
      </c>
      <c r="C78" s="22">
        <v>8.9700000000000002E-2</v>
      </c>
      <c r="D78" s="22">
        <v>0.15379999999999999</v>
      </c>
      <c r="E78" s="22">
        <v>8.9700000000000002E-2</v>
      </c>
      <c r="F78" s="22">
        <v>5.1299999999999998E-2</v>
      </c>
      <c r="G78" s="22">
        <v>8.9700000000000002E-2</v>
      </c>
      <c r="H78" s="22">
        <v>8.9700000000000002E-2</v>
      </c>
      <c r="I78" s="22">
        <v>6.4100000000000004E-2</v>
      </c>
      <c r="J78" s="22">
        <v>0.15379999999999999</v>
      </c>
      <c r="K78" s="22">
        <v>0.21790000000000001</v>
      </c>
      <c r="L78" s="22">
        <v>0.33329999999999999</v>
      </c>
      <c r="M78" s="22">
        <v>0.43590000000000001</v>
      </c>
    </row>
    <row r="79" spans="1:13" x14ac:dyDescent="0.25">
      <c r="A79" s="7" t="s">
        <v>110</v>
      </c>
      <c r="B79" s="6">
        <v>74</v>
      </c>
      <c r="C79" s="22">
        <v>0.1216</v>
      </c>
      <c r="D79" s="22">
        <v>0.1216</v>
      </c>
      <c r="E79" s="22">
        <v>5.4100000000000002E-2</v>
      </c>
      <c r="F79" s="22">
        <v>8.1100000000000005E-2</v>
      </c>
      <c r="G79" s="22">
        <v>6.7599999999999993E-2</v>
      </c>
      <c r="H79" s="22">
        <v>5.4100000000000002E-2</v>
      </c>
      <c r="I79" s="22">
        <v>9.4600000000000004E-2</v>
      </c>
      <c r="J79" s="22">
        <v>0.1081</v>
      </c>
      <c r="K79" s="22">
        <v>0.29730000000000001</v>
      </c>
      <c r="L79" s="22">
        <v>0.29730000000000001</v>
      </c>
      <c r="M79" s="22">
        <v>0.5</v>
      </c>
    </row>
    <row r="80" spans="1:13" x14ac:dyDescent="0.25">
      <c r="A80" s="7" t="s">
        <v>111</v>
      </c>
      <c r="B80" s="6">
        <v>65</v>
      </c>
      <c r="C80" s="22">
        <v>6.1499999999999999E-2</v>
      </c>
      <c r="D80" s="22">
        <v>0.1231</v>
      </c>
      <c r="E80" s="22">
        <v>0.1077</v>
      </c>
      <c r="F80" s="22">
        <v>9.2299999999999993E-2</v>
      </c>
      <c r="G80" s="22">
        <v>0.1077</v>
      </c>
      <c r="H80" s="22">
        <v>6.1499999999999999E-2</v>
      </c>
      <c r="I80" s="22">
        <v>9.2299999999999993E-2</v>
      </c>
      <c r="J80" s="22">
        <v>7.6899999999999996E-2</v>
      </c>
      <c r="K80" s="22">
        <v>0.27689999999999998</v>
      </c>
      <c r="L80" s="22">
        <v>0.2923</v>
      </c>
      <c r="M80" s="22">
        <v>0.44619999999999999</v>
      </c>
    </row>
    <row r="81" spans="1:13" x14ac:dyDescent="0.25">
      <c r="A81" s="7" t="s">
        <v>112</v>
      </c>
      <c r="B81" s="6">
        <v>62</v>
      </c>
      <c r="C81" s="22">
        <v>3.2300000000000002E-2</v>
      </c>
      <c r="D81" s="22">
        <v>0.129</v>
      </c>
      <c r="E81" s="22">
        <v>0.1452</v>
      </c>
      <c r="F81" s="22">
        <v>4.8399999999999999E-2</v>
      </c>
      <c r="G81" s="22">
        <v>0.1129</v>
      </c>
      <c r="H81" s="22">
        <v>3.2300000000000002E-2</v>
      </c>
      <c r="I81" s="22">
        <v>0.1452</v>
      </c>
      <c r="J81" s="22">
        <v>0.1452</v>
      </c>
      <c r="K81" s="22">
        <v>0.2097</v>
      </c>
      <c r="L81" s="22">
        <v>0.30649999999999999</v>
      </c>
      <c r="M81" s="22">
        <v>0.5</v>
      </c>
    </row>
    <row r="82" spans="1:13" x14ac:dyDescent="0.25">
      <c r="A82" s="7" t="s">
        <v>113</v>
      </c>
      <c r="B82" s="6">
        <v>42</v>
      </c>
      <c r="C82" s="22">
        <v>4.7600000000000003E-2</v>
      </c>
      <c r="D82" s="22">
        <v>9.5200000000000007E-2</v>
      </c>
      <c r="E82" s="22">
        <v>9.5200000000000007E-2</v>
      </c>
      <c r="F82" s="22">
        <v>0.16669999999999999</v>
      </c>
      <c r="G82" s="22">
        <v>7.1400000000000005E-2</v>
      </c>
      <c r="H82" s="22">
        <v>9.5200000000000007E-2</v>
      </c>
      <c r="I82" s="22">
        <v>7.1400000000000005E-2</v>
      </c>
      <c r="J82" s="22">
        <v>0.1905</v>
      </c>
      <c r="K82" s="22">
        <v>0.16669999999999999</v>
      </c>
      <c r="L82" s="22">
        <v>0.23810000000000001</v>
      </c>
      <c r="M82" s="22">
        <v>0.42859999999999998</v>
      </c>
    </row>
    <row r="83" spans="1:13" x14ac:dyDescent="0.25">
      <c r="A83" s="7" t="s">
        <v>114</v>
      </c>
      <c r="B83" s="6">
        <v>35</v>
      </c>
      <c r="C83" s="22">
        <v>2.86E-2</v>
      </c>
      <c r="D83" s="22">
        <v>0.1143</v>
      </c>
      <c r="E83" s="22">
        <v>2.86E-2</v>
      </c>
      <c r="F83" s="22">
        <v>8.5699999999999998E-2</v>
      </c>
      <c r="G83" s="22">
        <v>0.1429</v>
      </c>
      <c r="H83" s="22">
        <v>5.7099999999999998E-2</v>
      </c>
      <c r="I83" s="22">
        <v>0.1429</v>
      </c>
      <c r="J83" s="22">
        <v>0.1143</v>
      </c>
      <c r="K83" s="22">
        <v>0.28570000000000001</v>
      </c>
      <c r="L83" s="22">
        <v>0.1714</v>
      </c>
      <c r="M83" s="22">
        <v>0.54290000000000005</v>
      </c>
    </row>
    <row r="84" spans="1:13" x14ac:dyDescent="0.25">
      <c r="A84" s="7" t="s">
        <v>115</v>
      </c>
      <c r="B84" s="6">
        <v>29</v>
      </c>
      <c r="C84" s="22">
        <v>0.10340000000000001</v>
      </c>
      <c r="D84" s="22">
        <v>0.10340000000000001</v>
      </c>
      <c r="E84" s="22">
        <v>6.9000000000000006E-2</v>
      </c>
      <c r="F84" s="22">
        <v>6.9000000000000006E-2</v>
      </c>
      <c r="G84" s="22">
        <v>0.10340000000000001</v>
      </c>
      <c r="H84" s="22">
        <v>0.13789999999999999</v>
      </c>
      <c r="I84" s="22">
        <v>6.9000000000000006E-2</v>
      </c>
      <c r="J84" s="22">
        <v>6.9000000000000006E-2</v>
      </c>
      <c r="K84" s="22">
        <v>0.27589999999999998</v>
      </c>
      <c r="L84" s="22">
        <v>0.27589999999999998</v>
      </c>
      <c r="M84" s="22">
        <v>0.4138</v>
      </c>
    </row>
    <row r="85" spans="1:13" x14ac:dyDescent="0.25">
      <c r="A85" s="7" t="s">
        <v>116</v>
      </c>
      <c r="B85" s="6">
        <v>91</v>
      </c>
      <c r="C85" s="22">
        <v>0.13189999999999999</v>
      </c>
      <c r="D85" s="22">
        <v>0.1648</v>
      </c>
      <c r="E85" s="22">
        <v>0.1099</v>
      </c>
      <c r="F85" s="22">
        <v>4.3999999999999997E-2</v>
      </c>
      <c r="G85" s="22">
        <v>5.4899999999999997E-2</v>
      </c>
      <c r="H85" s="22">
        <v>0.13189999999999999</v>
      </c>
      <c r="I85" s="22">
        <v>8.7900000000000006E-2</v>
      </c>
      <c r="J85" s="22">
        <v>0.13189999999999999</v>
      </c>
      <c r="K85" s="22">
        <v>0.1429</v>
      </c>
      <c r="L85" s="22">
        <v>0.40660000000000002</v>
      </c>
      <c r="M85" s="22">
        <v>0.36259999999999998</v>
      </c>
    </row>
    <row r="86" spans="1:13" x14ac:dyDescent="0.25">
      <c r="A86" s="7" t="s">
        <v>117</v>
      </c>
      <c r="B86" s="6">
        <v>9</v>
      </c>
      <c r="C86" s="22" t="s">
        <v>38</v>
      </c>
      <c r="D86" s="22" t="s">
        <v>38</v>
      </c>
      <c r="E86" s="22" t="s">
        <v>38</v>
      </c>
      <c r="F86" s="22">
        <v>0.22220000000000001</v>
      </c>
      <c r="G86" s="22" t="s">
        <v>38</v>
      </c>
      <c r="H86" s="22">
        <v>0.1111</v>
      </c>
      <c r="I86" s="22">
        <v>0.1111</v>
      </c>
      <c r="J86" s="22">
        <v>0.1111</v>
      </c>
      <c r="K86" s="22">
        <v>0.44440000000000002</v>
      </c>
      <c r="L86" s="22">
        <v>0</v>
      </c>
      <c r="M86" s="22">
        <v>0.66669999999999996</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t="s">
        <v>38</v>
      </c>
      <c r="D98" s="22">
        <v>0.1429</v>
      </c>
      <c r="E98" s="22" t="s">
        <v>38</v>
      </c>
      <c r="F98" s="22">
        <v>0.28570000000000001</v>
      </c>
      <c r="G98" s="22" t="s">
        <v>38</v>
      </c>
      <c r="H98" s="22" t="s">
        <v>38</v>
      </c>
      <c r="I98" s="22" t="s">
        <v>38</v>
      </c>
      <c r="J98" s="22">
        <v>0.1429</v>
      </c>
      <c r="K98" s="22">
        <v>0.42859999999999998</v>
      </c>
      <c r="L98" s="22">
        <v>0.1429</v>
      </c>
      <c r="M98" s="22">
        <v>0.57140000000000002</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760</v>
      </c>
      <c r="C103" s="22">
        <v>8.6800000000000002E-2</v>
      </c>
      <c r="D103" s="22">
        <v>0.1158</v>
      </c>
      <c r="E103" s="22">
        <v>7.7600000000000002E-2</v>
      </c>
      <c r="F103" s="22">
        <v>6.7100000000000007E-2</v>
      </c>
      <c r="G103" s="22">
        <v>7.6300000000000007E-2</v>
      </c>
      <c r="H103" s="22">
        <v>8.4199999999999997E-2</v>
      </c>
      <c r="I103" s="22">
        <v>9.6100000000000005E-2</v>
      </c>
      <c r="J103" s="22">
        <v>0.1368</v>
      </c>
      <c r="K103" s="22">
        <v>0.25919999999999999</v>
      </c>
      <c r="L103" s="22">
        <v>0.28029999999999999</v>
      </c>
      <c r="M103" s="22">
        <v>0.49209999999999998</v>
      </c>
    </row>
    <row r="104" spans="1:13" ht="30" x14ac:dyDescent="0.25">
      <c r="A104" s="7" t="s">
        <v>135</v>
      </c>
      <c r="B104" s="6">
        <v>641</v>
      </c>
      <c r="C104" s="22">
        <v>8.5800000000000001E-2</v>
      </c>
      <c r="D104" s="22">
        <v>0.1123</v>
      </c>
      <c r="E104" s="22">
        <v>7.6399999999999996E-2</v>
      </c>
      <c r="F104" s="22">
        <v>6.8599999999999994E-2</v>
      </c>
      <c r="G104" s="22">
        <v>7.6399999999999996E-2</v>
      </c>
      <c r="H104" s="22">
        <v>8.7400000000000005E-2</v>
      </c>
      <c r="I104" s="22">
        <v>0.1014</v>
      </c>
      <c r="J104" s="22">
        <v>0.13880000000000001</v>
      </c>
      <c r="K104" s="22">
        <v>0.25269999999999998</v>
      </c>
      <c r="L104" s="22">
        <v>0.27460000000000001</v>
      </c>
      <c r="M104" s="22">
        <v>0.49299999999999999</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6</v>
      </c>
      <c r="C106" s="22">
        <v>0.33329999999999999</v>
      </c>
      <c r="D106" s="22">
        <v>0.16669999999999999</v>
      </c>
      <c r="E106" s="22" t="s">
        <v>38</v>
      </c>
      <c r="F106" s="22" t="s">
        <v>38</v>
      </c>
      <c r="G106" s="22" t="s">
        <v>38</v>
      </c>
      <c r="H106" s="22" t="s">
        <v>38</v>
      </c>
      <c r="I106" s="22" t="s">
        <v>38</v>
      </c>
      <c r="J106" s="22">
        <v>0.16669999999999999</v>
      </c>
      <c r="K106" s="22">
        <v>0.33329999999999999</v>
      </c>
      <c r="L106" s="22">
        <v>0.5</v>
      </c>
      <c r="M106" s="22">
        <v>0.5</v>
      </c>
    </row>
    <row r="107" spans="1:13" x14ac:dyDescent="0.25">
      <c r="A107" s="7" t="s">
        <v>138</v>
      </c>
      <c r="B107" s="6">
        <v>14</v>
      </c>
      <c r="C107" s="22">
        <v>7.1400000000000005E-2</v>
      </c>
      <c r="D107" s="22">
        <v>0.1429</v>
      </c>
      <c r="E107" s="22">
        <v>7.1400000000000005E-2</v>
      </c>
      <c r="F107" s="22">
        <v>7.1400000000000005E-2</v>
      </c>
      <c r="G107" s="22">
        <v>0.1429</v>
      </c>
      <c r="H107" s="22">
        <v>0.1429</v>
      </c>
      <c r="I107" s="22">
        <v>0.21429999999999999</v>
      </c>
      <c r="J107" s="22" t="s">
        <v>38</v>
      </c>
      <c r="K107" s="22">
        <v>0.1429</v>
      </c>
      <c r="L107" s="22">
        <v>0.28570000000000001</v>
      </c>
      <c r="M107" s="22">
        <v>0.35709999999999997</v>
      </c>
    </row>
    <row r="108" spans="1:13" x14ac:dyDescent="0.25">
      <c r="A108" s="7" t="s">
        <v>139</v>
      </c>
      <c r="B108" s="6">
        <v>12</v>
      </c>
      <c r="C108" s="22" t="s">
        <v>38</v>
      </c>
      <c r="D108" s="22">
        <v>8.3299999999999999E-2</v>
      </c>
      <c r="E108" s="22" t="s">
        <v>38</v>
      </c>
      <c r="F108" s="22" t="s">
        <v>38</v>
      </c>
      <c r="G108" s="22">
        <v>0.16669999999999999</v>
      </c>
      <c r="H108" s="22" t="s">
        <v>38</v>
      </c>
      <c r="I108" s="22">
        <v>0.16669999999999999</v>
      </c>
      <c r="J108" s="22">
        <v>8.3299999999999999E-2</v>
      </c>
      <c r="K108" s="22">
        <v>0.5</v>
      </c>
      <c r="L108" s="22">
        <v>8.3299999999999999E-2</v>
      </c>
      <c r="M108" s="22">
        <v>0.75</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t="s">
        <v>38</v>
      </c>
      <c r="D110" s="22" t="s">
        <v>38</v>
      </c>
      <c r="E110" s="22" t="s">
        <v>38</v>
      </c>
      <c r="F110" s="22" t="s">
        <v>38</v>
      </c>
      <c r="G110" s="22">
        <v>0.125</v>
      </c>
      <c r="H110" s="22" t="s">
        <v>38</v>
      </c>
      <c r="I110" s="22">
        <v>0.25</v>
      </c>
      <c r="J110" s="22">
        <v>0.125</v>
      </c>
      <c r="K110" s="22">
        <v>0.5</v>
      </c>
      <c r="L110" s="22">
        <v>0</v>
      </c>
      <c r="M110" s="22">
        <v>0.875</v>
      </c>
    </row>
    <row r="111" spans="1:13" ht="30" x14ac:dyDescent="0.25">
      <c r="A111" s="7" t="s">
        <v>142</v>
      </c>
      <c r="B111" s="6">
        <v>28</v>
      </c>
      <c r="C111" s="22">
        <v>0.17860000000000001</v>
      </c>
      <c r="D111" s="22">
        <v>0.17860000000000001</v>
      </c>
      <c r="E111" s="22" t="s">
        <v>38</v>
      </c>
      <c r="F111" s="22">
        <v>0.1071</v>
      </c>
      <c r="G111" s="22">
        <v>7.1400000000000005E-2</v>
      </c>
      <c r="H111" s="22">
        <v>3.5700000000000003E-2</v>
      </c>
      <c r="I111" s="22">
        <v>3.5700000000000003E-2</v>
      </c>
      <c r="J111" s="22">
        <v>0.1071</v>
      </c>
      <c r="K111" s="22">
        <v>0.28570000000000001</v>
      </c>
      <c r="L111" s="22">
        <v>0.35709999999999997</v>
      </c>
      <c r="M111" s="22">
        <v>0.42859999999999998</v>
      </c>
    </row>
    <row r="112" spans="1:13" ht="30" x14ac:dyDescent="0.25">
      <c r="A112" s="7" t="s">
        <v>143</v>
      </c>
      <c r="B112" s="6">
        <v>60</v>
      </c>
      <c r="C112" s="22">
        <v>0.1167</v>
      </c>
      <c r="D112" s="22">
        <v>0.23330000000000001</v>
      </c>
      <c r="E112" s="22">
        <v>0.1167</v>
      </c>
      <c r="F112" s="22">
        <v>0.1</v>
      </c>
      <c r="G112" s="22">
        <v>1.67E-2</v>
      </c>
      <c r="H112" s="22">
        <v>3.3300000000000003E-2</v>
      </c>
      <c r="I112" s="22">
        <v>1.67E-2</v>
      </c>
      <c r="J112" s="22">
        <v>0.1333</v>
      </c>
      <c r="K112" s="22">
        <v>0.23330000000000001</v>
      </c>
      <c r="L112" s="22">
        <v>0.4667</v>
      </c>
      <c r="M112" s="22">
        <v>0.38329999999999997</v>
      </c>
    </row>
    <row r="113" spans="1:13" x14ac:dyDescent="0.25">
      <c r="A113" s="7" t="s">
        <v>144</v>
      </c>
      <c r="B113" s="6">
        <v>42</v>
      </c>
      <c r="C113" s="22">
        <v>7.1400000000000005E-2</v>
      </c>
      <c r="D113" s="22">
        <v>0.16669999999999999</v>
      </c>
      <c r="E113" s="22">
        <v>7.1400000000000005E-2</v>
      </c>
      <c r="F113" s="22">
        <v>7.1400000000000005E-2</v>
      </c>
      <c r="G113" s="22">
        <v>0.11899999999999999</v>
      </c>
      <c r="H113" s="22">
        <v>0.1429</v>
      </c>
      <c r="I113" s="22">
        <v>0.1429</v>
      </c>
      <c r="J113" s="22">
        <v>4.7600000000000003E-2</v>
      </c>
      <c r="K113" s="22">
        <v>0.16669999999999999</v>
      </c>
      <c r="L113" s="22">
        <v>0.3095</v>
      </c>
      <c r="M113" s="22">
        <v>0.35709999999999997</v>
      </c>
    </row>
    <row r="114" spans="1:13" x14ac:dyDescent="0.25">
      <c r="A114" s="7" t="s">
        <v>145</v>
      </c>
      <c r="B114" s="6">
        <v>417</v>
      </c>
      <c r="C114" s="22">
        <v>9.35E-2</v>
      </c>
      <c r="D114" s="22">
        <v>0.1079</v>
      </c>
      <c r="E114" s="22">
        <v>8.3900000000000002E-2</v>
      </c>
      <c r="F114" s="22">
        <v>7.4300000000000005E-2</v>
      </c>
      <c r="G114" s="22">
        <v>7.4300000000000005E-2</v>
      </c>
      <c r="H114" s="22">
        <v>9.5899999999999999E-2</v>
      </c>
      <c r="I114" s="22">
        <v>0.11749999999999999</v>
      </c>
      <c r="J114" s="22">
        <v>0.12709999999999999</v>
      </c>
      <c r="K114" s="22">
        <v>0.22539999999999999</v>
      </c>
      <c r="L114" s="22">
        <v>0.28539999999999999</v>
      </c>
      <c r="M114" s="22">
        <v>0.47</v>
      </c>
    </row>
    <row r="115" spans="1:13" ht="30" x14ac:dyDescent="0.25">
      <c r="A115" s="7" t="s">
        <v>146</v>
      </c>
      <c r="B115" s="6">
        <v>796</v>
      </c>
      <c r="C115" s="22">
        <v>8.7900000000000006E-2</v>
      </c>
      <c r="D115" s="22">
        <v>0.1168</v>
      </c>
      <c r="E115" s="22">
        <v>7.2900000000000006E-2</v>
      </c>
      <c r="F115" s="22">
        <v>7.0400000000000004E-2</v>
      </c>
      <c r="G115" s="22">
        <v>7.5399999999999995E-2</v>
      </c>
      <c r="H115" s="22">
        <v>8.0399999999999999E-2</v>
      </c>
      <c r="I115" s="22">
        <v>9.5500000000000002E-2</v>
      </c>
      <c r="J115" s="22">
        <v>0.13439999999999999</v>
      </c>
      <c r="K115" s="22">
        <v>0.26629999999999998</v>
      </c>
      <c r="L115" s="22">
        <v>0.27760000000000001</v>
      </c>
      <c r="M115" s="22">
        <v>0.49619999999999997</v>
      </c>
    </row>
    <row r="116" spans="1:13" x14ac:dyDescent="0.25">
      <c r="A116" s="7" t="s">
        <v>147</v>
      </c>
      <c r="B116" s="6">
        <v>344</v>
      </c>
      <c r="C116" s="22">
        <v>0.1076</v>
      </c>
      <c r="D116" s="22">
        <v>0.13370000000000001</v>
      </c>
      <c r="E116" s="22">
        <v>7.2700000000000001E-2</v>
      </c>
      <c r="F116" s="22">
        <v>6.4000000000000001E-2</v>
      </c>
      <c r="G116" s="22">
        <v>5.5199999999999999E-2</v>
      </c>
      <c r="H116" s="22">
        <v>9.01E-2</v>
      </c>
      <c r="I116" s="22">
        <v>9.8799999999999999E-2</v>
      </c>
      <c r="J116" s="22">
        <v>0.14530000000000001</v>
      </c>
      <c r="K116" s="22">
        <v>0.2326</v>
      </c>
      <c r="L116" s="22">
        <v>0.314</v>
      </c>
      <c r="M116" s="22">
        <v>0.47670000000000001</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386</v>
      </c>
      <c r="C118" s="22">
        <v>7.2499999999999995E-2</v>
      </c>
      <c r="D118" s="22">
        <v>0.12690000000000001</v>
      </c>
      <c r="E118" s="22">
        <v>7.51E-2</v>
      </c>
      <c r="F118" s="22">
        <v>6.7400000000000002E-2</v>
      </c>
      <c r="G118" s="22">
        <v>8.5500000000000007E-2</v>
      </c>
      <c r="H118" s="22">
        <v>8.2900000000000001E-2</v>
      </c>
      <c r="I118" s="22">
        <v>0.114</v>
      </c>
      <c r="J118" s="22">
        <v>0.13730000000000001</v>
      </c>
      <c r="K118" s="22">
        <v>0.23830000000000001</v>
      </c>
      <c r="L118" s="22">
        <v>0.27460000000000001</v>
      </c>
      <c r="M118" s="22">
        <v>0.48959999999999998</v>
      </c>
    </row>
    <row r="119" spans="1:13" ht="30" x14ac:dyDescent="0.25">
      <c r="A119" s="7" t="s">
        <v>150</v>
      </c>
      <c r="B119" s="6">
        <v>403</v>
      </c>
      <c r="C119" s="22">
        <v>8.9300000000000004E-2</v>
      </c>
      <c r="D119" s="22">
        <v>0.11409999999999999</v>
      </c>
      <c r="E119" s="22">
        <v>6.9500000000000006E-2</v>
      </c>
      <c r="F119" s="22">
        <v>7.1999999999999995E-2</v>
      </c>
      <c r="G119" s="22">
        <v>7.9399999999999998E-2</v>
      </c>
      <c r="H119" s="22">
        <v>8.1900000000000001E-2</v>
      </c>
      <c r="I119" s="22">
        <v>0.1067</v>
      </c>
      <c r="J119" s="22">
        <v>0.1166</v>
      </c>
      <c r="K119" s="22">
        <v>0.27050000000000002</v>
      </c>
      <c r="L119" s="22">
        <v>0.27300000000000002</v>
      </c>
      <c r="M119" s="22">
        <v>0.49380000000000002</v>
      </c>
    </row>
    <row r="120" spans="1:13" x14ac:dyDescent="0.25">
      <c r="A120" s="7" t="s">
        <v>151</v>
      </c>
      <c r="B120" s="6">
        <v>31</v>
      </c>
      <c r="C120" s="22">
        <v>9.6799999999999997E-2</v>
      </c>
      <c r="D120" s="22">
        <v>0.19350000000000001</v>
      </c>
      <c r="E120" s="22">
        <v>9.6799999999999997E-2</v>
      </c>
      <c r="F120" s="22">
        <v>6.4500000000000002E-2</v>
      </c>
      <c r="G120" s="22">
        <v>6.4500000000000002E-2</v>
      </c>
      <c r="H120" s="22">
        <v>3.2300000000000002E-2</v>
      </c>
      <c r="I120" s="22">
        <v>3.2300000000000002E-2</v>
      </c>
      <c r="J120" s="22">
        <v>0.1613</v>
      </c>
      <c r="K120" s="22">
        <v>0.2581</v>
      </c>
      <c r="L120" s="22">
        <v>0.3871</v>
      </c>
      <c r="M120" s="22">
        <v>0.4516</v>
      </c>
    </row>
    <row r="121" spans="1:13" x14ac:dyDescent="0.25">
      <c r="A121" s="7" t="s">
        <v>152</v>
      </c>
      <c r="B121" s="6">
        <v>793</v>
      </c>
      <c r="C121" s="22">
        <v>8.8300000000000003E-2</v>
      </c>
      <c r="D121" s="22">
        <v>0.1173</v>
      </c>
      <c r="E121" s="22">
        <v>7.1900000000000006E-2</v>
      </c>
      <c r="F121" s="22">
        <v>7.0599999999999996E-2</v>
      </c>
      <c r="G121" s="22">
        <v>7.5700000000000003E-2</v>
      </c>
      <c r="H121" s="22">
        <v>8.0699999999999994E-2</v>
      </c>
      <c r="I121" s="22">
        <v>9.5799999999999996E-2</v>
      </c>
      <c r="J121" s="22">
        <v>0.13239999999999999</v>
      </c>
      <c r="K121" s="22">
        <v>0.26729999999999998</v>
      </c>
      <c r="L121" s="22">
        <v>0.27739999999999998</v>
      </c>
      <c r="M121" s="22">
        <v>0.49559999999999998</v>
      </c>
    </row>
    <row r="122" spans="1:13" x14ac:dyDescent="0.25">
      <c r="A122" s="7" t="s">
        <v>153</v>
      </c>
      <c r="B122" s="6">
        <v>14</v>
      </c>
      <c r="C122" s="22">
        <v>7.1400000000000005E-2</v>
      </c>
      <c r="D122" s="22">
        <v>0.28570000000000001</v>
      </c>
      <c r="E122" s="22">
        <v>7.1400000000000005E-2</v>
      </c>
      <c r="F122" s="22">
        <v>7.1400000000000005E-2</v>
      </c>
      <c r="G122" s="22" t="s">
        <v>38</v>
      </c>
      <c r="H122" s="22">
        <v>0.1429</v>
      </c>
      <c r="I122" s="22">
        <v>0.1429</v>
      </c>
      <c r="J122" s="22">
        <v>0.21429999999999999</v>
      </c>
      <c r="K122" s="22" t="s">
        <v>38</v>
      </c>
      <c r="L122" s="22">
        <v>0.42859999999999998</v>
      </c>
      <c r="M122" s="22">
        <v>0.35709999999999997</v>
      </c>
    </row>
    <row r="123" spans="1:13" x14ac:dyDescent="0.25">
      <c r="A123" s="7" t="s">
        <v>154</v>
      </c>
      <c r="B123" s="6">
        <v>223</v>
      </c>
      <c r="C123" s="22">
        <v>0.13450000000000001</v>
      </c>
      <c r="D123" s="22">
        <v>0.14349999999999999</v>
      </c>
      <c r="E123" s="22">
        <v>6.2799999999999995E-2</v>
      </c>
      <c r="F123" s="22">
        <v>5.8299999999999998E-2</v>
      </c>
      <c r="G123" s="22">
        <v>4.48E-2</v>
      </c>
      <c r="H123" s="22">
        <v>0.1031</v>
      </c>
      <c r="I123" s="22">
        <v>8.5199999999999998E-2</v>
      </c>
      <c r="J123" s="22">
        <v>0.16139999999999999</v>
      </c>
      <c r="K123" s="22">
        <v>0.20630000000000001</v>
      </c>
      <c r="L123" s="22">
        <v>0.34079999999999999</v>
      </c>
      <c r="M123" s="22">
        <v>0.45290000000000002</v>
      </c>
    </row>
    <row r="124" spans="1:13" ht="30" x14ac:dyDescent="0.25">
      <c r="A124" s="7" t="s">
        <v>155</v>
      </c>
      <c r="B124" s="6">
        <v>600</v>
      </c>
      <c r="C124" s="22">
        <v>9.8299999999999998E-2</v>
      </c>
      <c r="D124" s="22">
        <v>0.1217</v>
      </c>
      <c r="E124" s="22">
        <v>7.0000000000000007E-2</v>
      </c>
      <c r="F124" s="22">
        <v>7.17E-2</v>
      </c>
      <c r="G124" s="22">
        <v>7.3300000000000004E-2</v>
      </c>
      <c r="H124" s="22">
        <v>8.6699999999999999E-2</v>
      </c>
      <c r="I124" s="22">
        <v>0.10829999999999999</v>
      </c>
      <c r="J124" s="22">
        <v>0.1217</v>
      </c>
      <c r="K124" s="22">
        <v>0.24829999999999999</v>
      </c>
      <c r="L124" s="22">
        <v>0.28999999999999998</v>
      </c>
      <c r="M124" s="22">
        <v>0.4783</v>
      </c>
    </row>
    <row r="125" spans="1:13" x14ac:dyDescent="0.25">
      <c r="A125" s="7" t="s">
        <v>156</v>
      </c>
      <c r="B125" s="6">
        <v>43</v>
      </c>
      <c r="C125" s="22">
        <v>0.1163</v>
      </c>
      <c r="D125" s="22">
        <v>0.27910000000000001</v>
      </c>
      <c r="E125" s="22">
        <v>6.9800000000000001E-2</v>
      </c>
      <c r="F125" s="22">
        <v>4.65E-2</v>
      </c>
      <c r="G125" s="22">
        <v>4.65E-2</v>
      </c>
      <c r="H125" s="22">
        <v>2.3300000000000001E-2</v>
      </c>
      <c r="I125" s="22">
        <v>6.9800000000000001E-2</v>
      </c>
      <c r="J125" s="22">
        <v>0.1163</v>
      </c>
      <c r="K125" s="22">
        <v>0.2326</v>
      </c>
      <c r="L125" s="22">
        <v>0.46510000000000001</v>
      </c>
      <c r="M125" s="22">
        <v>0.41860000000000003</v>
      </c>
    </row>
    <row r="126" spans="1:13" x14ac:dyDescent="0.25">
      <c r="A126" s="7" t="s">
        <v>157</v>
      </c>
      <c r="B126" s="6">
        <v>31</v>
      </c>
      <c r="C126" s="22">
        <v>9.6799999999999997E-2</v>
      </c>
      <c r="D126" s="22">
        <v>0.19350000000000001</v>
      </c>
      <c r="E126" s="22">
        <v>9.6799999999999997E-2</v>
      </c>
      <c r="F126" s="22">
        <v>6.4500000000000002E-2</v>
      </c>
      <c r="G126" s="22">
        <v>6.4500000000000002E-2</v>
      </c>
      <c r="H126" s="22">
        <v>3.2300000000000002E-2</v>
      </c>
      <c r="I126" s="22">
        <v>3.2300000000000002E-2</v>
      </c>
      <c r="J126" s="22">
        <v>0.1613</v>
      </c>
      <c r="K126" s="22">
        <v>0.2581</v>
      </c>
      <c r="L126" s="22">
        <v>0.3871</v>
      </c>
      <c r="M126" s="22">
        <v>0.4516</v>
      </c>
    </row>
    <row r="127" spans="1:13" x14ac:dyDescent="0.25">
      <c r="A127" s="7" t="s">
        <v>158</v>
      </c>
      <c r="B127" s="6">
        <v>156</v>
      </c>
      <c r="C127" s="22">
        <v>6.4100000000000004E-2</v>
      </c>
      <c r="D127" s="22">
        <v>8.9700000000000002E-2</v>
      </c>
      <c r="E127" s="22">
        <v>6.4100000000000004E-2</v>
      </c>
      <c r="F127" s="22">
        <v>8.3299999999999999E-2</v>
      </c>
      <c r="G127" s="22">
        <v>5.7700000000000001E-2</v>
      </c>
      <c r="H127" s="22">
        <v>5.7700000000000001E-2</v>
      </c>
      <c r="I127" s="22">
        <v>0.14099999999999999</v>
      </c>
      <c r="J127" s="22">
        <v>0.1154</v>
      </c>
      <c r="K127" s="22">
        <v>0.32690000000000002</v>
      </c>
      <c r="L127" s="22">
        <v>0.21790000000000001</v>
      </c>
      <c r="M127" s="22">
        <v>0.58330000000000004</v>
      </c>
    </row>
    <row r="128" spans="1:13" x14ac:dyDescent="0.25">
      <c r="A128" s="7" t="s">
        <v>159</v>
      </c>
      <c r="B128" s="6">
        <v>715</v>
      </c>
      <c r="C128" s="22">
        <v>9.2299999999999993E-2</v>
      </c>
      <c r="D128" s="22">
        <v>0.1231</v>
      </c>
      <c r="E128" s="22">
        <v>7.4099999999999999E-2</v>
      </c>
      <c r="F128" s="22">
        <v>7.1300000000000002E-2</v>
      </c>
      <c r="G128" s="22">
        <v>8.1100000000000005E-2</v>
      </c>
      <c r="H128" s="22">
        <v>7.9699999999999993E-2</v>
      </c>
      <c r="I128" s="22">
        <v>9.3700000000000006E-2</v>
      </c>
      <c r="J128" s="22">
        <v>0.13289999999999999</v>
      </c>
      <c r="K128" s="22">
        <v>0.25169999999999998</v>
      </c>
      <c r="L128" s="22">
        <v>0.28949999999999998</v>
      </c>
      <c r="M128" s="22">
        <v>0.4783</v>
      </c>
    </row>
    <row r="129" spans="1:13" x14ac:dyDescent="0.25">
      <c r="A129" s="7" t="s">
        <v>160</v>
      </c>
      <c r="B129" s="6">
        <v>345</v>
      </c>
      <c r="C129" s="22">
        <v>0.1014</v>
      </c>
      <c r="D129" s="22">
        <v>0.13039999999999999</v>
      </c>
      <c r="E129" s="22">
        <v>8.1199999999999994E-2</v>
      </c>
      <c r="F129" s="22">
        <v>6.0900000000000003E-2</v>
      </c>
      <c r="G129" s="22">
        <v>8.1199999999999994E-2</v>
      </c>
      <c r="H129" s="22">
        <v>8.9899999999999994E-2</v>
      </c>
      <c r="I129" s="22">
        <v>0.1043</v>
      </c>
      <c r="J129" s="22">
        <v>0.1159</v>
      </c>
      <c r="K129" s="22">
        <v>0.23480000000000001</v>
      </c>
      <c r="L129" s="22">
        <v>0.313</v>
      </c>
      <c r="M129" s="22">
        <v>0.4551</v>
      </c>
    </row>
    <row r="130" spans="1:13" x14ac:dyDescent="0.25">
      <c r="A130" s="7" t="s">
        <v>161</v>
      </c>
      <c r="B130" s="6">
        <v>349</v>
      </c>
      <c r="C130" s="22">
        <v>8.0199999999999994E-2</v>
      </c>
      <c r="D130" s="22">
        <v>0.12889999999999999</v>
      </c>
      <c r="E130" s="22">
        <v>7.1599999999999997E-2</v>
      </c>
      <c r="F130" s="22">
        <v>6.59E-2</v>
      </c>
      <c r="G130" s="22">
        <v>8.8800000000000004E-2</v>
      </c>
      <c r="H130" s="22">
        <v>8.5999999999999993E-2</v>
      </c>
      <c r="I130" s="22">
        <v>0.106</v>
      </c>
      <c r="J130" s="22">
        <v>0.12889999999999999</v>
      </c>
      <c r="K130" s="22">
        <v>0.24360000000000001</v>
      </c>
      <c r="L130" s="22">
        <v>0.28079999999999999</v>
      </c>
      <c r="M130" s="22">
        <v>0.47849999999999998</v>
      </c>
    </row>
    <row r="131" spans="1:13" x14ac:dyDescent="0.25">
      <c r="A131" s="7" t="s">
        <v>162</v>
      </c>
      <c r="B131" s="6">
        <v>63</v>
      </c>
      <c r="C131" s="22">
        <v>4.7600000000000003E-2</v>
      </c>
      <c r="D131" s="22">
        <v>0.1429</v>
      </c>
      <c r="E131" s="22">
        <v>3.1699999999999999E-2</v>
      </c>
      <c r="F131" s="22">
        <v>0.127</v>
      </c>
      <c r="G131" s="22">
        <v>9.5200000000000007E-2</v>
      </c>
      <c r="H131" s="22">
        <v>3.1699999999999999E-2</v>
      </c>
      <c r="I131" s="22">
        <v>9.5200000000000007E-2</v>
      </c>
      <c r="J131" s="22">
        <v>0.17460000000000001</v>
      </c>
      <c r="K131" s="22">
        <v>0.254</v>
      </c>
      <c r="L131" s="22">
        <v>0.22220000000000001</v>
      </c>
      <c r="M131" s="22">
        <v>0.52380000000000004</v>
      </c>
    </row>
    <row r="132" spans="1:13" x14ac:dyDescent="0.25">
      <c r="A132" s="7" t="s">
        <v>163</v>
      </c>
      <c r="B132" s="6">
        <v>54</v>
      </c>
      <c r="C132" s="22">
        <v>9.2600000000000002E-2</v>
      </c>
      <c r="D132" s="22">
        <v>0.1111</v>
      </c>
      <c r="E132" s="22">
        <v>0.12959999999999999</v>
      </c>
      <c r="F132" s="22">
        <v>1.8499999999999999E-2</v>
      </c>
      <c r="G132" s="22">
        <v>3.6999999999999998E-2</v>
      </c>
      <c r="H132" s="22">
        <v>7.4099999999999999E-2</v>
      </c>
      <c r="I132" s="22">
        <v>0.12959999999999999</v>
      </c>
      <c r="J132" s="22">
        <v>5.5599999999999997E-2</v>
      </c>
      <c r="K132" s="22">
        <v>0.35189999999999999</v>
      </c>
      <c r="L132" s="22">
        <v>0.33329999999999999</v>
      </c>
      <c r="M132" s="22">
        <v>0.53700000000000003</v>
      </c>
    </row>
    <row r="133" spans="1:13" ht="30" x14ac:dyDescent="0.25">
      <c r="A133" s="7" t="s">
        <v>164</v>
      </c>
      <c r="B133" s="6">
        <v>22</v>
      </c>
      <c r="C133" s="22">
        <v>4.5499999999999999E-2</v>
      </c>
      <c r="D133" s="22">
        <v>0.18179999999999999</v>
      </c>
      <c r="E133" s="22">
        <v>4.5499999999999999E-2</v>
      </c>
      <c r="F133" s="22">
        <v>4.5499999999999999E-2</v>
      </c>
      <c r="G133" s="22">
        <v>4.5499999999999999E-2</v>
      </c>
      <c r="H133" s="22">
        <v>4.5499999999999999E-2</v>
      </c>
      <c r="I133" s="22">
        <v>4.5499999999999999E-2</v>
      </c>
      <c r="J133" s="22">
        <v>0.13639999999999999</v>
      </c>
      <c r="K133" s="22">
        <v>0.40910000000000002</v>
      </c>
      <c r="L133" s="22">
        <v>0.2727</v>
      </c>
      <c r="M133" s="22">
        <v>0.59089999999999998</v>
      </c>
    </row>
    <row r="134" spans="1:13" ht="30" x14ac:dyDescent="0.25">
      <c r="A134" s="7" t="s">
        <v>165</v>
      </c>
      <c r="B134" s="6">
        <v>56</v>
      </c>
      <c r="C134" s="22">
        <v>7.1400000000000005E-2</v>
      </c>
      <c r="D134" s="22">
        <v>0.25</v>
      </c>
      <c r="E134" s="22">
        <v>7.1400000000000005E-2</v>
      </c>
      <c r="F134" s="22">
        <v>5.3600000000000002E-2</v>
      </c>
      <c r="G134" s="22">
        <v>8.9300000000000004E-2</v>
      </c>
      <c r="H134" s="22">
        <v>3.5700000000000003E-2</v>
      </c>
      <c r="I134" s="22">
        <v>5.3600000000000002E-2</v>
      </c>
      <c r="J134" s="22">
        <v>0.17860000000000001</v>
      </c>
      <c r="K134" s="22">
        <v>0.19639999999999999</v>
      </c>
      <c r="L134" s="22">
        <v>0.39290000000000003</v>
      </c>
      <c r="M134" s="22">
        <v>0.42859999999999998</v>
      </c>
    </row>
    <row r="135" spans="1:13" x14ac:dyDescent="0.25">
      <c r="A135" s="7" t="s">
        <v>166</v>
      </c>
      <c r="B135" s="6">
        <v>30</v>
      </c>
      <c r="C135" s="22">
        <v>0.1333</v>
      </c>
      <c r="D135" s="22">
        <v>0.2</v>
      </c>
      <c r="E135" s="22">
        <v>3.3300000000000003E-2</v>
      </c>
      <c r="F135" s="22">
        <v>6.6699999999999995E-2</v>
      </c>
      <c r="G135" s="22">
        <v>6.6699999999999995E-2</v>
      </c>
      <c r="H135" s="22">
        <v>6.6699999999999995E-2</v>
      </c>
      <c r="I135" s="22">
        <v>0.1333</v>
      </c>
      <c r="J135" s="22">
        <v>0.1333</v>
      </c>
      <c r="K135" s="22">
        <v>0.16669999999999999</v>
      </c>
      <c r="L135" s="22">
        <v>0.36670000000000003</v>
      </c>
      <c r="M135" s="22">
        <v>0.43330000000000002</v>
      </c>
    </row>
    <row r="136" spans="1:13" x14ac:dyDescent="0.25">
      <c r="A136" s="7" t="s">
        <v>167</v>
      </c>
      <c r="B136" s="6">
        <v>46</v>
      </c>
      <c r="C136" s="22">
        <v>2.1700000000000001E-2</v>
      </c>
      <c r="D136" s="22">
        <v>0.1522</v>
      </c>
      <c r="E136" s="22">
        <v>6.5199999999999994E-2</v>
      </c>
      <c r="F136" s="22">
        <v>0.1087</v>
      </c>
      <c r="G136" s="22">
        <v>4.3499999999999997E-2</v>
      </c>
      <c r="H136" s="22">
        <v>4.3499999999999997E-2</v>
      </c>
      <c r="I136" s="22">
        <v>0.1087</v>
      </c>
      <c r="J136" s="22">
        <v>0.21740000000000001</v>
      </c>
      <c r="K136" s="22">
        <v>0.23910000000000001</v>
      </c>
      <c r="L136" s="22">
        <v>0.23910000000000001</v>
      </c>
      <c r="M136" s="22">
        <v>0.56520000000000004</v>
      </c>
    </row>
    <row r="137" spans="1:13" x14ac:dyDescent="0.25">
      <c r="A137" s="7" t="s">
        <v>168</v>
      </c>
      <c r="B137" s="6">
        <v>37</v>
      </c>
      <c r="C137" s="22">
        <v>5.4100000000000002E-2</v>
      </c>
      <c r="D137" s="22">
        <v>0.35139999999999999</v>
      </c>
      <c r="E137" s="22">
        <v>8.1100000000000005E-2</v>
      </c>
      <c r="F137" s="22">
        <v>2.7E-2</v>
      </c>
      <c r="G137" s="22">
        <v>2.7E-2</v>
      </c>
      <c r="H137" s="22">
        <v>8.1100000000000005E-2</v>
      </c>
      <c r="I137" s="22">
        <v>5.4100000000000002E-2</v>
      </c>
      <c r="J137" s="22">
        <v>2.7E-2</v>
      </c>
      <c r="K137" s="22">
        <v>0.29730000000000001</v>
      </c>
      <c r="L137" s="22">
        <v>0.48649999999999999</v>
      </c>
      <c r="M137" s="22">
        <v>0.37840000000000001</v>
      </c>
    </row>
    <row r="138" spans="1:13" x14ac:dyDescent="0.25">
      <c r="A138" s="7" t="s">
        <v>169</v>
      </c>
      <c r="B138" s="6">
        <v>29</v>
      </c>
      <c r="C138" s="22">
        <v>3.4500000000000003E-2</v>
      </c>
      <c r="D138" s="22">
        <v>0.2069</v>
      </c>
      <c r="E138" s="22">
        <v>3.4500000000000003E-2</v>
      </c>
      <c r="F138" s="22">
        <v>0.10340000000000001</v>
      </c>
      <c r="G138" s="22">
        <v>3.4500000000000003E-2</v>
      </c>
      <c r="H138" s="22">
        <v>3.4500000000000003E-2</v>
      </c>
      <c r="I138" s="22">
        <v>0.13789999999999999</v>
      </c>
      <c r="J138" s="22">
        <v>0.13789999999999999</v>
      </c>
      <c r="K138" s="22">
        <v>0.27589999999999998</v>
      </c>
      <c r="L138" s="22">
        <v>0.27589999999999998</v>
      </c>
      <c r="M138" s="22">
        <v>0.55169999999999997</v>
      </c>
    </row>
    <row r="139" spans="1:13" x14ac:dyDescent="0.25">
      <c r="A139" s="7" t="s">
        <v>170</v>
      </c>
      <c r="B139" s="6">
        <v>7</v>
      </c>
      <c r="C139" s="22">
        <v>0.1429</v>
      </c>
      <c r="D139" s="22">
        <v>0.28570000000000001</v>
      </c>
      <c r="E139" s="22" t="s">
        <v>38</v>
      </c>
      <c r="F139" s="22" t="s">
        <v>38</v>
      </c>
      <c r="G139" s="22" t="s">
        <v>38</v>
      </c>
      <c r="H139" s="22" t="s">
        <v>38</v>
      </c>
      <c r="I139" s="22" t="s">
        <v>38</v>
      </c>
      <c r="J139" s="22">
        <v>0.28570000000000001</v>
      </c>
      <c r="K139" s="22">
        <v>0.28570000000000001</v>
      </c>
      <c r="L139" s="22">
        <v>0.42859999999999998</v>
      </c>
      <c r="M139" s="22">
        <v>0.57140000000000002</v>
      </c>
    </row>
    <row r="140" spans="1:13" x14ac:dyDescent="0.25">
      <c r="A140" s="7" t="s">
        <v>171</v>
      </c>
      <c r="B140" s="6">
        <v>30</v>
      </c>
      <c r="C140" s="22">
        <v>0.1333</v>
      </c>
      <c r="D140" s="22">
        <v>0.2</v>
      </c>
      <c r="E140" s="22">
        <v>3.3300000000000003E-2</v>
      </c>
      <c r="F140" s="22">
        <v>0.1</v>
      </c>
      <c r="G140" s="22">
        <v>3.3300000000000003E-2</v>
      </c>
      <c r="H140" s="22">
        <v>3.3300000000000003E-2</v>
      </c>
      <c r="I140" s="22">
        <v>0.1333</v>
      </c>
      <c r="J140" s="22">
        <v>6.6699999999999995E-2</v>
      </c>
      <c r="K140" s="22">
        <v>0.26669999999999999</v>
      </c>
      <c r="L140" s="22">
        <v>0.36670000000000003</v>
      </c>
      <c r="M140" s="22">
        <v>0.4667</v>
      </c>
    </row>
    <row r="141" spans="1:13" x14ac:dyDescent="0.25">
      <c r="A141" s="7" t="s">
        <v>172</v>
      </c>
      <c r="B141" s="6">
        <v>726</v>
      </c>
      <c r="C141" s="22">
        <v>9.0899999999999995E-2</v>
      </c>
      <c r="D141" s="22">
        <v>0.1116</v>
      </c>
      <c r="E141" s="22">
        <v>7.4399999999999994E-2</v>
      </c>
      <c r="F141" s="22">
        <v>7.2999999999999995E-2</v>
      </c>
      <c r="G141" s="22">
        <v>8.1299999999999997E-2</v>
      </c>
      <c r="H141" s="22">
        <v>8.1299999999999997E-2</v>
      </c>
      <c r="I141" s="22">
        <v>9.2299999999999993E-2</v>
      </c>
      <c r="J141" s="22">
        <v>0.12809999999999999</v>
      </c>
      <c r="K141" s="22">
        <v>0.26719999999999999</v>
      </c>
      <c r="L141" s="22">
        <v>0.27689999999999998</v>
      </c>
      <c r="M141" s="22">
        <v>0.48759999999999998</v>
      </c>
    </row>
    <row r="142" spans="1:13" x14ac:dyDescent="0.25">
      <c r="A142" s="7" t="s">
        <v>173</v>
      </c>
      <c r="B142" s="6">
        <v>21</v>
      </c>
      <c r="C142" s="22">
        <v>9.5200000000000007E-2</v>
      </c>
      <c r="D142" s="22">
        <v>0.28570000000000001</v>
      </c>
      <c r="E142" s="22">
        <v>4.7600000000000003E-2</v>
      </c>
      <c r="F142" s="22">
        <v>0.1429</v>
      </c>
      <c r="G142" s="22">
        <v>0.1905</v>
      </c>
      <c r="H142" s="22">
        <v>4.7600000000000003E-2</v>
      </c>
      <c r="I142" s="22" t="s">
        <v>38</v>
      </c>
      <c r="J142" s="22">
        <v>9.5200000000000007E-2</v>
      </c>
      <c r="K142" s="22">
        <v>9.5200000000000007E-2</v>
      </c>
      <c r="L142" s="22">
        <v>0.42859999999999998</v>
      </c>
      <c r="M142" s="22">
        <v>0.1905</v>
      </c>
    </row>
    <row r="143" spans="1:13" ht="30" x14ac:dyDescent="0.25">
      <c r="A143" s="7" t="s">
        <v>174</v>
      </c>
      <c r="B143" s="6">
        <v>63</v>
      </c>
      <c r="C143" s="22">
        <v>4.7600000000000003E-2</v>
      </c>
      <c r="D143" s="22">
        <v>0.17460000000000001</v>
      </c>
      <c r="E143" s="22">
        <v>6.3500000000000001E-2</v>
      </c>
      <c r="F143" s="22">
        <v>7.9399999999999998E-2</v>
      </c>
      <c r="G143" s="22">
        <v>1.5900000000000001E-2</v>
      </c>
      <c r="H143" s="22">
        <v>3.1699999999999999E-2</v>
      </c>
      <c r="I143" s="22">
        <v>4.7600000000000003E-2</v>
      </c>
      <c r="J143" s="22">
        <v>0.1429</v>
      </c>
      <c r="K143" s="22">
        <v>0.39679999999999999</v>
      </c>
      <c r="L143" s="22">
        <v>0.28570000000000001</v>
      </c>
      <c r="M143" s="22">
        <v>0.58730000000000004</v>
      </c>
    </row>
    <row r="144" spans="1:13" ht="30" x14ac:dyDescent="0.25">
      <c r="A144" s="7" t="s">
        <v>175</v>
      </c>
      <c r="B144" s="6">
        <v>129</v>
      </c>
      <c r="C144" s="22">
        <v>3.8800000000000001E-2</v>
      </c>
      <c r="D144" s="22">
        <v>8.5300000000000001E-2</v>
      </c>
      <c r="E144" s="22">
        <v>8.5300000000000001E-2</v>
      </c>
      <c r="F144" s="22">
        <v>4.65E-2</v>
      </c>
      <c r="G144" s="22">
        <v>6.2E-2</v>
      </c>
      <c r="H144" s="22">
        <v>0.1008</v>
      </c>
      <c r="I144" s="22">
        <v>0.1008</v>
      </c>
      <c r="J144" s="22">
        <v>0.17829999999999999</v>
      </c>
      <c r="K144" s="22">
        <v>0.30230000000000001</v>
      </c>
      <c r="L144" s="22">
        <v>0.20930000000000001</v>
      </c>
      <c r="M144" s="22">
        <v>0.58140000000000003</v>
      </c>
    </row>
    <row r="145" spans="1:13" ht="30" x14ac:dyDescent="0.25">
      <c r="A145" s="7" t="s">
        <v>176</v>
      </c>
      <c r="B145" s="6">
        <v>386</v>
      </c>
      <c r="C145" s="22">
        <v>0.1062</v>
      </c>
      <c r="D145" s="22">
        <v>0.1192</v>
      </c>
      <c r="E145" s="22">
        <v>7.51E-2</v>
      </c>
      <c r="F145" s="22">
        <v>8.5500000000000007E-2</v>
      </c>
      <c r="G145" s="22">
        <v>7.2499999999999995E-2</v>
      </c>
      <c r="H145" s="22">
        <v>9.5899999999999999E-2</v>
      </c>
      <c r="I145" s="22">
        <v>9.8400000000000001E-2</v>
      </c>
      <c r="J145" s="22">
        <v>0.12180000000000001</v>
      </c>
      <c r="K145" s="22">
        <v>0.22539999999999999</v>
      </c>
      <c r="L145" s="22">
        <v>0.30049999999999999</v>
      </c>
      <c r="M145" s="22">
        <v>0.4456</v>
      </c>
    </row>
    <row r="146" spans="1:13" ht="30" x14ac:dyDescent="0.25">
      <c r="A146" s="7" t="s">
        <v>177</v>
      </c>
      <c r="B146" s="6">
        <v>32</v>
      </c>
      <c r="C146" s="22">
        <v>9.3799999999999994E-2</v>
      </c>
      <c r="D146" s="22">
        <v>9.3799999999999994E-2</v>
      </c>
      <c r="E146" s="22">
        <v>3.1300000000000001E-2</v>
      </c>
      <c r="F146" s="22">
        <v>9.3799999999999994E-2</v>
      </c>
      <c r="G146" s="22">
        <v>9.3799999999999994E-2</v>
      </c>
      <c r="H146" s="22">
        <v>3.1300000000000001E-2</v>
      </c>
      <c r="I146" s="22">
        <v>0.15629999999999999</v>
      </c>
      <c r="J146" s="22">
        <v>0.125</v>
      </c>
      <c r="K146" s="22">
        <v>0.28129999999999999</v>
      </c>
      <c r="L146" s="22">
        <v>0.21879999999999999</v>
      </c>
      <c r="M146" s="22">
        <v>0.5625</v>
      </c>
    </row>
    <row r="147" spans="1:13" ht="30" x14ac:dyDescent="0.25">
      <c r="A147" s="7" t="s">
        <v>178</v>
      </c>
      <c r="B147" s="6">
        <v>6</v>
      </c>
      <c r="C147" s="22" t="s">
        <v>38</v>
      </c>
      <c r="D147" s="22" t="s">
        <v>38</v>
      </c>
      <c r="E147" s="22" t="s">
        <v>38</v>
      </c>
      <c r="F147" s="22" t="s">
        <v>38</v>
      </c>
      <c r="G147" s="22" t="s">
        <v>38</v>
      </c>
      <c r="H147" s="22">
        <v>0.33329999999999999</v>
      </c>
      <c r="I147" s="22">
        <v>0.16669999999999999</v>
      </c>
      <c r="J147" s="22">
        <v>0.16669999999999999</v>
      </c>
      <c r="K147" s="22">
        <v>0.33329999999999999</v>
      </c>
      <c r="L147" s="22">
        <v>0</v>
      </c>
      <c r="M147" s="22">
        <v>0.66669999999999996</v>
      </c>
    </row>
    <row r="148" spans="1:13" ht="30" x14ac:dyDescent="0.25">
      <c r="A148" s="7" t="s">
        <v>179</v>
      </c>
      <c r="B148" s="6">
        <v>24</v>
      </c>
      <c r="C148" s="22" t="s">
        <v>38</v>
      </c>
      <c r="D148" s="22">
        <v>8.3299999999999999E-2</v>
      </c>
      <c r="E148" s="22">
        <v>8.3299999999999999E-2</v>
      </c>
      <c r="F148" s="22">
        <v>0.125</v>
      </c>
      <c r="G148" s="22">
        <v>0.20830000000000001</v>
      </c>
      <c r="H148" s="22">
        <v>8.3299999999999999E-2</v>
      </c>
      <c r="I148" s="22">
        <v>0.125</v>
      </c>
      <c r="J148" s="22">
        <v>0.125</v>
      </c>
      <c r="K148" s="22">
        <v>0.16669999999999999</v>
      </c>
      <c r="L148" s="22">
        <v>0.16669999999999999</v>
      </c>
      <c r="M148" s="22">
        <v>0.41670000000000001</v>
      </c>
    </row>
    <row r="149" spans="1:13" x14ac:dyDescent="0.25">
      <c r="A149" s="7" t="s">
        <v>180</v>
      </c>
      <c r="B149" s="6">
        <v>78</v>
      </c>
      <c r="C149" s="22">
        <v>7.6899999999999996E-2</v>
      </c>
      <c r="D149" s="22">
        <v>0.15379999999999999</v>
      </c>
      <c r="E149" s="22">
        <v>6.4100000000000004E-2</v>
      </c>
      <c r="F149" s="22">
        <v>6.4100000000000004E-2</v>
      </c>
      <c r="G149" s="22">
        <v>6.4100000000000004E-2</v>
      </c>
      <c r="H149" s="22">
        <v>7.6899999999999996E-2</v>
      </c>
      <c r="I149" s="22">
        <v>0.14099999999999999</v>
      </c>
      <c r="J149" s="22">
        <v>8.9700000000000002E-2</v>
      </c>
      <c r="K149" s="22">
        <v>0.26919999999999999</v>
      </c>
      <c r="L149" s="22">
        <v>0.2949</v>
      </c>
      <c r="M149" s="22">
        <v>0.5</v>
      </c>
    </row>
    <row r="150" spans="1:13" ht="30" x14ac:dyDescent="0.25">
      <c r="A150" s="7" t="s">
        <v>181</v>
      </c>
      <c r="B150" s="6">
        <v>15</v>
      </c>
      <c r="C150" s="22" t="s">
        <v>38</v>
      </c>
      <c r="D150" s="22">
        <v>0.1333</v>
      </c>
      <c r="E150" s="22">
        <v>6.6699999999999995E-2</v>
      </c>
      <c r="F150" s="22" t="s">
        <v>38</v>
      </c>
      <c r="G150" s="22">
        <v>6.6699999999999995E-2</v>
      </c>
      <c r="H150" s="22">
        <v>6.6699999999999995E-2</v>
      </c>
      <c r="I150" s="22">
        <v>6.6699999999999995E-2</v>
      </c>
      <c r="J150" s="22">
        <v>0.26669999999999999</v>
      </c>
      <c r="K150" s="22">
        <v>0.33329999999999999</v>
      </c>
      <c r="L150" s="22">
        <v>0.2</v>
      </c>
      <c r="M150" s="22">
        <v>0.66669999999999996</v>
      </c>
    </row>
    <row r="151" spans="1:13" x14ac:dyDescent="0.25">
      <c r="A151" s="7" t="s">
        <v>182</v>
      </c>
      <c r="B151" s="6">
        <v>44</v>
      </c>
      <c r="C151" s="22">
        <v>0.20449999999999999</v>
      </c>
      <c r="D151" s="22">
        <v>6.8199999999999997E-2</v>
      </c>
      <c r="E151" s="22">
        <v>4.5499999999999999E-2</v>
      </c>
      <c r="F151" s="22">
        <v>4.5499999999999999E-2</v>
      </c>
      <c r="G151" s="22">
        <v>4.5499999999999999E-2</v>
      </c>
      <c r="H151" s="22" t="s">
        <v>38</v>
      </c>
      <c r="I151" s="22">
        <v>6.8199999999999997E-2</v>
      </c>
      <c r="J151" s="22">
        <v>9.0899999999999995E-2</v>
      </c>
      <c r="K151" s="22">
        <v>0.43180000000000002</v>
      </c>
      <c r="L151" s="22">
        <v>0.31819999999999998</v>
      </c>
      <c r="M151" s="22">
        <v>0.59089999999999998</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11</v>
      </c>
      <c r="C153" s="22" t="s">
        <v>38</v>
      </c>
      <c r="D153" s="22">
        <v>9.0899999999999995E-2</v>
      </c>
      <c r="E153" s="22">
        <v>9.0899999999999995E-2</v>
      </c>
      <c r="F153" s="22" t="s">
        <v>38</v>
      </c>
      <c r="G153" s="22">
        <v>0.36359999999999998</v>
      </c>
      <c r="H153" s="22">
        <v>0.18179999999999999</v>
      </c>
      <c r="I153" s="22" t="s">
        <v>38</v>
      </c>
      <c r="J153" s="22">
        <v>0.2727</v>
      </c>
      <c r="K153" s="22" t="s">
        <v>38</v>
      </c>
      <c r="L153" s="22">
        <v>0.18179999999999999</v>
      </c>
      <c r="M153" s="22">
        <v>0.2727</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31</v>
      </c>
      <c r="C155" s="22">
        <v>6.4500000000000002E-2</v>
      </c>
      <c r="D155" s="22">
        <v>6.4500000000000002E-2</v>
      </c>
      <c r="E155" s="22">
        <v>9.6799999999999997E-2</v>
      </c>
      <c r="F155" s="22">
        <v>3.2300000000000002E-2</v>
      </c>
      <c r="G155" s="22">
        <v>0.129</v>
      </c>
      <c r="H155" s="22">
        <v>9.6799999999999997E-2</v>
      </c>
      <c r="I155" s="22">
        <v>9.6799999999999997E-2</v>
      </c>
      <c r="J155" s="22">
        <v>0.129</v>
      </c>
      <c r="K155" s="22">
        <v>0.2903</v>
      </c>
      <c r="L155" s="22">
        <v>0.2258</v>
      </c>
      <c r="M155" s="22">
        <v>0.5161</v>
      </c>
    </row>
  </sheetData>
  <hyperlinks>
    <hyperlink ref="A1" location="Contents!A1" display="Select here to return to the contents page" xr:uid="{B80D8E2A-477B-46CA-9CEF-E861A22878C4}"/>
  </hyperlink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BD6F25-5A3D-41F2-B63E-F3648FF244D9}">
  <dimension ref="A1:BK155"/>
  <sheetViews>
    <sheetView showGridLines="0" workbookViewId="0">
      <pane xSplit="1" ySplit="5" topLeftCell="B133" activePane="bottomRight" state="frozen"/>
      <selection pane="topRight"/>
      <selection pane="bottomLeft"/>
      <selection pane="bottomRight"/>
    </sheetView>
  </sheetViews>
  <sheetFormatPr defaultColWidth="8.77734375" defaultRowHeight="15" x14ac:dyDescent="0.25"/>
  <cols>
    <col min="1" max="1" width="48.77734375" style="2" customWidth="1"/>
    <col min="2" max="2" width="20.77734375" style="2" customWidth="1"/>
    <col min="3" max="13" width="20.77734375" style="18" customWidth="1"/>
    <col min="14" max="34" width="8.77734375" style="18"/>
    <col min="35" max="16384" width="8.77734375" style="2"/>
  </cols>
  <sheetData>
    <row r="1" spans="1:34" x14ac:dyDescent="0.25">
      <c r="A1" s="17" t="s">
        <v>217</v>
      </c>
    </row>
    <row r="2" spans="1:34" s="9" customFormat="1" ht="15.6" x14ac:dyDescent="0.3">
      <c r="A2" s="8" t="s">
        <v>0</v>
      </c>
      <c r="B2" s="11" t="s">
        <v>28</v>
      </c>
      <c r="C2" s="19"/>
      <c r="D2" s="19"/>
      <c r="E2" s="19"/>
      <c r="F2" s="19"/>
      <c r="G2" s="19"/>
      <c r="H2" s="19"/>
      <c r="I2" s="19"/>
      <c r="J2" s="19"/>
      <c r="K2" s="19"/>
      <c r="L2" s="19"/>
      <c r="M2" s="19"/>
      <c r="N2" s="19"/>
      <c r="O2" s="19"/>
      <c r="P2" s="19"/>
      <c r="Q2" s="19"/>
      <c r="R2" s="19"/>
      <c r="S2" s="19"/>
      <c r="T2" s="19"/>
      <c r="U2" s="19"/>
      <c r="V2" s="19"/>
      <c r="W2" s="19"/>
      <c r="X2" s="19"/>
      <c r="Y2" s="19"/>
      <c r="Z2" s="19"/>
      <c r="AA2" s="19"/>
      <c r="AB2" s="19"/>
      <c r="AC2" s="19"/>
      <c r="AD2" s="19"/>
      <c r="AE2" s="19"/>
      <c r="AF2" s="19"/>
      <c r="AG2" s="19"/>
      <c r="AH2" s="19"/>
    </row>
    <row r="4" spans="1:34" s="1" customFormat="1" ht="31.2" x14ac:dyDescent="0.3">
      <c r="A4" s="3"/>
      <c r="B4" s="4" t="s">
        <v>1</v>
      </c>
      <c r="C4" s="20" t="s">
        <v>187</v>
      </c>
      <c r="D4" s="20" t="s">
        <v>188</v>
      </c>
      <c r="E4" s="20" t="s">
        <v>189</v>
      </c>
      <c r="F4" s="20" t="s">
        <v>209</v>
      </c>
      <c r="G4" s="20" t="s">
        <v>210</v>
      </c>
      <c r="H4" s="20" t="s">
        <v>211</v>
      </c>
      <c r="I4" s="20" t="s">
        <v>212</v>
      </c>
      <c r="J4" s="20" t="s">
        <v>213</v>
      </c>
      <c r="K4" s="20" t="s">
        <v>214</v>
      </c>
      <c r="L4" s="20" t="s">
        <v>215</v>
      </c>
      <c r="M4" s="20" t="s">
        <v>216</v>
      </c>
      <c r="N4" s="21"/>
      <c r="O4" s="21"/>
      <c r="P4" s="21"/>
      <c r="Q4" s="21"/>
      <c r="R4" s="21"/>
      <c r="S4" s="21"/>
      <c r="T4" s="21"/>
      <c r="U4" s="21"/>
      <c r="V4" s="21"/>
      <c r="W4" s="21"/>
      <c r="X4" s="21"/>
      <c r="Y4" s="21"/>
      <c r="Z4" s="21"/>
      <c r="AA4" s="21"/>
      <c r="AB4" s="21"/>
      <c r="AC4" s="21"/>
      <c r="AD4" s="21"/>
      <c r="AE4" s="21"/>
      <c r="AF4" s="21"/>
      <c r="AG4" s="21"/>
      <c r="AH4" s="21"/>
    </row>
    <row r="5" spans="1:34" x14ac:dyDescent="0.25">
      <c r="A5" s="5" t="s">
        <v>2</v>
      </c>
      <c r="B5" s="6">
        <v>837</v>
      </c>
      <c r="C5" s="22">
        <v>5.7299999999999997E-2</v>
      </c>
      <c r="D5" s="22">
        <v>7.2900000000000006E-2</v>
      </c>
      <c r="E5" s="22">
        <v>5.9700000000000003E-2</v>
      </c>
      <c r="F5" s="22">
        <v>6.93E-2</v>
      </c>
      <c r="G5" s="22">
        <v>7.8899999999999998E-2</v>
      </c>
      <c r="H5" s="22">
        <v>0.1111</v>
      </c>
      <c r="I5" s="22">
        <v>0.1159</v>
      </c>
      <c r="J5" s="22">
        <v>0.184</v>
      </c>
      <c r="K5" s="22">
        <v>0.25090000000000001</v>
      </c>
      <c r="L5" s="22">
        <v>0.19</v>
      </c>
      <c r="M5" s="22">
        <v>0.55079999999999996</v>
      </c>
    </row>
    <row r="6" spans="1:34" x14ac:dyDescent="0.25">
      <c r="A6" s="7"/>
      <c r="B6" s="6" t="s">
        <v>38</v>
      </c>
      <c r="C6" s="22" t="s">
        <v>39</v>
      </c>
      <c r="D6" s="22" t="s">
        <v>39</v>
      </c>
      <c r="E6" s="22" t="s">
        <v>39</v>
      </c>
      <c r="F6" s="22" t="s">
        <v>39</v>
      </c>
      <c r="G6" s="22" t="s">
        <v>39</v>
      </c>
      <c r="H6" s="22" t="s">
        <v>39</v>
      </c>
      <c r="I6" s="22" t="s">
        <v>39</v>
      </c>
      <c r="J6" s="22" t="s">
        <v>39</v>
      </c>
      <c r="K6" s="22" t="s">
        <v>39</v>
      </c>
      <c r="L6" s="22" t="s">
        <v>39</v>
      </c>
      <c r="M6" s="22" t="s">
        <v>39</v>
      </c>
    </row>
    <row r="7" spans="1:34" x14ac:dyDescent="0.25">
      <c r="A7" s="7" t="s">
        <v>40</v>
      </c>
      <c r="B7" s="6" t="s">
        <v>38</v>
      </c>
      <c r="C7" s="22" t="s">
        <v>39</v>
      </c>
      <c r="D7" s="22" t="s">
        <v>39</v>
      </c>
      <c r="E7" s="22" t="s">
        <v>39</v>
      </c>
      <c r="F7" s="22" t="s">
        <v>39</v>
      </c>
      <c r="G7" s="22" t="s">
        <v>39</v>
      </c>
      <c r="H7" s="22" t="s">
        <v>39</v>
      </c>
      <c r="I7" s="22" t="s">
        <v>39</v>
      </c>
      <c r="J7" s="22" t="s">
        <v>39</v>
      </c>
      <c r="K7" s="22" t="s">
        <v>39</v>
      </c>
      <c r="L7" s="22" t="s">
        <v>39</v>
      </c>
      <c r="M7" s="22" t="s">
        <v>39</v>
      </c>
    </row>
    <row r="8" spans="1:34" x14ac:dyDescent="0.25">
      <c r="A8" s="7" t="s">
        <v>41</v>
      </c>
      <c r="B8" s="6">
        <v>5</v>
      </c>
      <c r="C8" s="22" t="s">
        <v>38</v>
      </c>
      <c r="D8" s="22" t="s">
        <v>38</v>
      </c>
      <c r="E8" s="22" t="s">
        <v>38</v>
      </c>
      <c r="F8" s="22" t="s">
        <v>38</v>
      </c>
      <c r="G8" s="22">
        <v>0.4</v>
      </c>
      <c r="H8" s="22">
        <v>0.2</v>
      </c>
      <c r="I8" s="22">
        <v>0.2</v>
      </c>
      <c r="J8" s="22">
        <v>0.2</v>
      </c>
      <c r="K8" s="22" t="s">
        <v>38</v>
      </c>
      <c r="L8" s="22">
        <v>0</v>
      </c>
      <c r="M8" s="22">
        <v>0.4</v>
      </c>
    </row>
    <row r="9" spans="1:34" x14ac:dyDescent="0.25">
      <c r="A9" s="7" t="s">
        <v>42</v>
      </c>
      <c r="B9" s="6" t="s">
        <v>38</v>
      </c>
      <c r="C9" s="22" t="s">
        <v>39</v>
      </c>
      <c r="D9" s="22" t="s">
        <v>39</v>
      </c>
      <c r="E9" s="22" t="s">
        <v>39</v>
      </c>
      <c r="F9" s="22" t="s">
        <v>39</v>
      </c>
      <c r="G9" s="22" t="s">
        <v>39</v>
      </c>
      <c r="H9" s="22" t="s">
        <v>39</v>
      </c>
      <c r="I9" s="22" t="s">
        <v>39</v>
      </c>
      <c r="J9" s="22" t="s">
        <v>39</v>
      </c>
      <c r="K9" s="22" t="s">
        <v>39</v>
      </c>
      <c r="L9" s="22" t="s">
        <v>39</v>
      </c>
      <c r="M9" s="22" t="s">
        <v>39</v>
      </c>
    </row>
    <row r="10" spans="1:34" x14ac:dyDescent="0.25">
      <c r="A10" s="7" t="s">
        <v>43</v>
      </c>
      <c r="B10" s="6" t="s">
        <v>38</v>
      </c>
      <c r="C10" s="22" t="s">
        <v>39</v>
      </c>
      <c r="D10" s="22" t="s">
        <v>39</v>
      </c>
      <c r="E10" s="22" t="s">
        <v>39</v>
      </c>
      <c r="F10" s="22" t="s">
        <v>39</v>
      </c>
      <c r="G10" s="22" t="s">
        <v>39</v>
      </c>
      <c r="H10" s="22" t="s">
        <v>39</v>
      </c>
      <c r="I10" s="22" t="s">
        <v>39</v>
      </c>
      <c r="J10" s="22" t="s">
        <v>39</v>
      </c>
      <c r="K10" s="22" t="s">
        <v>39</v>
      </c>
      <c r="L10" s="22" t="s">
        <v>39</v>
      </c>
      <c r="M10" s="22" t="s">
        <v>39</v>
      </c>
    </row>
    <row r="11" spans="1:34" x14ac:dyDescent="0.25">
      <c r="A11" s="7" t="s">
        <v>44</v>
      </c>
      <c r="B11" s="6" t="s">
        <v>38</v>
      </c>
      <c r="C11" s="22" t="s">
        <v>39</v>
      </c>
      <c r="D11" s="22" t="s">
        <v>39</v>
      </c>
      <c r="E11" s="22" t="s">
        <v>39</v>
      </c>
      <c r="F11" s="22" t="s">
        <v>39</v>
      </c>
      <c r="G11" s="22" t="s">
        <v>39</v>
      </c>
      <c r="H11" s="22" t="s">
        <v>39</v>
      </c>
      <c r="I11" s="22" t="s">
        <v>39</v>
      </c>
      <c r="J11" s="22" t="s">
        <v>39</v>
      </c>
      <c r="K11" s="22" t="s">
        <v>39</v>
      </c>
      <c r="L11" s="22" t="s">
        <v>39</v>
      </c>
      <c r="M11" s="22" t="s">
        <v>39</v>
      </c>
    </row>
    <row r="12" spans="1:34" ht="30" x14ac:dyDescent="0.25">
      <c r="A12" s="7" t="s">
        <v>45</v>
      </c>
      <c r="B12" s="6">
        <v>3</v>
      </c>
      <c r="C12" s="22" t="s">
        <v>39</v>
      </c>
      <c r="D12" s="22" t="s">
        <v>39</v>
      </c>
      <c r="E12" s="22" t="s">
        <v>39</v>
      </c>
      <c r="F12" s="22" t="s">
        <v>39</v>
      </c>
      <c r="G12" s="22" t="s">
        <v>39</v>
      </c>
      <c r="H12" s="22" t="s">
        <v>39</v>
      </c>
      <c r="I12" s="22" t="s">
        <v>39</v>
      </c>
      <c r="J12" s="22" t="s">
        <v>39</v>
      </c>
      <c r="K12" s="22" t="s">
        <v>39</v>
      </c>
      <c r="L12" s="22" t="s">
        <v>39</v>
      </c>
      <c r="M12" s="22" t="s">
        <v>39</v>
      </c>
    </row>
    <row r="13" spans="1:34" x14ac:dyDescent="0.25">
      <c r="A13" s="7" t="s">
        <v>46</v>
      </c>
      <c r="B13" s="6" t="s">
        <v>38</v>
      </c>
      <c r="C13" s="22" t="s">
        <v>39</v>
      </c>
      <c r="D13" s="22" t="s">
        <v>39</v>
      </c>
      <c r="E13" s="22" t="s">
        <v>39</v>
      </c>
      <c r="F13" s="22" t="s">
        <v>39</v>
      </c>
      <c r="G13" s="22" t="s">
        <v>39</v>
      </c>
      <c r="H13" s="22" t="s">
        <v>39</v>
      </c>
      <c r="I13" s="22" t="s">
        <v>39</v>
      </c>
      <c r="J13" s="22" t="s">
        <v>39</v>
      </c>
      <c r="K13" s="22" t="s">
        <v>39</v>
      </c>
      <c r="L13" s="22" t="s">
        <v>39</v>
      </c>
      <c r="M13" s="22" t="s">
        <v>39</v>
      </c>
    </row>
    <row r="14" spans="1:34" x14ac:dyDescent="0.25">
      <c r="A14" s="7" t="s">
        <v>47</v>
      </c>
      <c r="B14" s="6" t="s">
        <v>38</v>
      </c>
      <c r="C14" s="22" t="s">
        <v>39</v>
      </c>
      <c r="D14" s="22" t="s">
        <v>39</v>
      </c>
      <c r="E14" s="22" t="s">
        <v>39</v>
      </c>
      <c r="F14" s="22" t="s">
        <v>39</v>
      </c>
      <c r="G14" s="22" t="s">
        <v>39</v>
      </c>
      <c r="H14" s="22" t="s">
        <v>39</v>
      </c>
      <c r="I14" s="22" t="s">
        <v>39</v>
      </c>
      <c r="J14" s="22" t="s">
        <v>39</v>
      </c>
      <c r="K14" s="22" t="s">
        <v>39</v>
      </c>
      <c r="L14" s="22" t="s">
        <v>39</v>
      </c>
      <c r="M14" s="22" t="s">
        <v>39</v>
      </c>
    </row>
    <row r="15" spans="1:34" x14ac:dyDescent="0.25">
      <c r="A15" s="7"/>
      <c r="B15" s="6" t="s">
        <v>38</v>
      </c>
      <c r="C15" s="22" t="s">
        <v>39</v>
      </c>
      <c r="D15" s="22" t="s">
        <v>39</v>
      </c>
      <c r="E15" s="22" t="s">
        <v>39</v>
      </c>
      <c r="F15" s="22" t="s">
        <v>39</v>
      </c>
      <c r="G15" s="22" t="s">
        <v>39</v>
      </c>
      <c r="H15" s="22" t="s">
        <v>39</v>
      </c>
      <c r="I15" s="22" t="s">
        <v>39</v>
      </c>
      <c r="J15" s="22" t="s">
        <v>39</v>
      </c>
      <c r="K15" s="22" t="s">
        <v>39</v>
      </c>
      <c r="L15" s="22" t="s">
        <v>39</v>
      </c>
      <c r="M15" s="22" t="s">
        <v>39</v>
      </c>
    </row>
    <row r="16" spans="1:34" x14ac:dyDescent="0.25">
      <c r="A16" s="7" t="s">
        <v>48</v>
      </c>
      <c r="B16" s="6">
        <v>7</v>
      </c>
      <c r="C16" s="22" t="s">
        <v>38</v>
      </c>
      <c r="D16" s="22" t="s">
        <v>38</v>
      </c>
      <c r="E16" s="22">
        <v>0.1429</v>
      </c>
      <c r="F16" s="22">
        <v>0.1429</v>
      </c>
      <c r="G16" s="22">
        <v>0.28570000000000001</v>
      </c>
      <c r="H16" s="22">
        <v>0.1429</v>
      </c>
      <c r="I16" s="22" t="s">
        <v>38</v>
      </c>
      <c r="J16" s="22">
        <v>0.1429</v>
      </c>
      <c r="K16" s="22">
        <v>0.1429</v>
      </c>
      <c r="L16" s="22">
        <v>0.1429</v>
      </c>
      <c r="M16" s="22">
        <v>0.28570000000000001</v>
      </c>
    </row>
    <row r="17" spans="1:13" x14ac:dyDescent="0.25">
      <c r="A17" s="7"/>
      <c r="B17" s="6" t="s">
        <v>38</v>
      </c>
      <c r="C17" s="22" t="s">
        <v>39</v>
      </c>
      <c r="D17" s="22" t="s">
        <v>39</v>
      </c>
      <c r="E17" s="22" t="s">
        <v>39</v>
      </c>
      <c r="F17" s="22" t="s">
        <v>39</v>
      </c>
      <c r="G17" s="22" t="s">
        <v>39</v>
      </c>
      <c r="H17" s="22" t="s">
        <v>39</v>
      </c>
      <c r="I17" s="22" t="s">
        <v>39</v>
      </c>
      <c r="J17" s="22" t="s">
        <v>39</v>
      </c>
      <c r="K17" s="22" t="s">
        <v>39</v>
      </c>
      <c r="L17" s="22" t="s">
        <v>39</v>
      </c>
      <c r="M17" s="22" t="s">
        <v>39</v>
      </c>
    </row>
    <row r="18" spans="1:13" x14ac:dyDescent="0.25">
      <c r="A18" s="7" t="s">
        <v>49</v>
      </c>
      <c r="B18" s="6" t="s">
        <v>38</v>
      </c>
      <c r="C18" s="22" t="s">
        <v>39</v>
      </c>
      <c r="D18" s="22" t="s">
        <v>39</v>
      </c>
      <c r="E18" s="22" t="s">
        <v>39</v>
      </c>
      <c r="F18" s="22" t="s">
        <v>39</v>
      </c>
      <c r="G18" s="22" t="s">
        <v>39</v>
      </c>
      <c r="H18" s="22" t="s">
        <v>39</v>
      </c>
      <c r="I18" s="22" t="s">
        <v>39</v>
      </c>
      <c r="J18" s="22" t="s">
        <v>39</v>
      </c>
      <c r="K18" s="22" t="s">
        <v>39</v>
      </c>
      <c r="L18" s="22" t="s">
        <v>39</v>
      </c>
      <c r="M18" s="22" t="s">
        <v>39</v>
      </c>
    </row>
    <row r="19" spans="1:13" x14ac:dyDescent="0.25">
      <c r="A19" s="7" t="s">
        <v>50</v>
      </c>
      <c r="B19" s="6" t="s">
        <v>38</v>
      </c>
      <c r="C19" s="22" t="s">
        <v>39</v>
      </c>
      <c r="D19" s="22" t="s">
        <v>39</v>
      </c>
      <c r="E19" s="22" t="s">
        <v>39</v>
      </c>
      <c r="F19" s="22" t="s">
        <v>39</v>
      </c>
      <c r="G19" s="22" t="s">
        <v>39</v>
      </c>
      <c r="H19" s="22" t="s">
        <v>39</v>
      </c>
      <c r="I19" s="22" t="s">
        <v>39</v>
      </c>
      <c r="J19" s="22" t="s">
        <v>39</v>
      </c>
      <c r="K19" s="22" t="s">
        <v>39</v>
      </c>
      <c r="L19" s="22" t="s">
        <v>39</v>
      </c>
      <c r="M19" s="22" t="s">
        <v>39</v>
      </c>
    </row>
    <row r="20" spans="1:13" x14ac:dyDescent="0.25">
      <c r="A20" s="7" t="s">
        <v>51</v>
      </c>
      <c r="B20" s="6">
        <v>46</v>
      </c>
      <c r="C20" s="22">
        <v>0.1087</v>
      </c>
      <c r="D20" s="22">
        <v>4.3499999999999997E-2</v>
      </c>
      <c r="E20" s="22">
        <v>4.3499999999999997E-2</v>
      </c>
      <c r="F20" s="22">
        <v>4.3499999999999997E-2</v>
      </c>
      <c r="G20" s="22">
        <v>0.13039999999999999</v>
      </c>
      <c r="H20" s="22">
        <v>0.1739</v>
      </c>
      <c r="I20" s="22">
        <v>0.1739</v>
      </c>
      <c r="J20" s="22">
        <v>0.1087</v>
      </c>
      <c r="K20" s="22">
        <v>0.1739</v>
      </c>
      <c r="L20" s="22">
        <v>0.19570000000000001</v>
      </c>
      <c r="M20" s="22">
        <v>0.45650000000000002</v>
      </c>
    </row>
    <row r="21" spans="1:13" x14ac:dyDescent="0.25">
      <c r="A21" s="7" t="s">
        <v>52</v>
      </c>
      <c r="B21" s="6">
        <v>412</v>
      </c>
      <c r="C21" s="22">
        <v>6.0699999999999997E-2</v>
      </c>
      <c r="D21" s="22">
        <v>7.0400000000000004E-2</v>
      </c>
      <c r="E21" s="22">
        <v>6.3100000000000003E-2</v>
      </c>
      <c r="F21" s="22">
        <v>8.2500000000000004E-2</v>
      </c>
      <c r="G21" s="22">
        <v>5.8299999999999998E-2</v>
      </c>
      <c r="H21" s="22">
        <v>0.11409999999999999</v>
      </c>
      <c r="I21" s="22">
        <v>0.11169999999999999</v>
      </c>
      <c r="J21" s="22">
        <v>0.1966</v>
      </c>
      <c r="K21" s="22">
        <v>0.2427</v>
      </c>
      <c r="L21" s="22">
        <v>0.19420000000000001</v>
      </c>
      <c r="M21" s="22">
        <v>0.55100000000000005</v>
      </c>
    </row>
    <row r="22" spans="1:13" x14ac:dyDescent="0.25">
      <c r="A22" s="7" t="s">
        <v>53</v>
      </c>
      <c r="B22" s="6">
        <v>314</v>
      </c>
      <c r="C22" s="22">
        <v>4.1399999999999999E-2</v>
      </c>
      <c r="D22" s="22">
        <v>7.6399999999999996E-2</v>
      </c>
      <c r="E22" s="22">
        <v>5.4100000000000002E-2</v>
      </c>
      <c r="F22" s="22">
        <v>5.4100000000000002E-2</v>
      </c>
      <c r="G22" s="22">
        <v>8.5999999999999993E-2</v>
      </c>
      <c r="H22" s="22">
        <v>8.5999999999999993E-2</v>
      </c>
      <c r="I22" s="22">
        <v>0.1178</v>
      </c>
      <c r="J22" s="22">
        <v>0.18149999999999999</v>
      </c>
      <c r="K22" s="22">
        <v>0.30249999999999999</v>
      </c>
      <c r="L22" s="22">
        <v>0.17199999999999999</v>
      </c>
      <c r="M22" s="22">
        <v>0.60189999999999999</v>
      </c>
    </row>
    <row r="23" spans="1:13" x14ac:dyDescent="0.25">
      <c r="A23" s="7" t="s">
        <v>54</v>
      </c>
      <c r="B23" s="6">
        <v>369</v>
      </c>
      <c r="C23" s="22">
        <v>5.4199999999999998E-2</v>
      </c>
      <c r="D23" s="22">
        <v>6.5000000000000002E-2</v>
      </c>
      <c r="E23" s="22">
        <v>4.8800000000000003E-2</v>
      </c>
      <c r="F23" s="22">
        <v>7.3200000000000001E-2</v>
      </c>
      <c r="G23" s="22">
        <v>7.0499999999999993E-2</v>
      </c>
      <c r="H23" s="22">
        <v>0.1328</v>
      </c>
      <c r="I23" s="22">
        <v>0.14910000000000001</v>
      </c>
      <c r="J23" s="22">
        <v>0.16800000000000001</v>
      </c>
      <c r="K23" s="22">
        <v>0.23849999999999999</v>
      </c>
      <c r="L23" s="22">
        <v>0.16800000000000001</v>
      </c>
      <c r="M23" s="22">
        <v>0.55559999999999998</v>
      </c>
    </row>
    <row r="24" spans="1:13" x14ac:dyDescent="0.25">
      <c r="A24" s="7" t="s">
        <v>55</v>
      </c>
      <c r="B24" s="6">
        <v>395</v>
      </c>
      <c r="C24" s="22">
        <v>5.8200000000000002E-2</v>
      </c>
      <c r="D24" s="22">
        <v>7.85E-2</v>
      </c>
      <c r="E24" s="22">
        <v>6.08E-2</v>
      </c>
      <c r="F24" s="22">
        <v>6.08E-2</v>
      </c>
      <c r="G24" s="22">
        <v>7.85E-2</v>
      </c>
      <c r="H24" s="22">
        <v>8.3500000000000005E-2</v>
      </c>
      <c r="I24" s="22">
        <v>8.8599999999999998E-2</v>
      </c>
      <c r="J24" s="22">
        <v>0.19750000000000001</v>
      </c>
      <c r="K24" s="22">
        <v>0.29370000000000002</v>
      </c>
      <c r="L24" s="22">
        <v>0.19750000000000001</v>
      </c>
      <c r="M24" s="22">
        <v>0.57969999999999999</v>
      </c>
    </row>
    <row r="25" spans="1:13" ht="30" x14ac:dyDescent="0.25">
      <c r="A25" s="7" t="s">
        <v>56</v>
      </c>
      <c r="B25" s="6">
        <v>157</v>
      </c>
      <c r="C25" s="22">
        <v>3.8199999999999998E-2</v>
      </c>
      <c r="D25" s="22">
        <v>7.6399999999999996E-2</v>
      </c>
      <c r="E25" s="22">
        <v>5.0999999999999997E-2</v>
      </c>
      <c r="F25" s="22">
        <v>5.7299999999999997E-2</v>
      </c>
      <c r="G25" s="22">
        <v>8.9200000000000002E-2</v>
      </c>
      <c r="H25" s="22">
        <v>0.10829999999999999</v>
      </c>
      <c r="I25" s="22">
        <v>0.1338</v>
      </c>
      <c r="J25" s="22">
        <v>0.2102</v>
      </c>
      <c r="K25" s="22">
        <v>0.23569999999999999</v>
      </c>
      <c r="L25" s="22">
        <v>0.1656</v>
      </c>
      <c r="M25" s="22">
        <v>0.5796</v>
      </c>
    </row>
    <row r="26" spans="1:13" ht="30" x14ac:dyDescent="0.25">
      <c r="A26" s="7" t="s">
        <v>57</v>
      </c>
      <c r="B26" s="6">
        <v>133</v>
      </c>
      <c r="C26" s="22">
        <v>6.0199999999999997E-2</v>
      </c>
      <c r="D26" s="22">
        <v>6.7699999999999996E-2</v>
      </c>
      <c r="E26" s="22">
        <v>4.5100000000000001E-2</v>
      </c>
      <c r="F26" s="22">
        <v>7.5200000000000003E-2</v>
      </c>
      <c r="G26" s="22">
        <v>3.7600000000000001E-2</v>
      </c>
      <c r="H26" s="22">
        <v>0.1278</v>
      </c>
      <c r="I26" s="22">
        <v>0.1203</v>
      </c>
      <c r="J26" s="22">
        <v>0.26319999999999999</v>
      </c>
      <c r="K26" s="22">
        <v>0.20300000000000001</v>
      </c>
      <c r="L26" s="22">
        <v>0.1729</v>
      </c>
      <c r="M26" s="22">
        <v>0.58650000000000002</v>
      </c>
    </row>
    <row r="27" spans="1:13" ht="30" x14ac:dyDescent="0.25">
      <c r="A27" s="7" t="s">
        <v>58</v>
      </c>
      <c r="B27" s="6">
        <v>51</v>
      </c>
      <c r="C27" s="22">
        <v>0.1176</v>
      </c>
      <c r="D27" s="22">
        <v>5.8799999999999998E-2</v>
      </c>
      <c r="E27" s="22">
        <v>1.9599999999999999E-2</v>
      </c>
      <c r="F27" s="22" t="s">
        <v>38</v>
      </c>
      <c r="G27" s="22">
        <v>7.8399999999999997E-2</v>
      </c>
      <c r="H27" s="22">
        <v>5.8799999999999998E-2</v>
      </c>
      <c r="I27" s="22">
        <v>0.17649999999999999</v>
      </c>
      <c r="J27" s="22">
        <v>0.23530000000000001</v>
      </c>
      <c r="K27" s="22">
        <v>0.25490000000000002</v>
      </c>
      <c r="L27" s="22">
        <v>0.1961</v>
      </c>
      <c r="M27" s="22">
        <v>0.66669999999999996</v>
      </c>
    </row>
    <row r="28" spans="1:13" ht="30" x14ac:dyDescent="0.25">
      <c r="A28" s="7" t="s">
        <v>59</v>
      </c>
      <c r="B28" s="6">
        <v>122</v>
      </c>
      <c r="C28" s="22">
        <v>8.2000000000000003E-2</v>
      </c>
      <c r="D28" s="22">
        <v>8.2000000000000003E-2</v>
      </c>
      <c r="E28" s="22">
        <v>8.2000000000000003E-2</v>
      </c>
      <c r="F28" s="22">
        <v>4.1000000000000002E-2</v>
      </c>
      <c r="G28" s="22">
        <v>5.74E-2</v>
      </c>
      <c r="H28" s="22">
        <v>0.14749999999999999</v>
      </c>
      <c r="I28" s="22">
        <v>0.14749999999999999</v>
      </c>
      <c r="J28" s="22">
        <v>0.13109999999999999</v>
      </c>
      <c r="K28" s="22">
        <v>0.22950000000000001</v>
      </c>
      <c r="L28" s="22">
        <v>0.24590000000000001</v>
      </c>
      <c r="M28" s="22">
        <v>0.50819999999999999</v>
      </c>
    </row>
    <row r="29" spans="1:13" ht="30" x14ac:dyDescent="0.25">
      <c r="A29" s="7" t="s">
        <v>60</v>
      </c>
      <c r="B29" s="6">
        <v>217</v>
      </c>
      <c r="C29" s="22">
        <v>5.9900000000000002E-2</v>
      </c>
      <c r="D29" s="22">
        <v>5.9900000000000002E-2</v>
      </c>
      <c r="E29" s="22">
        <v>6.4500000000000002E-2</v>
      </c>
      <c r="F29" s="22">
        <v>7.8299999999999995E-2</v>
      </c>
      <c r="G29" s="22">
        <v>0.1014</v>
      </c>
      <c r="H29" s="22">
        <v>8.7599999999999997E-2</v>
      </c>
      <c r="I29" s="22">
        <v>0.106</v>
      </c>
      <c r="J29" s="22">
        <v>0.18429999999999999</v>
      </c>
      <c r="K29" s="22">
        <v>0.2581</v>
      </c>
      <c r="L29" s="22">
        <v>0.18429999999999999</v>
      </c>
      <c r="M29" s="22">
        <v>0.5484</v>
      </c>
    </row>
    <row r="30" spans="1:13" ht="30" x14ac:dyDescent="0.25">
      <c r="A30" s="7" t="s">
        <v>61</v>
      </c>
      <c r="B30" s="6">
        <v>253</v>
      </c>
      <c r="C30" s="22">
        <v>4.7399999999999998E-2</v>
      </c>
      <c r="D30" s="22">
        <v>5.9299999999999999E-2</v>
      </c>
      <c r="E30" s="22">
        <v>5.9299999999999999E-2</v>
      </c>
      <c r="F30" s="22">
        <v>5.5300000000000002E-2</v>
      </c>
      <c r="G30" s="22">
        <v>5.1400000000000001E-2</v>
      </c>
      <c r="H30" s="22">
        <v>7.51E-2</v>
      </c>
      <c r="I30" s="22">
        <v>0.1186</v>
      </c>
      <c r="J30" s="22">
        <v>0.2213</v>
      </c>
      <c r="K30" s="22">
        <v>0.31230000000000002</v>
      </c>
      <c r="L30" s="22">
        <v>0.16600000000000001</v>
      </c>
      <c r="M30" s="22">
        <v>0.6522</v>
      </c>
    </row>
    <row r="31" spans="1:13" x14ac:dyDescent="0.25">
      <c r="A31" s="7" t="s">
        <v>62</v>
      </c>
      <c r="B31" s="6">
        <v>66</v>
      </c>
      <c r="C31" s="22">
        <v>4.5499999999999999E-2</v>
      </c>
      <c r="D31" s="22">
        <v>6.0600000000000001E-2</v>
      </c>
      <c r="E31" s="22">
        <v>1.52E-2</v>
      </c>
      <c r="F31" s="22">
        <v>6.0600000000000001E-2</v>
      </c>
      <c r="G31" s="22">
        <v>9.0899999999999995E-2</v>
      </c>
      <c r="H31" s="22">
        <v>0.1212</v>
      </c>
      <c r="I31" s="22">
        <v>9.0899999999999995E-2</v>
      </c>
      <c r="J31" s="22">
        <v>0.19700000000000001</v>
      </c>
      <c r="K31" s="22">
        <v>0.31819999999999998</v>
      </c>
      <c r="L31" s="22">
        <v>0.1212</v>
      </c>
      <c r="M31" s="22">
        <v>0.60609999999999997</v>
      </c>
    </row>
    <row r="32" spans="1:13" x14ac:dyDescent="0.25">
      <c r="A32" s="7" t="s">
        <v>63</v>
      </c>
      <c r="B32" s="6">
        <v>68</v>
      </c>
      <c r="C32" s="22">
        <v>4.41E-2</v>
      </c>
      <c r="D32" s="22">
        <v>0.10290000000000001</v>
      </c>
      <c r="E32" s="22">
        <v>5.8799999999999998E-2</v>
      </c>
      <c r="F32" s="22">
        <v>7.3499999999999996E-2</v>
      </c>
      <c r="G32" s="22">
        <v>7.3499999999999996E-2</v>
      </c>
      <c r="H32" s="22">
        <v>7.3499999999999996E-2</v>
      </c>
      <c r="I32" s="22">
        <v>8.8200000000000001E-2</v>
      </c>
      <c r="J32" s="22">
        <v>0.2059</v>
      </c>
      <c r="K32" s="22">
        <v>0.27939999999999998</v>
      </c>
      <c r="L32" s="22">
        <v>0.2059</v>
      </c>
      <c r="M32" s="22">
        <v>0.57350000000000001</v>
      </c>
    </row>
    <row r="33" spans="1:13" x14ac:dyDescent="0.25">
      <c r="A33" s="7" t="s">
        <v>64</v>
      </c>
      <c r="B33" s="6">
        <v>94</v>
      </c>
      <c r="C33" s="22">
        <v>4.2599999999999999E-2</v>
      </c>
      <c r="D33" s="22">
        <v>7.4499999999999997E-2</v>
      </c>
      <c r="E33" s="22">
        <v>7.4499999999999997E-2</v>
      </c>
      <c r="F33" s="22">
        <v>4.2599999999999999E-2</v>
      </c>
      <c r="G33" s="22">
        <v>0.10639999999999999</v>
      </c>
      <c r="H33" s="22">
        <v>0.11700000000000001</v>
      </c>
      <c r="I33" s="22">
        <v>0.2021</v>
      </c>
      <c r="J33" s="22">
        <v>0.15959999999999999</v>
      </c>
      <c r="K33" s="22">
        <v>0.18090000000000001</v>
      </c>
      <c r="L33" s="22">
        <v>0.1915</v>
      </c>
      <c r="M33" s="22">
        <v>0.54259999999999997</v>
      </c>
    </row>
    <row r="34" spans="1:13" x14ac:dyDescent="0.25">
      <c r="A34" s="7" t="s">
        <v>65</v>
      </c>
      <c r="B34" s="6">
        <v>71</v>
      </c>
      <c r="C34" s="22">
        <v>2.8199999999999999E-2</v>
      </c>
      <c r="D34" s="22">
        <v>8.4500000000000006E-2</v>
      </c>
      <c r="E34" s="22">
        <v>2.8199999999999999E-2</v>
      </c>
      <c r="F34" s="22">
        <v>9.8599999999999993E-2</v>
      </c>
      <c r="G34" s="22">
        <v>5.6300000000000003E-2</v>
      </c>
      <c r="H34" s="22">
        <v>0.14080000000000001</v>
      </c>
      <c r="I34" s="22">
        <v>8.4500000000000006E-2</v>
      </c>
      <c r="J34" s="22">
        <v>0.2394</v>
      </c>
      <c r="K34" s="22">
        <v>0.2394</v>
      </c>
      <c r="L34" s="22">
        <v>0.14080000000000001</v>
      </c>
      <c r="M34" s="22">
        <v>0.56340000000000001</v>
      </c>
    </row>
    <row r="35" spans="1:13" x14ac:dyDescent="0.25">
      <c r="A35" s="7" t="s">
        <v>66</v>
      </c>
      <c r="B35" s="6">
        <v>48</v>
      </c>
      <c r="C35" s="22">
        <v>0.1042</v>
      </c>
      <c r="D35" s="22">
        <v>6.25E-2</v>
      </c>
      <c r="E35" s="22">
        <v>4.1700000000000001E-2</v>
      </c>
      <c r="F35" s="22">
        <v>0.1042</v>
      </c>
      <c r="G35" s="22">
        <v>6.25E-2</v>
      </c>
      <c r="H35" s="22">
        <v>8.3299999999999999E-2</v>
      </c>
      <c r="I35" s="22">
        <v>2.0799999999999999E-2</v>
      </c>
      <c r="J35" s="22">
        <v>0.1875</v>
      </c>
      <c r="K35" s="22">
        <v>0.33329999999999999</v>
      </c>
      <c r="L35" s="22">
        <v>0.20830000000000001</v>
      </c>
      <c r="M35" s="22">
        <v>0.54169999999999996</v>
      </c>
    </row>
    <row r="36" spans="1:13" x14ac:dyDescent="0.25">
      <c r="A36" s="7" t="s">
        <v>67</v>
      </c>
      <c r="B36" s="6">
        <v>43</v>
      </c>
      <c r="C36" s="22">
        <v>6.9800000000000001E-2</v>
      </c>
      <c r="D36" s="22">
        <v>6.9800000000000001E-2</v>
      </c>
      <c r="E36" s="22">
        <v>2.3300000000000001E-2</v>
      </c>
      <c r="F36" s="22">
        <v>4.65E-2</v>
      </c>
      <c r="G36" s="22">
        <v>9.2999999999999999E-2</v>
      </c>
      <c r="H36" s="22">
        <v>2.3300000000000001E-2</v>
      </c>
      <c r="I36" s="22">
        <v>0.1628</v>
      </c>
      <c r="J36" s="22">
        <v>0.20930000000000001</v>
      </c>
      <c r="K36" s="22">
        <v>0.30230000000000001</v>
      </c>
      <c r="L36" s="22">
        <v>0.1628</v>
      </c>
      <c r="M36" s="22">
        <v>0.6744</v>
      </c>
    </row>
    <row r="37" spans="1:13" x14ac:dyDescent="0.25">
      <c r="A37" s="7" t="s">
        <v>68</v>
      </c>
      <c r="B37" s="6">
        <v>38</v>
      </c>
      <c r="C37" s="22">
        <v>2.63E-2</v>
      </c>
      <c r="D37" s="22" t="s">
        <v>38</v>
      </c>
      <c r="E37" s="22">
        <v>0.1053</v>
      </c>
      <c r="F37" s="22">
        <v>5.2600000000000001E-2</v>
      </c>
      <c r="G37" s="22">
        <v>0.1053</v>
      </c>
      <c r="H37" s="22">
        <v>5.2600000000000001E-2</v>
      </c>
      <c r="I37" s="22">
        <v>2.63E-2</v>
      </c>
      <c r="J37" s="22">
        <v>0.26319999999999999</v>
      </c>
      <c r="K37" s="22">
        <v>0.36840000000000001</v>
      </c>
      <c r="L37" s="22">
        <v>0.13159999999999999</v>
      </c>
      <c r="M37" s="22">
        <v>0.65790000000000004</v>
      </c>
    </row>
    <row r="38" spans="1:13" x14ac:dyDescent="0.25">
      <c r="A38" s="7" t="s">
        <v>69</v>
      </c>
      <c r="B38" s="6">
        <v>101</v>
      </c>
      <c r="C38" s="22">
        <v>6.93E-2</v>
      </c>
      <c r="D38" s="22">
        <v>8.9099999999999999E-2</v>
      </c>
      <c r="E38" s="22">
        <v>3.9600000000000003E-2</v>
      </c>
      <c r="F38" s="22">
        <v>7.9200000000000007E-2</v>
      </c>
      <c r="G38" s="22">
        <v>3.9600000000000003E-2</v>
      </c>
      <c r="H38" s="22">
        <v>0.1188</v>
      </c>
      <c r="I38" s="22">
        <v>0.1782</v>
      </c>
      <c r="J38" s="22">
        <v>0.1089</v>
      </c>
      <c r="K38" s="22">
        <v>0.2772</v>
      </c>
      <c r="L38" s="22">
        <v>0.19800000000000001</v>
      </c>
      <c r="M38" s="22">
        <v>0.56440000000000001</v>
      </c>
    </row>
    <row r="39" spans="1:13" x14ac:dyDescent="0.25">
      <c r="A39" s="7" t="s">
        <v>70</v>
      </c>
      <c r="B39" s="6">
        <v>29</v>
      </c>
      <c r="C39" s="22">
        <v>3.4500000000000003E-2</v>
      </c>
      <c r="D39" s="22">
        <v>0.13789999999999999</v>
      </c>
      <c r="E39" s="22">
        <v>6.9000000000000006E-2</v>
      </c>
      <c r="F39" s="22">
        <v>3.4500000000000003E-2</v>
      </c>
      <c r="G39" s="22">
        <v>6.9000000000000006E-2</v>
      </c>
      <c r="H39" s="22">
        <v>0.1724</v>
      </c>
      <c r="I39" s="22">
        <v>0.10340000000000001</v>
      </c>
      <c r="J39" s="22">
        <v>0.13789999999999999</v>
      </c>
      <c r="K39" s="22">
        <v>0.2414</v>
      </c>
      <c r="L39" s="22">
        <v>0.2414</v>
      </c>
      <c r="M39" s="22">
        <v>0.48280000000000001</v>
      </c>
    </row>
    <row r="40" spans="1:13" x14ac:dyDescent="0.25">
      <c r="A40" s="7" t="s">
        <v>71</v>
      </c>
      <c r="B40" s="6">
        <v>62</v>
      </c>
      <c r="C40" s="22">
        <v>8.0600000000000005E-2</v>
      </c>
      <c r="D40" s="22">
        <v>6.4500000000000002E-2</v>
      </c>
      <c r="E40" s="22">
        <v>8.0600000000000005E-2</v>
      </c>
      <c r="F40" s="22">
        <v>4.8399999999999999E-2</v>
      </c>
      <c r="G40" s="22">
        <v>0.1129</v>
      </c>
      <c r="H40" s="22">
        <v>0.129</v>
      </c>
      <c r="I40" s="22">
        <v>8.0600000000000005E-2</v>
      </c>
      <c r="J40" s="22">
        <v>0.1613</v>
      </c>
      <c r="K40" s="22">
        <v>0.2419</v>
      </c>
      <c r="L40" s="22">
        <v>0.2258</v>
      </c>
      <c r="M40" s="22">
        <v>0.4839</v>
      </c>
    </row>
    <row r="41" spans="1:13" x14ac:dyDescent="0.25">
      <c r="A41" s="7" t="s">
        <v>72</v>
      </c>
      <c r="B41" s="6">
        <v>128</v>
      </c>
      <c r="C41" s="22">
        <v>6.25E-2</v>
      </c>
      <c r="D41" s="22">
        <v>7.0300000000000001E-2</v>
      </c>
      <c r="E41" s="22">
        <v>8.5900000000000004E-2</v>
      </c>
      <c r="F41" s="22">
        <v>5.4699999999999999E-2</v>
      </c>
      <c r="G41" s="22">
        <v>6.25E-2</v>
      </c>
      <c r="H41" s="22">
        <v>0.1094</v>
      </c>
      <c r="I41" s="22">
        <v>0.1406</v>
      </c>
      <c r="J41" s="22">
        <v>0.2031</v>
      </c>
      <c r="K41" s="22">
        <v>0.2109</v>
      </c>
      <c r="L41" s="22">
        <v>0.21879999999999999</v>
      </c>
      <c r="M41" s="22">
        <v>0.55469999999999997</v>
      </c>
    </row>
    <row r="42" spans="1:13" x14ac:dyDescent="0.25">
      <c r="A42" s="7" t="s">
        <v>73</v>
      </c>
      <c r="B42" s="6">
        <v>127</v>
      </c>
      <c r="C42" s="22">
        <v>5.5100000000000003E-2</v>
      </c>
      <c r="D42" s="22">
        <v>7.8700000000000006E-2</v>
      </c>
      <c r="E42" s="22">
        <v>7.0900000000000005E-2</v>
      </c>
      <c r="F42" s="22">
        <v>4.7199999999999999E-2</v>
      </c>
      <c r="G42" s="22">
        <v>9.4500000000000001E-2</v>
      </c>
      <c r="H42" s="22">
        <v>6.3E-2</v>
      </c>
      <c r="I42" s="22">
        <v>0.1575</v>
      </c>
      <c r="J42" s="22">
        <v>0.19689999999999999</v>
      </c>
      <c r="K42" s="22">
        <v>0.23619999999999999</v>
      </c>
      <c r="L42" s="22">
        <v>0.20469999999999999</v>
      </c>
      <c r="M42" s="22">
        <v>0.59060000000000001</v>
      </c>
    </row>
    <row r="43" spans="1:13" x14ac:dyDescent="0.25">
      <c r="A43" s="7" t="s">
        <v>74</v>
      </c>
      <c r="B43" s="6">
        <v>414</v>
      </c>
      <c r="C43" s="22">
        <v>6.2799999999999995E-2</v>
      </c>
      <c r="D43" s="22">
        <v>6.5199999999999994E-2</v>
      </c>
      <c r="E43" s="22">
        <v>5.3100000000000001E-2</v>
      </c>
      <c r="F43" s="22">
        <v>6.7599999999999993E-2</v>
      </c>
      <c r="G43" s="22">
        <v>6.2799999999999995E-2</v>
      </c>
      <c r="H43" s="22">
        <v>9.6600000000000005E-2</v>
      </c>
      <c r="I43" s="22">
        <v>0.12559999999999999</v>
      </c>
      <c r="J43" s="22">
        <v>0.17150000000000001</v>
      </c>
      <c r="K43" s="22">
        <v>0.29470000000000002</v>
      </c>
      <c r="L43" s="22">
        <v>0.1812</v>
      </c>
      <c r="M43" s="22">
        <v>0.59179999999999999</v>
      </c>
    </row>
    <row r="44" spans="1:13" x14ac:dyDescent="0.25">
      <c r="A44" s="7" t="s">
        <v>75</v>
      </c>
      <c r="B44" s="6">
        <v>21</v>
      </c>
      <c r="C44" s="22" t="s">
        <v>38</v>
      </c>
      <c r="D44" s="22">
        <v>4.7600000000000003E-2</v>
      </c>
      <c r="E44" s="22">
        <v>4.7600000000000003E-2</v>
      </c>
      <c r="F44" s="22">
        <v>9.5200000000000007E-2</v>
      </c>
      <c r="G44" s="22">
        <v>9.5200000000000007E-2</v>
      </c>
      <c r="H44" s="22">
        <v>9.5200000000000007E-2</v>
      </c>
      <c r="I44" s="22">
        <v>9.5200000000000007E-2</v>
      </c>
      <c r="J44" s="22">
        <v>0.1905</v>
      </c>
      <c r="K44" s="22">
        <v>0.33329999999999999</v>
      </c>
      <c r="L44" s="22">
        <v>9.5200000000000007E-2</v>
      </c>
      <c r="M44" s="22">
        <v>0.61899999999999999</v>
      </c>
    </row>
    <row r="45" spans="1:13" x14ac:dyDescent="0.25">
      <c r="A45" s="7" t="s">
        <v>76</v>
      </c>
      <c r="B45" s="6">
        <v>21</v>
      </c>
      <c r="C45" s="22">
        <v>9.5200000000000007E-2</v>
      </c>
      <c r="D45" s="22" t="s">
        <v>38</v>
      </c>
      <c r="E45" s="22">
        <v>0.1429</v>
      </c>
      <c r="F45" s="22" t="s">
        <v>38</v>
      </c>
      <c r="G45" s="22" t="s">
        <v>38</v>
      </c>
      <c r="H45" s="22">
        <v>0.1429</v>
      </c>
      <c r="I45" s="22">
        <v>9.5200000000000007E-2</v>
      </c>
      <c r="J45" s="22">
        <v>9.5200000000000007E-2</v>
      </c>
      <c r="K45" s="22">
        <v>0.42859999999999998</v>
      </c>
      <c r="L45" s="22">
        <v>0.23810000000000001</v>
      </c>
      <c r="M45" s="22">
        <v>0.61899999999999999</v>
      </c>
    </row>
    <row r="46" spans="1:13" x14ac:dyDescent="0.25">
      <c r="A46" s="7" t="s">
        <v>77</v>
      </c>
      <c r="B46" s="6">
        <v>49</v>
      </c>
      <c r="C46" s="22">
        <v>2.0400000000000001E-2</v>
      </c>
      <c r="D46" s="22">
        <v>0.10199999999999999</v>
      </c>
      <c r="E46" s="22">
        <v>2.0400000000000001E-2</v>
      </c>
      <c r="F46" s="22">
        <v>8.1600000000000006E-2</v>
      </c>
      <c r="G46" s="22">
        <v>2.0400000000000001E-2</v>
      </c>
      <c r="H46" s="22">
        <v>0.24490000000000001</v>
      </c>
      <c r="I46" s="22">
        <v>0.12239999999999999</v>
      </c>
      <c r="J46" s="22">
        <v>0.2041</v>
      </c>
      <c r="K46" s="22">
        <v>0.1837</v>
      </c>
      <c r="L46" s="22">
        <v>0.1429</v>
      </c>
      <c r="M46" s="22">
        <v>0.51019999999999999</v>
      </c>
    </row>
    <row r="47" spans="1:13" x14ac:dyDescent="0.25">
      <c r="A47" s="7" t="s">
        <v>78</v>
      </c>
      <c r="B47" s="6">
        <v>100</v>
      </c>
      <c r="C47" s="22">
        <v>7.0000000000000007E-2</v>
      </c>
      <c r="D47" s="22">
        <v>0.1</v>
      </c>
      <c r="E47" s="22">
        <v>7.0000000000000007E-2</v>
      </c>
      <c r="F47" s="22">
        <v>0.11</v>
      </c>
      <c r="G47" s="22">
        <v>0.11</v>
      </c>
      <c r="H47" s="22">
        <v>0.06</v>
      </c>
      <c r="I47" s="22">
        <v>0.15</v>
      </c>
      <c r="J47" s="22">
        <v>0.14000000000000001</v>
      </c>
      <c r="K47" s="22">
        <v>0.19</v>
      </c>
      <c r="L47" s="22">
        <v>0.24</v>
      </c>
      <c r="M47" s="22">
        <v>0.48</v>
      </c>
    </row>
    <row r="48" spans="1:13" x14ac:dyDescent="0.25">
      <c r="A48" s="7" t="s">
        <v>79</v>
      </c>
      <c r="B48" s="6">
        <v>229</v>
      </c>
      <c r="C48" s="22">
        <v>6.5500000000000003E-2</v>
      </c>
      <c r="D48" s="22">
        <v>7.4200000000000002E-2</v>
      </c>
      <c r="E48" s="22">
        <v>6.9900000000000004E-2</v>
      </c>
      <c r="F48" s="22">
        <v>6.9900000000000004E-2</v>
      </c>
      <c r="G48" s="22">
        <v>6.9900000000000004E-2</v>
      </c>
      <c r="H48" s="22">
        <v>0.12659999999999999</v>
      </c>
      <c r="I48" s="22">
        <v>0.1048</v>
      </c>
      <c r="J48" s="22">
        <v>0.18340000000000001</v>
      </c>
      <c r="K48" s="22">
        <v>0.23580000000000001</v>
      </c>
      <c r="L48" s="22">
        <v>0.20960000000000001</v>
      </c>
      <c r="M48" s="22">
        <v>0.52400000000000002</v>
      </c>
    </row>
    <row r="49" spans="1:13" x14ac:dyDescent="0.25">
      <c r="A49" s="7" t="s">
        <v>80</v>
      </c>
      <c r="B49" s="6">
        <v>131</v>
      </c>
      <c r="C49" s="22">
        <v>6.1100000000000002E-2</v>
      </c>
      <c r="D49" s="22">
        <v>7.6300000000000007E-2</v>
      </c>
      <c r="E49" s="22">
        <v>4.58E-2</v>
      </c>
      <c r="F49" s="22">
        <v>9.1600000000000001E-2</v>
      </c>
      <c r="G49" s="22">
        <v>9.9199999999999997E-2</v>
      </c>
      <c r="H49" s="22">
        <v>9.9199999999999997E-2</v>
      </c>
      <c r="I49" s="22">
        <v>9.9199999999999997E-2</v>
      </c>
      <c r="J49" s="22">
        <v>0.16789999999999999</v>
      </c>
      <c r="K49" s="22">
        <v>0.25950000000000001</v>
      </c>
      <c r="L49" s="22">
        <v>0.1832</v>
      </c>
      <c r="M49" s="22">
        <v>0.52669999999999995</v>
      </c>
    </row>
    <row r="50" spans="1:13" x14ac:dyDescent="0.25">
      <c r="A50" s="7" t="s">
        <v>81</v>
      </c>
      <c r="B50" s="6">
        <v>78</v>
      </c>
      <c r="C50" s="22">
        <v>1.2800000000000001E-2</v>
      </c>
      <c r="D50" s="22">
        <v>6.4100000000000004E-2</v>
      </c>
      <c r="E50" s="22">
        <v>5.1299999999999998E-2</v>
      </c>
      <c r="F50" s="22">
        <v>6.4100000000000004E-2</v>
      </c>
      <c r="G50" s="22">
        <v>7.6899999999999996E-2</v>
      </c>
      <c r="H50" s="22">
        <v>6.4100000000000004E-2</v>
      </c>
      <c r="I50" s="22">
        <v>0.15379999999999999</v>
      </c>
      <c r="J50" s="22">
        <v>0.17949999999999999</v>
      </c>
      <c r="K50" s="22">
        <v>0.33329999999999999</v>
      </c>
      <c r="L50" s="22">
        <v>0.12820000000000001</v>
      </c>
      <c r="M50" s="22">
        <v>0.66669999999999996</v>
      </c>
    </row>
    <row r="51" spans="1:13" x14ac:dyDescent="0.25">
      <c r="A51" s="7" t="s">
        <v>82</v>
      </c>
      <c r="B51" s="6">
        <v>63</v>
      </c>
      <c r="C51" s="22">
        <v>6.3500000000000001E-2</v>
      </c>
      <c r="D51" s="22">
        <v>4.7600000000000003E-2</v>
      </c>
      <c r="E51" s="22">
        <v>4.7600000000000003E-2</v>
      </c>
      <c r="F51" s="22">
        <v>4.7600000000000003E-2</v>
      </c>
      <c r="G51" s="22">
        <v>9.5200000000000007E-2</v>
      </c>
      <c r="H51" s="22">
        <v>7.9399999999999998E-2</v>
      </c>
      <c r="I51" s="22">
        <v>6.3500000000000001E-2</v>
      </c>
      <c r="J51" s="22">
        <v>0.22220000000000001</v>
      </c>
      <c r="K51" s="22">
        <v>0.33329999999999999</v>
      </c>
      <c r="L51" s="22">
        <v>0.15870000000000001</v>
      </c>
      <c r="M51" s="22">
        <v>0.61899999999999999</v>
      </c>
    </row>
    <row r="52" spans="1:13" x14ac:dyDescent="0.25">
      <c r="A52" s="7" t="s">
        <v>83</v>
      </c>
      <c r="B52" s="6">
        <v>7</v>
      </c>
      <c r="C52" s="22" t="s">
        <v>38</v>
      </c>
      <c r="D52" s="22" t="s">
        <v>38</v>
      </c>
      <c r="E52" s="22" t="s">
        <v>38</v>
      </c>
      <c r="F52" s="22" t="s">
        <v>38</v>
      </c>
      <c r="G52" s="22">
        <v>0.1429</v>
      </c>
      <c r="H52" s="22" t="s">
        <v>38</v>
      </c>
      <c r="I52" s="22">
        <v>0.28570000000000001</v>
      </c>
      <c r="J52" s="22">
        <v>0.28570000000000001</v>
      </c>
      <c r="K52" s="22">
        <v>0.28570000000000001</v>
      </c>
      <c r="L52" s="22">
        <v>0</v>
      </c>
      <c r="M52" s="22">
        <v>0.85709999999999997</v>
      </c>
    </row>
    <row r="53" spans="1:13" x14ac:dyDescent="0.25">
      <c r="A53" s="7" t="s">
        <v>84</v>
      </c>
      <c r="B53" s="6" t="s">
        <v>38</v>
      </c>
      <c r="C53" s="22" t="s">
        <v>39</v>
      </c>
      <c r="D53" s="22" t="s">
        <v>39</v>
      </c>
      <c r="E53" s="22" t="s">
        <v>39</v>
      </c>
      <c r="F53" s="22" t="s">
        <v>39</v>
      </c>
      <c r="G53" s="22" t="s">
        <v>39</v>
      </c>
      <c r="H53" s="22" t="s">
        <v>39</v>
      </c>
      <c r="I53" s="22" t="s">
        <v>39</v>
      </c>
      <c r="J53" s="22" t="s">
        <v>39</v>
      </c>
      <c r="K53" s="22" t="s">
        <v>39</v>
      </c>
      <c r="L53" s="22" t="s">
        <v>39</v>
      </c>
      <c r="M53" s="22" t="s">
        <v>39</v>
      </c>
    </row>
    <row r="54" spans="1:13" x14ac:dyDescent="0.25">
      <c r="A54" s="7" t="s">
        <v>85</v>
      </c>
      <c r="B54" s="6" t="s">
        <v>38</v>
      </c>
      <c r="C54" s="22" t="s">
        <v>39</v>
      </c>
      <c r="D54" s="22" t="s">
        <v>39</v>
      </c>
      <c r="E54" s="22" t="s">
        <v>39</v>
      </c>
      <c r="F54" s="22" t="s">
        <v>39</v>
      </c>
      <c r="G54" s="22" t="s">
        <v>39</v>
      </c>
      <c r="H54" s="22" t="s">
        <v>39</v>
      </c>
      <c r="I54" s="22" t="s">
        <v>39</v>
      </c>
      <c r="J54" s="22" t="s">
        <v>39</v>
      </c>
      <c r="K54" s="22" t="s">
        <v>39</v>
      </c>
      <c r="L54" s="22" t="s">
        <v>39</v>
      </c>
      <c r="M54" s="22" t="s">
        <v>39</v>
      </c>
    </row>
    <row r="55" spans="1:13" x14ac:dyDescent="0.25">
      <c r="A55" s="7" t="s">
        <v>86</v>
      </c>
      <c r="B55" s="6">
        <v>3</v>
      </c>
      <c r="C55" s="22" t="s">
        <v>39</v>
      </c>
      <c r="D55" s="22" t="s">
        <v>39</v>
      </c>
      <c r="E55" s="22" t="s">
        <v>39</v>
      </c>
      <c r="F55" s="22" t="s">
        <v>39</v>
      </c>
      <c r="G55" s="22" t="s">
        <v>39</v>
      </c>
      <c r="H55" s="22" t="s">
        <v>39</v>
      </c>
      <c r="I55" s="22" t="s">
        <v>39</v>
      </c>
      <c r="J55" s="22" t="s">
        <v>39</v>
      </c>
      <c r="K55" s="22" t="s">
        <v>39</v>
      </c>
      <c r="L55" s="22" t="s">
        <v>39</v>
      </c>
      <c r="M55" s="22" t="s">
        <v>39</v>
      </c>
    </row>
    <row r="56" spans="1:13" x14ac:dyDescent="0.25">
      <c r="A56" s="7" t="s">
        <v>87</v>
      </c>
      <c r="B56" s="6">
        <v>43</v>
      </c>
      <c r="C56" s="22">
        <v>9.2999999999999999E-2</v>
      </c>
      <c r="D56" s="22">
        <v>4.65E-2</v>
      </c>
      <c r="E56" s="22">
        <v>4.65E-2</v>
      </c>
      <c r="F56" s="22">
        <v>4.65E-2</v>
      </c>
      <c r="G56" s="22">
        <v>0.13950000000000001</v>
      </c>
      <c r="H56" s="22">
        <v>0.1628</v>
      </c>
      <c r="I56" s="22">
        <v>0.186</v>
      </c>
      <c r="J56" s="22">
        <v>0.1163</v>
      </c>
      <c r="K56" s="22">
        <v>0.1628</v>
      </c>
      <c r="L56" s="22">
        <v>0.186</v>
      </c>
      <c r="M56" s="22">
        <v>0.46510000000000001</v>
      </c>
    </row>
    <row r="57" spans="1:13" x14ac:dyDescent="0.25">
      <c r="A57" s="7" t="s">
        <v>88</v>
      </c>
      <c r="B57" s="6">
        <v>96</v>
      </c>
      <c r="C57" s="22">
        <v>2.0799999999999999E-2</v>
      </c>
      <c r="D57" s="22">
        <v>3.1300000000000001E-2</v>
      </c>
      <c r="E57" s="22">
        <v>6.25E-2</v>
      </c>
      <c r="F57" s="22">
        <v>0.1042</v>
      </c>
      <c r="G57" s="22">
        <v>8.3299999999999999E-2</v>
      </c>
      <c r="H57" s="22">
        <v>0.13539999999999999</v>
      </c>
      <c r="I57" s="22">
        <v>8.3299999999999999E-2</v>
      </c>
      <c r="J57" s="22">
        <v>0.27079999999999999</v>
      </c>
      <c r="K57" s="22">
        <v>0.20830000000000001</v>
      </c>
      <c r="L57" s="22">
        <v>0.11459999999999999</v>
      </c>
      <c r="M57" s="22">
        <v>0.5625</v>
      </c>
    </row>
    <row r="58" spans="1:13" x14ac:dyDescent="0.25">
      <c r="A58" s="7" t="s">
        <v>89</v>
      </c>
      <c r="B58" s="6">
        <v>143</v>
      </c>
      <c r="C58" s="22">
        <v>6.9900000000000004E-2</v>
      </c>
      <c r="D58" s="22">
        <v>9.0899999999999995E-2</v>
      </c>
      <c r="E58" s="22">
        <v>6.9900000000000004E-2</v>
      </c>
      <c r="F58" s="22">
        <v>6.9900000000000004E-2</v>
      </c>
      <c r="G58" s="22">
        <v>6.2899999999999998E-2</v>
      </c>
      <c r="H58" s="22">
        <v>9.0899999999999995E-2</v>
      </c>
      <c r="I58" s="22">
        <v>9.0899999999999995E-2</v>
      </c>
      <c r="J58" s="22">
        <v>0.1678</v>
      </c>
      <c r="K58" s="22">
        <v>0.28670000000000001</v>
      </c>
      <c r="L58" s="22">
        <v>0.23080000000000001</v>
      </c>
      <c r="M58" s="22">
        <v>0.54549999999999998</v>
      </c>
    </row>
    <row r="59" spans="1:13" x14ac:dyDescent="0.25">
      <c r="A59" s="7" t="s">
        <v>90</v>
      </c>
      <c r="B59" s="6">
        <v>173</v>
      </c>
      <c r="C59" s="22">
        <v>7.51E-2</v>
      </c>
      <c r="D59" s="22">
        <v>7.51E-2</v>
      </c>
      <c r="E59" s="22">
        <v>5.7799999999999997E-2</v>
      </c>
      <c r="F59" s="22">
        <v>8.09E-2</v>
      </c>
      <c r="G59" s="22">
        <v>4.0500000000000001E-2</v>
      </c>
      <c r="H59" s="22">
        <v>0.12139999999999999</v>
      </c>
      <c r="I59" s="22">
        <v>0.14449999999999999</v>
      </c>
      <c r="J59" s="22">
        <v>0.1792</v>
      </c>
      <c r="K59" s="22">
        <v>0.22539999999999999</v>
      </c>
      <c r="L59" s="22">
        <v>0.20810000000000001</v>
      </c>
      <c r="M59" s="22">
        <v>0.54910000000000003</v>
      </c>
    </row>
    <row r="60" spans="1:13" x14ac:dyDescent="0.25">
      <c r="A60" s="7" t="s">
        <v>91</v>
      </c>
      <c r="B60" s="6">
        <v>196</v>
      </c>
      <c r="C60" s="22">
        <v>4.5900000000000003E-2</v>
      </c>
      <c r="D60" s="22">
        <v>8.6699999999999999E-2</v>
      </c>
      <c r="E60" s="22">
        <v>4.5900000000000003E-2</v>
      </c>
      <c r="F60" s="22">
        <v>5.6099999999999997E-2</v>
      </c>
      <c r="G60" s="22">
        <v>0.10199999999999999</v>
      </c>
      <c r="H60" s="22">
        <v>8.1600000000000006E-2</v>
      </c>
      <c r="I60" s="22">
        <v>0.1429</v>
      </c>
      <c r="J60" s="22">
        <v>0.16839999999999999</v>
      </c>
      <c r="K60" s="22">
        <v>0.27039999999999997</v>
      </c>
      <c r="L60" s="22">
        <v>0.17860000000000001</v>
      </c>
      <c r="M60" s="22">
        <v>0.58160000000000001</v>
      </c>
    </row>
    <row r="61" spans="1:13" x14ac:dyDescent="0.25">
      <c r="A61" s="7" t="s">
        <v>92</v>
      </c>
      <c r="B61" s="6">
        <v>110</v>
      </c>
      <c r="C61" s="22">
        <v>3.6400000000000002E-2</v>
      </c>
      <c r="D61" s="22">
        <v>6.3600000000000004E-2</v>
      </c>
      <c r="E61" s="22">
        <v>6.3600000000000004E-2</v>
      </c>
      <c r="F61" s="22">
        <v>3.6400000000000002E-2</v>
      </c>
      <c r="G61" s="22">
        <v>6.3600000000000004E-2</v>
      </c>
      <c r="H61" s="22">
        <v>0.1</v>
      </c>
      <c r="I61" s="22">
        <v>7.2700000000000001E-2</v>
      </c>
      <c r="J61" s="22">
        <v>0.20910000000000001</v>
      </c>
      <c r="K61" s="22">
        <v>0.35449999999999998</v>
      </c>
      <c r="L61" s="22">
        <v>0.1636</v>
      </c>
      <c r="M61" s="22">
        <v>0.63639999999999997</v>
      </c>
    </row>
    <row r="62" spans="1:13" x14ac:dyDescent="0.25">
      <c r="A62" s="7" t="s">
        <v>93</v>
      </c>
      <c r="B62" s="6">
        <v>8</v>
      </c>
      <c r="C62" s="22" t="s">
        <v>38</v>
      </c>
      <c r="D62" s="22" t="s">
        <v>38</v>
      </c>
      <c r="E62" s="22">
        <v>0.125</v>
      </c>
      <c r="F62" s="22">
        <v>0.25</v>
      </c>
      <c r="G62" s="22" t="s">
        <v>38</v>
      </c>
      <c r="H62" s="22" t="s">
        <v>38</v>
      </c>
      <c r="I62" s="22">
        <v>0.125</v>
      </c>
      <c r="J62" s="22">
        <v>0.125</v>
      </c>
      <c r="K62" s="22">
        <v>0.375</v>
      </c>
      <c r="L62" s="22">
        <v>0.125</v>
      </c>
      <c r="M62" s="22">
        <v>0.625</v>
      </c>
    </row>
    <row r="63" spans="1:13" x14ac:dyDescent="0.25">
      <c r="A63" s="7" t="s">
        <v>94</v>
      </c>
      <c r="B63" s="6">
        <v>369</v>
      </c>
      <c r="C63" s="22">
        <v>5.4199999999999998E-2</v>
      </c>
      <c r="D63" s="22">
        <v>6.5000000000000002E-2</v>
      </c>
      <c r="E63" s="22">
        <v>4.8800000000000003E-2</v>
      </c>
      <c r="F63" s="22">
        <v>7.3200000000000001E-2</v>
      </c>
      <c r="G63" s="22">
        <v>7.0499999999999993E-2</v>
      </c>
      <c r="H63" s="22">
        <v>0.1328</v>
      </c>
      <c r="I63" s="22">
        <v>0.14910000000000001</v>
      </c>
      <c r="J63" s="22">
        <v>0.16800000000000001</v>
      </c>
      <c r="K63" s="22">
        <v>0.23849999999999999</v>
      </c>
      <c r="L63" s="22">
        <v>0.16800000000000001</v>
      </c>
      <c r="M63" s="22">
        <v>0.55559999999999998</v>
      </c>
    </row>
    <row r="64" spans="1:13" x14ac:dyDescent="0.25">
      <c r="A64" s="7" t="s">
        <v>95</v>
      </c>
      <c r="B64" s="6">
        <v>395</v>
      </c>
      <c r="C64" s="22">
        <v>5.8200000000000002E-2</v>
      </c>
      <c r="D64" s="22">
        <v>7.85E-2</v>
      </c>
      <c r="E64" s="22">
        <v>6.08E-2</v>
      </c>
      <c r="F64" s="22">
        <v>6.08E-2</v>
      </c>
      <c r="G64" s="22">
        <v>7.85E-2</v>
      </c>
      <c r="H64" s="22">
        <v>8.3500000000000005E-2</v>
      </c>
      <c r="I64" s="22">
        <v>8.8599999999999998E-2</v>
      </c>
      <c r="J64" s="22">
        <v>0.19750000000000001</v>
      </c>
      <c r="K64" s="22">
        <v>0.29370000000000002</v>
      </c>
      <c r="L64" s="22">
        <v>0.19750000000000001</v>
      </c>
      <c r="M64" s="22">
        <v>0.57969999999999999</v>
      </c>
    </row>
    <row r="65" spans="1:13" x14ac:dyDescent="0.25">
      <c r="A65" s="7" t="s">
        <v>96</v>
      </c>
      <c r="B65" s="6">
        <v>6</v>
      </c>
      <c r="C65" s="22">
        <v>0.16669999999999999</v>
      </c>
      <c r="D65" s="22" t="s">
        <v>38</v>
      </c>
      <c r="E65" s="22">
        <v>0.16669999999999999</v>
      </c>
      <c r="F65" s="22" t="s">
        <v>38</v>
      </c>
      <c r="G65" s="22">
        <v>0.16669999999999999</v>
      </c>
      <c r="H65" s="22">
        <v>0.33329999999999999</v>
      </c>
      <c r="I65" s="22" t="s">
        <v>38</v>
      </c>
      <c r="J65" s="22" t="s">
        <v>38</v>
      </c>
      <c r="K65" s="22">
        <v>0.16669999999999999</v>
      </c>
      <c r="L65" s="22">
        <v>0.33329999999999999</v>
      </c>
      <c r="M65" s="22">
        <v>0.16669999999999999</v>
      </c>
    </row>
    <row r="66" spans="1:13" x14ac:dyDescent="0.25">
      <c r="A66" s="7" t="s">
        <v>97</v>
      </c>
      <c r="B66" s="6">
        <v>475</v>
      </c>
      <c r="C66" s="22">
        <v>5.2600000000000001E-2</v>
      </c>
      <c r="D66" s="22">
        <v>6.5299999999999997E-2</v>
      </c>
      <c r="E66" s="22">
        <v>5.2600000000000001E-2</v>
      </c>
      <c r="F66" s="22">
        <v>6.3200000000000006E-2</v>
      </c>
      <c r="G66" s="22">
        <v>6.7400000000000002E-2</v>
      </c>
      <c r="H66" s="22">
        <v>0.1074</v>
      </c>
      <c r="I66" s="22">
        <v>0.1074</v>
      </c>
      <c r="J66" s="22">
        <v>0.21679999999999999</v>
      </c>
      <c r="K66" s="22">
        <v>0.26740000000000003</v>
      </c>
      <c r="L66" s="22">
        <v>0.17050000000000001</v>
      </c>
      <c r="M66" s="22">
        <v>0.59160000000000001</v>
      </c>
    </row>
    <row r="67" spans="1:13" ht="30" x14ac:dyDescent="0.25">
      <c r="A67" s="7" t="s">
        <v>98</v>
      </c>
      <c r="B67" s="6">
        <v>138</v>
      </c>
      <c r="C67" s="22">
        <v>7.2499999999999995E-2</v>
      </c>
      <c r="D67" s="22">
        <v>7.2499999999999995E-2</v>
      </c>
      <c r="E67" s="22">
        <v>5.8000000000000003E-2</v>
      </c>
      <c r="F67" s="22">
        <v>8.6999999999999994E-2</v>
      </c>
      <c r="G67" s="22">
        <v>8.6999999999999994E-2</v>
      </c>
      <c r="H67" s="22">
        <v>0.1087</v>
      </c>
      <c r="I67" s="22">
        <v>0.1232</v>
      </c>
      <c r="J67" s="22">
        <v>9.4200000000000006E-2</v>
      </c>
      <c r="K67" s="22">
        <v>0.29709999999999998</v>
      </c>
      <c r="L67" s="22">
        <v>0.2029</v>
      </c>
      <c r="M67" s="22">
        <v>0.51449999999999996</v>
      </c>
    </row>
    <row r="68" spans="1:13" ht="30" x14ac:dyDescent="0.25">
      <c r="A68" s="7" t="s">
        <v>99</v>
      </c>
      <c r="B68" s="6">
        <v>122</v>
      </c>
      <c r="C68" s="22">
        <v>4.1000000000000002E-2</v>
      </c>
      <c r="D68" s="22">
        <v>9.0200000000000002E-2</v>
      </c>
      <c r="E68" s="22">
        <v>4.9200000000000001E-2</v>
      </c>
      <c r="F68" s="22">
        <v>4.9200000000000001E-2</v>
      </c>
      <c r="G68" s="22">
        <v>9.0200000000000002E-2</v>
      </c>
      <c r="H68" s="22">
        <v>9.0200000000000002E-2</v>
      </c>
      <c r="I68" s="22">
        <v>0.13930000000000001</v>
      </c>
      <c r="J68" s="22">
        <v>0.2213</v>
      </c>
      <c r="K68" s="22">
        <v>0.22950000000000001</v>
      </c>
      <c r="L68" s="22">
        <v>0.18029999999999999</v>
      </c>
      <c r="M68" s="22">
        <v>0.59019999999999995</v>
      </c>
    </row>
    <row r="69" spans="1:13" ht="30" x14ac:dyDescent="0.25">
      <c r="A69" s="7" t="s">
        <v>100</v>
      </c>
      <c r="B69" s="6">
        <v>35</v>
      </c>
      <c r="C69" s="22">
        <v>2.86E-2</v>
      </c>
      <c r="D69" s="22">
        <v>2.86E-2</v>
      </c>
      <c r="E69" s="22">
        <v>5.7099999999999998E-2</v>
      </c>
      <c r="F69" s="22">
        <v>8.5699999999999998E-2</v>
      </c>
      <c r="G69" s="22">
        <v>8.5699999999999998E-2</v>
      </c>
      <c r="H69" s="22">
        <v>0.1714</v>
      </c>
      <c r="I69" s="22">
        <v>0.1143</v>
      </c>
      <c r="J69" s="22">
        <v>0.1714</v>
      </c>
      <c r="K69" s="22">
        <v>0.2571</v>
      </c>
      <c r="L69" s="22">
        <v>0.1143</v>
      </c>
      <c r="M69" s="22">
        <v>0.54290000000000005</v>
      </c>
    </row>
    <row r="70" spans="1:13" x14ac:dyDescent="0.25">
      <c r="A70" s="7" t="s">
        <v>101</v>
      </c>
      <c r="B70" s="6">
        <v>27</v>
      </c>
      <c r="C70" s="22">
        <v>0.1111</v>
      </c>
      <c r="D70" s="22" t="s">
        <v>38</v>
      </c>
      <c r="E70" s="22">
        <v>3.6999999999999998E-2</v>
      </c>
      <c r="F70" s="22">
        <v>7.4099999999999999E-2</v>
      </c>
      <c r="G70" s="22">
        <v>3.6999999999999998E-2</v>
      </c>
      <c r="H70" s="22">
        <v>0.1852</v>
      </c>
      <c r="I70" s="22">
        <v>3.6999999999999998E-2</v>
      </c>
      <c r="J70" s="22">
        <v>0.25929999999999997</v>
      </c>
      <c r="K70" s="22">
        <v>0.25929999999999997</v>
      </c>
      <c r="L70" s="22">
        <v>0.14810000000000001</v>
      </c>
      <c r="M70" s="22">
        <v>0.55559999999999998</v>
      </c>
    </row>
    <row r="71" spans="1:13" x14ac:dyDescent="0.25">
      <c r="A71" s="7" t="s">
        <v>102</v>
      </c>
      <c r="B71" s="6">
        <v>44</v>
      </c>
      <c r="C71" s="22">
        <v>4.5499999999999999E-2</v>
      </c>
      <c r="D71" s="22">
        <v>2.2700000000000001E-2</v>
      </c>
      <c r="E71" s="22">
        <v>2.2700000000000001E-2</v>
      </c>
      <c r="F71" s="22">
        <v>4.5499999999999999E-2</v>
      </c>
      <c r="G71" s="22">
        <v>2.2700000000000001E-2</v>
      </c>
      <c r="H71" s="22">
        <v>0.15909999999999999</v>
      </c>
      <c r="I71" s="22">
        <v>6.8199999999999997E-2</v>
      </c>
      <c r="J71" s="22">
        <v>0.38640000000000002</v>
      </c>
      <c r="K71" s="22">
        <v>0.2273</v>
      </c>
      <c r="L71" s="22">
        <v>9.0899999999999995E-2</v>
      </c>
      <c r="M71" s="22">
        <v>0.68179999999999996</v>
      </c>
    </row>
    <row r="72" spans="1:13" x14ac:dyDescent="0.25">
      <c r="A72" s="7" t="s">
        <v>103</v>
      </c>
      <c r="B72" s="6">
        <v>46</v>
      </c>
      <c r="C72" s="22">
        <v>4.3499999999999997E-2</v>
      </c>
      <c r="D72" s="22">
        <v>8.6999999999999994E-2</v>
      </c>
      <c r="E72" s="22">
        <v>2.1700000000000001E-2</v>
      </c>
      <c r="F72" s="22">
        <v>8.6999999999999994E-2</v>
      </c>
      <c r="G72" s="22">
        <v>6.5199999999999994E-2</v>
      </c>
      <c r="H72" s="22">
        <v>0.13039999999999999</v>
      </c>
      <c r="I72" s="22">
        <v>8.6999999999999994E-2</v>
      </c>
      <c r="J72" s="22">
        <v>0.30430000000000001</v>
      </c>
      <c r="K72" s="22">
        <v>0.1739</v>
      </c>
      <c r="L72" s="22">
        <v>0.1522</v>
      </c>
      <c r="M72" s="22">
        <v>0.56520000000000004</v>
      </c>
    </row>
    <row r="73" spans="1:13" x14ac:dyDescent="0.25">
      <c r="A73" s="7" t="s">
        <v>104</v>
      </c>
      <c r="B73" s="6">
        <v>63</v>
      </c>
      <c r="C73" s="22">
        <v>7.9399999999999998E-2</v>
      </c>
      <c r="D73" s="22">
        <v>7.9399999999999998E-2</v>
      </c>
      <c r="E73" s="22">
        <v>4.7600000000000003E-2</v>
      </c>
      <c r="F73" s="22">
        <v>6.3500000000000001E-2</v>
      </c>
      <c r="G73" s="22">
        <v>3.1699999999999999E-2</v>
      </c>
      <c r="H73" s="22">
        <v>0.1111</v>
      </c>
      <c r="I73" s="22">
        <v>0.1429</v>
      </c>
      <c r="J73" s="22">
        <v>0.254</v>
      </c>
      <c r="K73" s="22">
        <v>0.1905</v>
      </c>
      <c r="L73" s="22">
        <v>0.20630000000000001</v>
      </c>
      <c r="M73" s="22">
        <v>0.58730000000000004</v>
      </c>
    </row>
    <row r="74" spans="1:13" x14ac:dyDescent="0.25">
      <c r="A74" s="7" t="s">
        <v>105</v>
      </c>
      <c r="B74" s="6">
        <v>570</v>
      </c>
      <c r="C74" s="22">
        <v>5.0900000000000001E-2</v>
      </c>
      <c r="D74" s="22">
        <v>7.3700000000000002E-2</v>
      </c>
      <c r="E74" s="22">
        <v>5.79E-2</v>
      </c>
      <c r="F74" s="22">
        <v>6.3200000000000006E-2</v>
      </c>
      <c r="G74" s="22">
        <v>8.0699999999999994E-2</v>
      </c>
      <c r="H74" s="22">
        <v>9.2999999999999999E-2</v>
      </c>
      <c r="I74" s="22">
        <v>0.11749999999999999</v>
      </c>
      <c r="J74" s="22">
        <v>0.1772</v>
      </c>
      <c r="K74" s="22">
        <v>0.28599999999999998</v>
      </c>
      <c r="L74" s="22">
        <v>0.1825</v>
      </c>
      <c r="M74" s="22">
        <v>0.58069999999999999</v>
      </c>
    </row>
    <row r="75" spans="1:13" x14ac:dyDescent="0.25">
      <c r="A75" s="7" t="s">
        <v>106</v>
      </c>
      <c r="B75" s="6">
        <v>14</v>
      </c>
      <c r="C75" s="22">
        <v>7.1400000000000005E-2</v>
      </c>
      <c r="D75" s="22">
        <v>7.1400000000000005E-2</v>
      </c>
      <c r="E75" s="22">
        <v>7.1400000000000005E-2</v>
      </c>
      <c r="F75" s="22">
        <v>7.1400000000000005E-2</v>
      </c>
      <c r="G75" s="22">
        <v>7.1400000000000005E-2</v>
      </c>
      <c r="H75" s="22">
        <v>7.1400000000000005E-2</v>
      </c>
      <c r="I75" s="22">
        <v>0.1429</v>
      </c>
      <c r="J75" s="22">
        <v>0.28570000000000001</v>
      </c>
      <c r="K75" s="22">
        <v>0.1429</v>
      </c>
      <c r="L75" s="22">
        <v>0.21429999999999999</v>
      </c>
      <c r="M75" s="22">
        <v>0.57140000000000002</v>
      </c>
    </row>
    <row r="76" spans="1:13" x14ac:dyDescent="0.25">
      <c r="A76" s="7" t="s">
        <v>107</v>
      </c>
      <c r="B76" s="6">
        <v>54</v>
      </c>
      <c r="C76" s="22">
        <v>9.2600000000000002E-2</v>
      </c>
      <c r="D76" s="22">
        <v>9.2600000000000002E-2</v>
      </c>
      <c r="E76" s="22">
        <v>0.12959999999999999</v>
      </c>
      <c r="F76" s="22">
        <v>3.6999999999999998E-2</v>
      </c>
      <c r="G76" s="22">
        <v>7.4099999999999999E-2</v>
      </c>
      <c r="H76" s="22">
        <v>9.2600000000000002E-2</v>
      </c>
      <c r="I76" s="22">
        <v>0.14810000000000001</v>
      </c>
      <c r="J76" s="22">
        <v>5.5599999999999997E-2</v>
      </c>
      <c r="K76" s="22">
        <v>0.27779999999999999</v>
      </c>
      <c r="L76" s="22">
        <v>0.31480000000000002</v>
      </c>
      <c r="M76" s="22">
        <v>0.48149999999999998</v>
      </c>
    </row>
    <row r="77" spans="1:13" x14ac:dyDescent="0.25">
      <c r="A77" s="7" t="s">
        <v>108</v>
      </c>
      <c r="B77" s="6">
        <v>54</v>
      </c>
      <c r="C77" s="22">
        <v>7.4099999999999999E-2</v>
      </c>
      <c r="D77" s="22">
        <v>7.4099999999999999E-2</v>
      </c>
      <c r="E77" s="22">
        <v>3.6999999999999998E-2</v>
      </c>
      <c r="F77" s="22">
        <v>3.6999999999999998E-2</v>
      </c>
      <c r="G77" s="22">
        <v>3.6999999999999998E-2</v>
      </c>
      <c r="H77" s="22">
        <v>0.22220000000000001</v>
      </c>
      <c r="I77" s="22">
        <v>0.14810000000000001</v>
      </c>
      <c r="J77" s="22">
        <v>0.16669999999999999</v>
      </c>
      <c r="K77" s="22">
        <v>0.20369999999999999</v>
      </c>
      <c r="L77" s="22">
        <v>0.1852</v>
      </c>
      <c r="M77" s="22">
        <v>0.51849999999999996</v>
      </c>
    </row>
    <row r="78" spans="1:13" x14ac:dyDescent="0.25">
      <c r="A78" s="7" t="s">
        <v>109</v>
      </c>
      <c r="B78" s="6">
        <v>78</v>
      </c>
      <c r="C78" s="22">
        <v>2.5600000000000001E-2</v>
      </c>
      <c r="D78" s="22">
        <v>7.6899999999999996E-2</v>
      </c>
      <c r="E78" s="22">
        <v>7.6899999999999996E-2</v>
      </c>
      <c r="F78" s="22">
        <v>6.4100000000000004E-2</v>
      </c>
      <c r="G78" s="22">
        <v>0.1026</v>
      </c>
      <c r="H78" s="22">
        <v>0.14099999999999999</v>
      </c>
      <c r="I78" s="22">
        <v>8.9700000000000002E-2</v>
      </c>
      <c r="J78" s="22">
        <v>0.17949999999999999</v>
      </c>
      <c r="K78" s="22">
        <v>0.24360000000000001</v>
      </c>
      <c r="L78" s="22">
        <v>0.17949999999999999</v>
      </c>
      <c r="M78" s="22">
        <v>0.51280000000000003</v>
      </c>
    </row>
    <row r="79" spans="1:13" x14ac:dyDescent="0.25">
      <c r="A79" s="7" t="s">
        <v>110</v>
      </c>
      <c r="B79" s="6">
        <v>74</v>
      </c>
      <c r="C79" s="22">
        <v>8.1100000000000005E-2</v>
      </c>
      <c r="D79" s="22">
        <v>6.7599999999999993E-2</v>
      </c>
      <c r="E79" s="22">
        <v>8.1100000000000005E-2</v>
      </c>
      <c r="F79" s="22">
        <v>8.1100000000000005E-2</v>
      </c>
      <c r="G79" s="22">
        <v>0.1351</v>
      </c>
      <c r="H79" s="22">
        <v>6.7599999999999993E-2</v>
      </c>
      <c r="I79" s="22">
        <v>0.1081</v>
      </c>
      <c r="J79" s="22">
        <v>0.1351</v>
      </c>
      <c r="K79" s="22">
        <v>0.2432</v>
      </c>
      <c r="L79" s="22">
        <v>0.22969999999999999</v>
      </c>
      <c r="M79" s="22">
        <v>0.48649999999999999</v>
      </c>
    </row>
    <row r="80" spans="1:13" x14ac:dyDescent="0.25">
      <c r="A80" s="7" t="s">
        <v>111</v>
      </c>
      <c r="B80" s="6">
        <v>65</v>
      </c>
      <c r="C80" s="22">
        <v>7.6899999999999996E-2</v>
      </c>
      <c r="D80" s="22">
        <v>3.0800000000000001E-2</v>
      </c>
      <c r="E80" s="22">
        <v>3.0800000000000001E-2</v>
      </c>
      <c r="F80" s="22">
        <v>9.2299999999999993E-2</v>
      </c>
      <c r="G80" s="22">
        <v>6.1499999999999999E-2</v>
      </c>
      <c r="H80" s="22">
        <v>4.6199999999999998E-2</v>
      </c>
      <c r="I80" s="22">
        <v>0.1231</v>
      </c>
      <c r="J80" s="22">
        <v>0.2462</v>
      </c>
      <c r="K80" s="22">
        <v>0.2923</v>
      </c>
      <c r="L80" s="22">
        <v>0.13850000000000001</v>
      </c>
      <c r="M80" s="22">
        <v>0.66149999999999998</v>
      </c>
    </row>
    <row r="81" spans="1:13" x14ac:dyDescent="0.25">
      <c r="A81" s="7" t="s">
        <v>112</v>
      </c>
      <c r="B81" s="6">
        <v>60</v>
      </c>
      <c r="C81" s="22">
        <v>0.1</v>
      </c>
      <c r="D81" s="22">
        <v>0.05</v>
      </c>
      <c r="E81" s="22">
        <v>8.3299999999999999E-2</v>
      </c>
      <c r="F81" s="22">
        <v>3.3300000000000003E-2</v>
      </c>
      <c r="G81" s="22" t="s">
        <v>38</v>
      </c>
      <c r="H81" s="22">
        <v>0.1333</v>
      </c>
      <c r="I81" s="22">
        <v>0.1</v>
      </c>
      <c r="J81" s="22">
        <v>0.2167</v>
      </c>
      <c r="K81" s="22">
        <v>0.2833</v>
      </c>
      <c r="L81" s="22">
        <v>0.23330000000000001</v>
      </c>
      <c r="M81" s="22">
        <v>0.6</v>
      </c>
    </row>
    <row r="82" spans="1:13" x14ac:dyDescent="0.25">
      <c r="A82" s="7" t="s">
        <v>113</v>
      </c>
      <c r="B82" s="6">
        <v>40</v>
      </c>
      <c r="C82" s="22">
        <v>7.4999999999999997E-2</v>
      </c>
      <c r="D82" s="22">
        <v>0.05</v>
      </c>
      <c r="E82" s="22">
        <v>0.05</v>
      </c>
      <c r="F82" s="22">
        <v>2.5000000000000001E-2</v>
      </c>
      <c r="G82" s="22">
        <v>0.17499999999999999</v>
      </c>
      <c r="H82" s="22">
        <v>2.5000000000000001E-2</v>
      </c>
      <c r="I82" s="22">
        <v>0.125</v>
      </c>
      <c r="J82" s="22">
        <v>0.125</v>
      </c>
      <c r="K82" s="22">
        <v>0.35</v>
      </c>
      <c r="L82" s="22">
        <v>0.17499999999999999</v>
      </c>
      <c r="M82" s="22">
        <v>0.6</v>
      </c>
    </row>
    <row r="83" spans="1:13" x14ac:dyDescent="0.25">
      <c r="A83" s="7" t="s">
        <v>114</v>
      </c>
      <c r="B83" s="6">
        <v>35</v>
      </c>
      <c r="C83" s="22" t="s">
        <v>38</v>
      </c>
      <c r="D83" s="22">
        <v>2.86E-2</v>
      </c>
      <c r="E83" s="22">
        <v>5.7099999999999998E-2</v>
      </c>
      <c r="F83" s="22">
        <v>0.2</v>
      </c>
      <c r="G83" s="22">
        <v>2.86E-2</v>
      </c>
      <c r="H83" s="22">
        <v>0.1429</v>
      </c>
      <c r="I83" s="22">
        <v>0.1714</v>
      </c>
      <c r="J83" s="22">
        <v>0.2286</v>
      </c>
      <c r="K83" s="22">
        <v>0.1429</v>
      </c>
      <c r="L83" s="22">
        <v>8.5699999999999998E-2</v>
      </c>
      <c r="M83" s="22">
        <v>0.54290000000000005</v>
      </c>
    </row>
    <row r="84" spans="1:13" x14ac:dyDescent="0.25">
      <c r="A84" s="7" t="s">
        <v>115</v>
      </c>
      <c r="B84" s="6">
        <v>28</v>
      </c>
      <c r="C84" s="22">
        <v>3.5700000000000003E-2</v>
      </c>
      <c r="D84" s="22">
        <v>0.17860000000000001</v>
      </c>
      <c r="E84" s="22" t="s">
        <v>38</v>
      </c>
      <c r="F84" s="22" t="s">
        <v>38</v>
      </c>
      <c r="G84" s="22">
        <v>0.1071</v>
      </c>
      <c r="H84" s="22">
        <v>3.5700000000000003E-2</v>
      </c>
      <c r="I84" s="22">
        <v>3.5700000000000003E-2</v>
      </c>
      <c r="J84" s="22">
        <v>0.35709999999999997</v>
      </c>
      <c r="K84" s="22">
        <v>0.25</v>
      </c>
      <c r="L84" s="22">
        <v>0.21429999999999999</v>
      </c>
      <c r="M84" s="22">
        <v>0.64290000000000003</v>
      </c>
    </row>
    <row r="85" spans="1:13" x14ac:dyDescent="0.25">
      <c r="A85" s="7" t="s">
        <v>116</v>
      </c>
      <c r="B85" s="6">
        <v>90</v>
      </c>
      <c r="C85" s="22">
        <v>2.2200000000000001E-2</v>
      </c>
      <c r="D85" s="22">
        <v>4.4400000000000002E-2</v>
      </c>
      <c r="E85" s="22">
        <v>6.6699999999999995E-2</v>
      </c>
      <c r="F85" s="22">
        <v>4.4400000000000002E-2</v>
      </c>
      <c r="G85" s="22">
        <v>2.2200000000000001E-2</v>
      </c>
      <c r="H85" s="22">
        <v>4.4400000000000002E-2</v>
      </c>
      <c r="I85" s="22">
        <v>0.1333</v>
      </c>
      <c r="J85" s="22">
        <v>0.22220000000000001</v>
      </c>
      <c r="K85" s="22">
        <v>0.4</v>
      </c>
      <c r="L85" s="22">
        <v>0.1333</v>
      </c>
      <c r="M85" s="22">
        <v>0.75560000000000005</v>
      </c>
    </row>
    <row r="86" spans="1:13" x14ac:dyDescent="0.25">
      <c r="A86" s="7" t="s">
        <v>117</v>
      </c>
      <c r="B86" s="6">
        <v>9</v>
      </c>
      <c r="C86" s="22" t="s">
        <v>38</v>
      </c>
      <c r="D86" s="22" t="s">
        <v>38</v>
      </c>
      <c r="E86" s="22" t="s">
        <v>38</v>
      </c>
      <c r="F86" s="22" t="s">
        <v>38</v>
      </c>
      <c r="G86" s="22">
        <v>0.1111</v>
      </c>
      <c r="H86" s="22">
        <v>0.22220000000000001</v>
      </c>
      <c r="I86" s="22">
        <v>0.22220000000000001</v>
      </c>
      <c r="J86" s="22">
        <v>0.22220000000000001</v>
      </c>
      <c r="K86" s="22">
        <v>0.22220000000000001</v>
      </c>
      <c r="L86" s="22">
        <v>0</v>
      </c>
      <c r="M86" s="22">
        <v>0.66669999999999996</v>
      </c>
    </row>
    <row r="87" spans="1:13" x14ac:dyDescent="0.25">
      <c r="A87" s="7" t="s">
        <v>118</v>
      </c>
      <c r="B87" s="6">
        <v>1</v>
      </c>
      <c r="C87" s="22" t="s">
        <v>39</v>
      </c>
      <c r="D87" s="22" t="s">
        <v>39</v>
      </c>
      <c r="E87" s="22" t="s">
        <v>39</v>
      </c>
      <c r="F87" s="22" t="s">
        <v>39</v>
      </c>
      <c r="G87" s="22" t="s">
        <v>39</v>
      </c>
      <c r="H87" s="22" t="s">
        <v>39</v>
      </c>
      <c r="I87" s="22" t="s">
        <v>39</v>
      </c>
      <c r="J87" s="22" t="s">
        <v>39</v>
      </c>
      <c r="K87" s="22" t="s">
        <v>39</v>
      </c>
      <c r="L87" s="22" t="s">
        <v>39</v>
      </c>
      <c r="M87" s="22" t="s">
        <v>39</v>
      </c>
    </row>
    <row r="88" spans="1:13" x14ac:dyDescent="0.25">
      <c r="A88" s="7" t="s">
        <v>119</v>
      </c>
      <c r="B88" s="6">
        <v>3</v>
      </c>
      <c r="C88" s="22" t="s">
        <v>39</v>
      </c>
      <c r="D88" s="22" t="s">
        <v>39</v>
      </c>
      <c r="E88" s="22" t="s">
        <v>39</v>
      </c>
      <c r="F88" s="22" t="s">
        <v>39</v>
      </c>
      <c r="G88" s="22" t="s">
        <v>39</v>
      </c>
      <c r="H88" s="22" t="s">
        <v>39</v>
      </c>
      <c r="I88" s="22" t="s">
        <v>39</v>
      </c>
      <c r="J88" s="22" t="s">
        <v>39</v>
      </c>
      <c r="K88" s="22" t="s">
        <v>39</v>
      </c>
      <c r="L88" s="22" t="s">
        <v>39</v>
      </c>
      <c r="M88" s="22" t="s">
        <v>39</v>
      </c>
    </row>
    <row r="89" spans="1:13" x14ac:dyDescent="0.25">
      <c r="A89" s="7" t="s">
        <v>120</v>
      </c>
      <c r="B89" s="6" t="s">
        <v>38</v>
      </c>
      <c r="C89" s="22" t="s">
        <v>39</v>
      </c>
      <c r="D89" s="22" t="s">
        <v>39</v>
      </c>
      <c r="E89" s="22" t="s">
        <v>39</v>
      </c>
      <c r="F89" s="22" t="s">
        <v>39</v>
      </c>
      <c r="G89" s="22" t="s">
        <v>39</v>
      </c>
      <c r="H89" s="22" t="s">
        <v>39</v>
      </c>
      <c r="I89" s="22" t="s">
        <v>39</v>
      </c>
      <c r="J89" s="22" t="s">
        <v>39</v>
      </c>
      <c r="K89" s="22" t="s">
        <v>39</v>
      </c>
      <c r="L89" s="22" t="s">
        <v>39</v>
      </c>
      <c r="M89" s="22" t="s">
        <v>39</v>
      </c>
    </row>
    <row r="90" spans="1:13" x14ac:dyDescent="0.25">
      <c r="A90" s="7" t="s">
        <v>121</v>
      </c>
      <c r="B90" s="6" t="s">
        <v>38</v>
      </c>
      <c r="C90" s="22" t="s">
        <v>39</v>
      </c>
      <c r="D90" s="22" t="s">
        <v>39</v>
      </c>
      <c r="E90" s="22" t="s">
        <v>39</v>
      </c>
      <c r="F90" s="22" t="s">
        <v>39</v>
      </c>
      <c r="G90" s="22" t="s">
        <v>39</v>
      </c>
      <c r="H90" s="22" t="s">
        <v>39</v>
      </c>
      <c r="I90" s="22" t="s">
        <v>39</v>
      </c>
      <c r="J90" s="22" t="s">
        <v>39</v>
      </c>
      <c r="K90" s="22" t="s">
        <v>39</v>
      </c>
      <c r="L90" s="22" t="s">
        <v>39</v>
      </c>
      <c r="M90" s="22" t="s">
        <v>39</v>
      </c>
    </row>
    <row r="91" spans="1:13" x14ac:dyDescent="0.25">
      <c r="A91" s="7" t="s">
        <v>122</v>
      </c>
      <c r="B91" s="6" t="s">
        <v>38</v>
      </c>
      <c r="C91" s="22" t="s">
        <v>39</v>
      </c>
      <c r="D91" s="22" t="s">
        <v>39</v>
      </c>
      <c r="E91" s="22" t="s">
        <v>39</v>
      </c>
      <c r="F91" s="22" t="s">
        <v>39</v>
      </c>
      <c r="G91" s="22" t="s">
        <v>39</v>
      </c>
      <c r="H91" s="22" t="s">
        <v>39</v>
      </c>
      <c r="I91" s="22" t="s">
        <v>39</v>
      </c>
      <c r="J91" s="22" t="s">
        <v>39</v>
      </c>
      <c r="K91" s="22" t="s">
        <v>39</v>
      </c>
      <c r="L91" s="22" t="s">
        <v>39</v>
      </c>
      <c r="M91" s="22" t="s">
        <v>39</v>
      </c>
    </row>
    <row r="92" spans="1:13" ht="30" x14ac:dyDescent="0.25">
      <c r="A92" s="7" t="s">
        <v>123</v>
      </c>
      <c r="B92" s="6">
        <v>2</v>
      </c>
      <c r="C92" s="22" t="s">
        <v>39</v>
      </c>
      <c r="D92" s="22" t="s">
        <v>39</v>
      </c>
      <c r="E92" s="22" t="s">
        <v>39</v>
      </c>
      <c r="F92" s="22" t="s">
        <v>39</v>
      </c>
      <c r="G92" s="22" t="s">
        <v>39</v>
      </c>
      <c r="H92" s="22" t="s">
        <v>39</v>
      </c>
      <c r="I92" s="22" t="s">
        <v>39</v>
      </c>
      <c r="J92" s="22" t="s">
        <v>39</v>
      </c>
      <c r="K92" s="22" t="s">
        <v>39</v>
      </c>
      <c r="L92" s="22" t="s">
        <v>39</v>
      </c>
      <c r="M92" s="22" t="s">
        <v>39</v>
      </c>
    </row>
    <row r="93" spans="1:13" ht="30" x14ac:dyDescent="0.25">
      <c r="A93" s="7" t="s">
        <v>124</v>
      </c>
      <c r="B93" s="6">
        <v>2</v>
      </c>
      <c r="C93" s="22" t="s">
        <v>39</v>
      </c>
      <c r="D93" s="22" t="s">
        <v>39</v>
      </c>
      <c r="E93" s="22" t="s">
        <v>39</v>
      </c>
      <c r="F93" s="22" t="s">
        <v>39</v>
      </c>
      <c r="G93" s="22" t="s">
        <v>39</v>
      </c>
      <c r="H93" s="22" t="s">
        <v>39</v>
      </c>
      <c r="I93" s="22" t="s">
        <v>39</v>
      </c>
      <c r="J93" s="22" t="s">
        <v>39</v>
      </c>
      <c r="K93" s="22" t="s">
        <v>39</v>
      </c>
      <c r="L93" s="22" t="s">
        <v>39</v>
      </c>
      <c r="M93" s="22" t="s">
        <v>39</v>
      </c>
    </row>
    <row r="94" spans="1:13" ht="30" x14ac:dyDescent="0.25">
      <c r="A94" s="7" t="s">
        <v>125</v>
      </c>
      <c r="B94" s="6" t="s">
        <v>38</v>
      </c>
      <c r="C94" s="22" t="s">
        <v>39</v>
      </c>
      <c r="D94" s="22" t="s">
        <v>39</v>
      </c>
      <c r="E94" s="22" t="s">
        <v>39</v>
      </c>
      <c r="F94" s="22" t="s">
        <v>39</v>
      </c>
      <c r="G94" s="22" t="s">
        <v>39</v>
      </c>
      <c r="H94" s="22" t="s">
        <v>39</v>
      </c>
      <c r="I94" s="22" t="s">
        <v>39</v>
      </c>
      <c r="J94" s="22" t="s">
        <v>39</v>
      </c>
      <c r="K94" s="22" t="s">
        <v>39</v>
      </c>
      <c r="L94" s="22" t="s">
        <v>39</v>
      </c>
      <c r="M94" s="22" t="s">
        <v>39</v>
      </c>
    </row>
    <row r="95" spans="1:13" ht="30" x14ac:dyDescent="0.25">
      <c r="A95" s="7" t="s">
        <v>126</v>
      </c>
      <c r="B95" s="6">
        <v>1</v>
      </c>
      <c r="C95" s="22" t="s">
        <v>39</v>
      </c>
      <c r="D95" s="22" t="s">
        <v>39</v>
      </c>
      <c r="E95" s="22" t="s">
        <v>39</v>
      </c>
      <c r="F95" s="22" t="s">
        <v>39</v>
      </c>
      <c r="G95" s="22" t="s">
        <v>39</v>
      </c>
      <c r="H95" s="22" t="s">
        <v>39</v>
      </c>
      <c r="I95" s="22" t="s">
        <v>39</v>
      </c>
      <c r="J95" s="22" t="s">
        <v>39</v>
      </c>
      <c r="K95" s="22" t="s">
        <v>39</v>
      </c>
      <c r="L95" s="22" t="s">
        <v>39</v>
      </c>
      <c r="M95" s="22" t="s">
        <v>39</v>
      </c>
    </row>
    <row r="96" spans="1:13" ht="30" x14ac:dyDescent="0.25">
      <c r="A96" s="7" t="s">
        <v>127</v>
      </c>
      <c r="B96" s="6">
        <v>1</v>
      </c>
      <c r="C96" s="22" t="s">
        <v>39</v>
      </c>
      <c r="D96" s="22" t="s">
        <v>39</v>
      </c>
      <c r="E96" s="22" t="s">
        <v>39</v>
      </c>
      <c r="F96" s="22" t="s">
        <v>39</v>
      </c>
      <c r="G96" s="22" t="s">
        <v>39</v>
      </c>
      <c r="H96" s="22" t="s">
        <v>39</v>
      </c>
      <c r="I96" s="22" t="s">
        <v>39</v>
      </c>
      <c r="J96" s="22" t="s">
        <v>39</v>
      </c>
      <c r="K96" s="22" t="s">
        <v>39</v>
      </c>
      <c r="L96" s="22" t="s">
        <v>39</v>
      </c>
      <c r="M96" s="22" t="s">
        <v>39</v>
      </c>
    </row>
    <row r="97" spans="1:13" ht="30" x14ac:dyDescent="0.25">
      <c r="A97" s="7" t="s">
        <v>128</v>
      </c>
      <c r="B97" s="6" t="s">
        <v>38</v>
      </c>
      <c r="C97" s="22" t="s">
        <v>39</v>
      </c>
      <c r="D97" s="22" t="s">
        <v>39</v>
      </c>
      <c r="E97" s="22" t="s">
        <v>39</v>
      </c>
      <c r="F97" s="22" t="s">
        <v>39</v>
      </c>
      <c r="G97" s="22" t="s">
        <v>39</v>
      </c>
      <c r="H97" s="22" t="s">
        <v>39</v>
      </c>
      <c r="I97" s="22" t="s">
        <v>39</v>
      </c>
      <c r="J97" s="22" t="s">
        <v>39</v>
      </c>
      <c r="K97" s="22" t="s">
        <v>39</v>
      </c>
      <c r="L97" s="22" t="s">
        <v>39</v>
      </c>
      <c r="M97" s="22" t="s">
        <v>39</v>
      </c>
    </row>
    <row r="98" spans="1:13" x14ac:dyDescent="0.25">
      <c r="A98" s="7" t="s">
        <v>129</v>
      </c>
      <c r="B98" s="6">
        <v>7</v>
      </c>
      <c r="C98" s="22">
        <v>0.28570000000000001</v>
      </c>
      <c r="D98" s="22" t="s">
        <v>38</v>
      </c>
      <c r="E98" s="22" t="s">
        <v>38</v>
      </c>
      <c r="F98" s="22" t="s">
        <v>38</v>
      </c>
      <c r="G98" s="22">
        <v>0.28570000000000001</v>
      </c>
      <c r="H98" s="22" t="s">
        <v>38</v>
      </c>
      <c r="I98" s="22">
        <v>0.1429</v>
      </c>
      <c r="J98" s="22">
        <v>0.1429</v>
      </c>
      <c r="K98" s="22">
        <v>0.1429</v>
      </c>
      <c r="L98" s="22">
        <v>0.28570000000000001</v>
      </c>
      <c r="M98" s="22">
        <v>0.42859999999999998</v>
      </c>
    </row>
    <row r="99" spans="1:13" ht="30" x14ac:dyDescent="0.25">
      <c r="A99" s="7" t="s">
        <v>130</v>
      </c>
      <c r="B99" s="6">
        <v>3</v>
      </c>
      <c r="C99" s="22" t="s">
        <v>39</v>
      </c>
      <c r="D99" s="22" t="s">
        <v>39</v>
      </c>
      <c r="E99" s="22" t="s">
        <v>39</v>
      </c>
      <c r="F99" s="22" t="s">
        <v>39</v>
      </c>
      <c r="G99" s="22" t="s">
        <v>39</v>
      </c>
      <c r="H99" s="22" t="s">
        <v>39</v>
      </c>
      <c r="I99" s="22" t="s">
        <v>39</v>
      </c>
      <c r="J99" s="22" t="s">
        <v>39</v>
      </c>
      <c r="K99" s="22" t="s">
        <v>39</v>
      </c>
      <c r="L99" s="22" t="s">
        <v>39</v>
      </c>
      <c r="M99" s="22" t="s">
        <v>39</v>
      </c>
    </row>
    <row r="100" spans="1:13" ht="30" x14ac:dyDescent="0.25">
      <c r="A100" s="7" t="s">
        <v>131</v>
      </c>
      <c r="B100" s="6">
        <v>1</v>
      </c>
      <c r="C100" s="22" t="s">
        <v>39</v>
      </c>
      <c r="D100" s="22" t="s">
        <v>39</v>
      </c>
      <c r="E100" s="22" t="s">
        <v>39</v>
      </c>
      <c r="F100" s="22" t="s">
        <v>39</v>
      </c>
      <c r="G100" s="22" t="s">
        <v>39</v>
      </c>
      <c r="H100" s="22" t="s">
        <v>39</v>
      </c>
      <c r="I100" s="22" t="s">
        <v>39</v>
      </c>
      <c r="J100" s="22" t="s">
        <v>39</v>
      </c>
      <c r="K100" s="22" t="s">
        <v>39</v>
      </c>
      <c r="L100" s="22" t="s">
        <v>39</v>
      </c>
      <c r="M100" s="22" t="s">
        <v>39</v>
      </c>
    </row>
    <row r="101" spans="1:13" ht="30" x14ac:dyDescent="0.25">
      <c r="A101" s="7" t="s">
        <v>132</v>
      </c>
      <c r="B101" s="6">
        <v>1</v>
      </c>
      <c r="C101" s="22" t="s">
        <v>39</v>
      </c>
      <c r="D101" s="22" t="s">
        <v>39</v>
      </c>
      <c r="E101" s="22" t="s">
        <v>39</v>
      </c>
      <c r="F101" s="22" t="s">
        <v>39</v>
      </c>
      <c r="G101" s="22" t="s">
        <v>39</v>
      </c>
      <c r="H101" s="22" t="s">
        <v>39</v>
      </c>
      <c r="I101" s="22" t="s">
        <v>39</v>
      </c>
      <c r="J101" s="22" t="s">
        <v>39</v>
      </c>
      <c r="K101" s="22" t="s">
        <v>39</v>
      </c>
      <c r="L101" s="22" t="s">
        <v>39</v>
      </c>
      <c r="M101" s="22" t="s">
        <v>39</v>
      </c>
    </row>
    <row r="102" spans="1:13" ht="30" x14ac:dyDescent="0.25">
      <c r="A102" s="7" t="s">
        <v>133</v>
      </c>
      <c r="B102" s="6">
        <v>2</v>
      </c>
      <c r="C102" s="22" t="s">
        <v>39</v>
      </c>
      <c r="D102" s="22" t="s">
        <v>39</v>
      </c>
      <c r="E102" s="22" t="s">
        <v>39</v>
      </c>
      <c r="F102" s="22" t="s">
        <v>39</v>
      </c>
      <c r="G102" s="22" t="s">
        <v>39</v>
      </c>
      <c r="H102" s="22" t="s">
        <v>39</v>
      </c>
      <c r="I102" s="22" t="s">
        <v>39</v>
      </c>
      <c r="J102" s="22" t="s">
        <v>39</v>
      </c>
      <c r="K102" s="22" t="s">
        <v>39</v>
      </c>
      <c r="L102" s="22" t="s">
        <v>39</v>
      </c>
      <c r="M102" s="22" t="s">
        <v>39</v>
      </c>
    </row>
    <row r="103" spans="1:13" x14ac:dyDescent="0.25">
      <c r="A103" s="7" t="s">
        <v>134</v>
      </c>
      <c r="B103" s="6">
        <v>752</v>
      </c>
      <c r="C103" s="22">
        <v>5.5899999999999998E-2</v>
      </c>
      <c r="D103" s="22">
        <v>7.3099999999999998E-2</v>
      </c>
      <c r="E103" s="22">
        <v>5.7200000000000001E-2</v>
      </c>
      <c r="F103" s="22">
        <v>7.1800000000000003E-2</v>
      </c>
      <c r="G103" s="22">
        <v>7.1800000000000003E-2</v>
      </c>
      <c r="H103" s="22">
        <v>0.1051</v>
      </c>
      <c r="I103" s="22">
        <v>0.1144</v>
      </c>
      <c r="J103" s="22">
        <v>0.1875</v>
      </c>
      <c r="K103" s="22">
        <v>0.26329999999999998</v>
      </c>
      <c r="L103" s="22">
        <v>0.1862</v>
      </c>
      <c r="M103" s="22">
        <v>0.56520000000000004</v>
      </c>
    </row>
    <row r="104" spans="1:13" ht="30" x14ac:dyDescent="0.25">
      <c r="A104" s="7" t="s">
        <v>135</v>
      </c>
      <c r="B104" s="6">
        <v>638</v>
      </c>
      <c r="C104" s="22">
        <v>5.6399999999999999E-2</v>
      </c>
      <c r="D104" s="22">
        <v>7.5200000000000003E-2</v>
      </c>
      <c r="E104" s="22">
        <v>5.6399999999999999E-2</v>
      </c>
      <c r="F104" s="22">
        <v>8.1500000000000003E-2</v>
      </c>
      <c r="G104" s="22">
        <v>7.0499999999999993E-2</v>
      </c>
      <c r="H104" s="22">
        <v>0.1082</v>
      </c>
      <c r="I104" s="22">
        <v>0.1191</v>
      </c>
      <c r="J104" s="22">
        <v>0.18179999999999999</v>
      </c>
      <c r="K104" s="22">
        <v>0.25080000000000002</v>
      </c>
      <c r="L104" s="22">
        <v>0.18809999999999999</v>
      </c>
      <c r="M104" s="22">
        <v>0.55169999999999997</v>
      </c>
    </row>
    <row r="105" spans="1:13" x14ac:dyDescent="0.25">
      <c r="A105" s="7" t="s">
        <v>136</v>
      </c>
      <c r="B105" s="6">
        <v>1</v>
      </c>
      <c r="C105" s="22" t="s">
        <v>39</v>
      </c>
      <c r="D105" s="22" t="s">
        <v>39</v>
      </c>
      <c r="E105" s="22" t="s">
        <v>39</v>
      </c>
      <c r="F105" s="22" t="s">
        <v>39</v>
      </c>
      <c r="G105" s="22" t="s">
        <v>39</v>
      </c>
      <c r="H105" s="22" t="s">
        <v>39</v>
      </c>
      <c r="I105" s="22" t="s">
        <v>39</v>
      </c>
      <c r="J105" s="22" t="s">
        <v>39</v>
      </c>
      <c r="K105" s="22" t="s">
        <v>39</v>
      </c>
      <c r="L105" s="22" t="s">
        <v>39</v>
      </c>
      <c r="M105" s="22" t="s">
        <v>39</v>
      </c>
    </row>
    <row r="106" spans="1:13" x14ac:dyDescent="0.25">
      <c r="A106" s="7" t="s">
        <v>137</v>
      </c>
      <c r="B106" s="6">
        <v>6</v>
      </c>
      <c r="C106" s="22" t="s">
        <v>38</v>
      </c>
      <c r="D106" s="22">
        <v>0.33329999999999999</v>
      </c>
      <c r="E106" s="22" t="s">
        <v>38</v>
      </c>
      <c r="F106" s="22" t="s">
        <v>38</v>
      </c>
      <c r="G106" s="22" t="s">
        <v>38</v>
      </c>
      <c r="H106" s="22" t="s">
        <v>38</v>
      </c>
      <c r="I106" s="22">
        <v>0.33329999999999999</v>
      </c>
      <c r="J106" s="22" t="s">
        <v>38</v>
      </c>
      <c r="K106" s="22">
        <v>0.33329999999999999</v>
      </c>
      <c r="L106" s="22">
        <v>0.33329999999999999</v>
      </c>
      <c r="M106" s="22">
        <v>0.66669999999999996</v>
      </c>
    </row>
    <row r="107" spans="1:13" x14ac:dyDescent="0.25">
      <c r="A107" s="7" t="s">
        <v>138</v>
      </c>
      <c r="B107" s="6">
        <v>13</v>
      </c>
      <c r="C107" s="22">
        <v>7.6899999999999996E-2</v>
      </c>
      <c r="D107" s="22" t="s">
        <v>38</v>
      </c>
      <c r="E107" s="22">
        <v>7.6899999999999996E-2</v>
      </c>
      <c r="F107" s="22" t="s">
        <v>38</v>
      </c>
      <c r="G107" s="22" t="s">
        <v>38</v>
      </c>
      <c r="H107" s="22">
        <v>7.6899999999999996E-2</v>
      </c>
      <c r="I107" s="22">
        <v>7.6899999999999996E-2</v>
      </c>
      <c r="J107" s="22">
        <v>0.3846</v>
      </c>
      <c r="K107" s="22">
        <v>0.30769999999999997</v>
      </c>
      <c r="L107" s="22">
        <v>0.15379999999999999</v>
      </c>
      <c r="M107" s="22">
        <v>0.76919999999999999</v>
      </c>
    </row>
    <row r="108" spans="1:13" x14ac:dyDescent="0.25">
      <c r="A108" s="7" t="s">
        <v>139</v>
      </c>
      <c r="B108" s="6">
        <v>13</v>
      </c>
      <c r="C108" s="22">
        <v>0.23080000000000001</v>
      </c>
      <c r="D108" s="22">
        <v>7.6899999999999996E-2</v>
      </c>
      <c r="E108" s="22" t="s">
        <v>38</v>
      </c>
      <c r="F108" s="22" t="s">
        <v>38</v>
      </c>
      <c r="G108" s="22">
        <v>7.6899999999999996E-2</v>
      </c>
      <c r="H108" s="22" t="s">
        <v>38</v>
      </c>
      <c r="I108" s="22">
        <v>0.15379999999999999</v>
      </c>
      <c r="J108" s="22">
        <v>0.15379999999999999</v>
      </c>
      <c r="K108" s="22">
        <v>0.30769999999999997</v>
      </c>
      <c r="L108" s="22">
        <v>0.30769999999999997</v>
      </c>
      <c r="M108" s="22">
        <v>0.61539999999999995</v>
      </c>
    </row>
    <row r="109" spans="1:13" x14ac:dyDescent="0.25">
      <c r="A109" s="7" t="s">
        <v>140</v>
      </c>
      <c r="B109" s="6">
        <v>1</v>
      </c>
      <c r="C109" s="22" t="s">
        <v>39</v>
      </c>
      <c r="D109" s="22" t="s">
        <v>39</v>
      </c>
      <c r="E109" s="22" t="s">
        <v>39</v>
      </c>
      <c r="F109" s="22" t="s">
        <v>39</v>
      </c>
      <c r="G109" s="22" t="s">
        <v>39</v>
      </c>
      <c r="H109" s="22" t="s">
        <v>39</v>
      </c>
      <c r="I109" s="22" t="s">
        <v>39</v>
      </c>
      <c r="J109" s="22" t="s">
        <v>39</v>
      </c>
      <c r="K109" s="22" t="s">
        <v>39</v>
      </c>
      <c r="L109" s="22" t="s">
        <v>39</v>
      </c>
      <c r="M109" s="22" t="s">
        <v>39</v>
      </c>
    </row>
    <row r="110" spans="1:13" ht="30" x14ac:dyDescent="0.25">
      <c r="A110" s="7" t="s">
        <v>141</v>
      </c>
      <c r="B110" s="6">
        <v>8</v>
      </c>
      <c r="C110" s="22">
        <v>0.25</v>
      </c>
      <c r="D110" s="22">
        <v>0.125</v>
      </c>
      <c r="E110" s="22" t="s">
        <v>38</v>
      </c>
      <c r="F110" s="22" t="s">
        <v>38</v>
      </c>
      <c r="G110" s="22">
        <v>0.125</v>
      </c>
      <c r="H110" s="22" t="s">
        <v>38</v>
      </c>
      <c r="I110" s="22" t="s">
        <v>38</v>
      </c>
      <c r="J110" s="22">
        <v>0.125</v>
      </c>
      <c r="K110" s="22">
        <v>0.375</v>
      </c>
      <c r="L110" s="22">
        <v>0.375</v>
      </c>
      <c r="M110" s="22">
        <v>0.5</v>
      </c>
    </row>
    <row r="111" spans="1:13" ht="30" x14ac:dyDescent="0.25">
      <c r="A111" s="7" t="s">
        <v>142</v>
      </c>
      <c r="B111" s="6">
        <v>28</v>
      </c>
      <c r="C111" s="22">
        <v>3.5700000000000003E-2</v>
      </c>
      <c r="D111" s="22">
        <v>3.5700000000000003E-2</v>
      </c>
      <c r="E111" s="22">
        <v>0.1429</v>
      </c>
      <c r="F111" s="22">
        <v>0.1071</v>
      </c>
      <c r="G111" s="22">
        <v>3.5700000000000003E-2</v>
      </c>
      <c r="H111" s="22">
        <v>7.1400000000000005E-2</v>
      </c>
      <c r="I111" s="22">
        <v>0.1071</v>
      </c>
      <c r="J111" s="22">
        <v>0.21429999999999999</v>
      </c>
      <c r="K111" s="22">
        <v>0.25</v>
      </c>
      <c r="L111" s="22">
        <v>0.21429999999999999</v>
      </c>
      <c r="M111" s="22">
        <v>0.57140000000000002</v>
      </c>
    </row>
    <row r="112" spans="1:13" ht="30" x14ac:dyDescent="0.25">
      <c r="A112" s="7" t="s">
        <v>143</v>
      </c>
      <c r="B112" s="6">
        <v>57</v>
      </c>
      <c r="C112" s="22">
        <v>1.7500000000000002E-2</v>
      </c>
      <c r="D112" s="22">
        <v>0.12280000000000001</v>
      </c>
      <c r="E112" s="22">
        <v>7.0199999999999999E-2</v>
      </c>
      <c r="F112" s="22">
        <v>3.5099999999999999E-2</v>
      </c>
      <c r="G112" s="22">
        <v>0.1404</v>
      </c>
      <c r="H112" s="22">
        <v>7.0199999999999999E-2</v>
      </c>
      <c r="I112" s="22">
        <v>0.15790000000000001</v>
      </c>
      <c r="J112" s="22">
        <v>0.1754</v>
      </c>
      <c r="K112" s="22">
        <v>0.21049999999999999</v>
      </c>
      <c r="L112" s="22">
        <v>0.21049999999999999</v>
      </c>
      <c r="M112" s="22">
        <v>0.54390000000000005</v>
      </c>
    </row>
    <row r="113" spans="1:13" x14ac:dyDescent="0.25">
      <c r="A113" s="7" t="s">
        <v>144</v>
      </c>
      <c r="B113" s="6">
        <v>42</v>
      </c>
      <c r="C113" s="22">
        <v>0.11899999999999999</v>
      </c>
      <c r="D113" s="22">
        <v>4.7600000000000003E-2</v>
      </c>
      <c r="E113" s="22">
        <v>2.3800000000000002E-2</v>
      </c>
      <c r="F113" s="22">
        <v>2.3800000000000002E-2</v>
      </c>
      <c r="G113" s="22">
        <v>7.1400000000000005E-2</v>
      </c>
      <c r="H113" s="22">
        <v>4.7600000000000003E-2</v>
      </c>
      <c r="I113" s="22">
        <v>0.1905</v>
      </c>
      <c r="J113" s="22">
        <v>0.21429999999999999</v>
      </c>
      <c r="K113" s="22">
        <v>0.26190000000000002</v>
      </c>
      <c r="L113" s="22">
        <v>0.1905</v>
      </c>
      <c r="M113" s="22">
        <v>0.66669999999999996</v>
      </c>
    </row>
    <row r="114" spans="1:13" x14ac:dyDescent="0.25">
      <c r="A114" s="7" t="s">
        <v>145</v>
      </c>
      <c r="B114" s="6">
        <v>414</v>
      </c>
      <c r="C114" s="22">
        <v>6.2799999999999995E-2</v>
      </c>
      <c r="D114" s="22">
        <v>6.5199999999999994E-2</v>
      </c>
      <c r="E114" s="22">
        <v>5.3100000000000001E-2</v>
      </c>
      <c r="F114" s="22">
        <v>6.7599999999999993E-2</v>
      </c>
      <c r="G114" s="22">
        <v>6.2799999999999995E-2</v>
      </c>
      <c r="H114" s="22">
        <v>9.6600000000000005E-2</v>
      </c>
      <c r="I114" s="22">
        <v>0.12559999999999999</v>
      </c>
      <c r="J114" s="22">
        <v>0.17150000000000001</v>
      </c>
      <c r="K114" s="22">
        <v>0.29470000000000002</v>
      </c>
      <c r="L114" s="22">
        <v>0.1812</v>
      </c>
      <c r="M114" s="22">
        <v>0.59179999999999999</v>
      </c>
    </row>
    <row r="115" spans="1:13" ht="30" x14ac:dyDescent="0.25">
      <c r="A115" s="7" t="s">
        <v>146</v>
      </c>
      <c r="B115" s="6">
        <v>791</v>
      </c>
      <c r="C115" s="22">
        <v>5.9400000000000001E-2</v>
      </c>
      <c r="D115" s="22">
        <v>7.0800000000000002E-2</v>
      </c>
      <c r="E115" s="22">
        <v>5.8200000000000002E-2</v>
      </c>
      <c r="F115" s="22">
        <v>6.7000000000000004E-2</v>
      </c>
      <c r="G115" s="22">
        <v>7.7100000000000002E-2</v>
      </c>
      <c r="H115" s="22">
        <v>0.1113</v>
      </c>
      <c r="I115" s="22">
        <v>0.1201</v>
      </c>
      <c r="J115" s="22">
        <v>0.18459999999999999</v>
      </c>
      <c r="K115" s="22">
        <v>0.25159999999999999</v>
      </c>
      <c r="L115" s="22">
        <v>0.18840000000000001</v>
      </c>
      <c r="M115" s="22">
        <v>0.55630000000000002</v>
      </c>
    </row>
    <row r="116" spans="1:13" x14ac:dyDescent="0.25">
      <c r="A116" s="7" t="s">
        <v>147</v>
      </c>
      <c r="B116" s="6">
        <v>346</v>
      </c>
      <c r="C116" s="22">
        <v>6.0699999999999997E-2</v>
      </c>
      <c r="D116" s="22">
        <v>7.51E-2</v>
      </c>
      <c r="E116" s="22">
        <v>5.7799999999999997E-2</v>
      </c>
      <c r="F116" s="22">
        <v>6.6500000000000004E-2</v>
      </c>
      <c r="G116" s="22">
        <v>0.1012</v>
      </c>
      <c r="H116" s="22">
        <v>0.11559999999999999</v>
      </c>
      <c r="I116" s="22">
        <v>0.10979999999999999</v>
      </c>
      <c r="J116" s="22">
        <v>0.17630000000000001</v>
      </c>
      <c r="K116" s="22">
        <v>0.23699999999999999</v>
      </c>
      <c r="L116" s="22">
        <v>0.19359999999999999</v>
      </c>
      <c r="M116" s="22">
        <v>0.52310000000000001</v>
      </c>
    </row>
    <row r="117" spans="1:13" ht="30" x14ac:dyDescent="0.25">
      <c r="A117" s="7" t="s">
        <v>148</v>
      </c>
      <c r="B117" s="6" t="s">
        <v>38</v>
      </c>
      <c r="C117" s="22" t="s">
        <v>39</v>
      </c>
      <c r="D117" s="22" t="s">
        <v>39</v>
      </c>
      <c r="E117" s="22" t="s">
        <v>39</v>
      </c>
      <c r="F117" s="22" t="s">
        <v>39</v>
      </c>
      <c r="G117" s="22" t="s">
        <v>39</v>
      </c>
      <c r="H117" s="22" t="s">
        <v>39</v>
      </c>
      <c r="I117" s="22" t="s">
        <v>39</v>
      </c>
      <c r="J117" s="22" t="s">
        <v>39</v>
      </c>
      <c r="K117" s="22" t="s">
        <v>39</v>
      </c>
      <c r="L117" s="22" t="s">
        <v>39</v>
      </c>
      <c r="M117" s="22" t="s">
        <v>39</v>
      </c>
    </row>
    <row r="118" spans="1:13" ht="30" x14ac:dyDescent="0.25">
      <c r="A118" s="7" t="s">
        <v>149</v>
      </c>
      <c r="B118" s="6">
        <v>382</v>
      </c>
      <c r="C118" s="22">
        <v>4.9700000000000001E-2</v>
      </c>
      <c r="D118" s="22">
        <v>7.5899999999999995E-2</v>
      </c>
      <c r="E118" s="22">
        <v>6.2799999999999995E-2</v>
      </c>
      <c r="F118" s="22">
        <v>7.0699999999999999E-2</v>
      </c>
      <c r="G118" s="22">
        <v>8.6400000000000005E-2</v>
      </c>
      <c r="H118" s="22">
        <v>0.11260000000000001</v>
      </c>
      <c r="I118" s="22">
        <v>0.12570000000000001</v>
      </c>
      <c r="J118" s="22">
        <v>0.17019999999999999</v>
      </c>
      <c r="K118" s="22">
        <v>0.24610000000000001</v>
      </c>
      <c r="L118" s="22">
        <v>0.1885</v>
      </c>
      <c r="M118" s="22">
        <v>0.54190000000000005</v>
      </c>
    </row>
    <row r="119" spans="1:13" ht="30" x14ac:dyDescent="0.25">
      <c r="A119" s="7" t="s">
        <v>150</v>
      </c>
      <c r="B119" s="6">
        <v>402</v>
      </c>
      <c r="C119" s="22">
        <v>6.4699999999999994E-2</v>
      </c>
      <c r="D119" s="22">
        <v>8.4599999999999995E-2</v>
      </c>
      <c r="E119" s="22">
        <v>6.9699999999999998E-2</v>
      </c>
      <c r="F119" s="22">
        <v>7.7100000000000002E-2</v>
      </c>
      <c r="G119" s="22">
        <v>7.9600000000000004E-2</v>
      </c>
      <c r="H119" s="22">
        <v>0.1144</v>
      </c>
      <c r="I119" s="22">
        <v>0.1169</v>
      </c>
      <c r="J119" s="22">
        <v>0.16170000000000001</v>
      </c>
      <c r="K119" s="22">
        <v>0.23130000000000001</v>
      </c>
      <c r="L119" s="22">
        <v>0.21890000000000001</v>
      </c>
      <c r="M119" s="22">
        <v>0.51</v>
      </c>
    </row>
    <row r="120" spans="1:13" x14ac:dyDescent="0.25">
      <c r="A120" s="7" t="s">
        <v>151</v>
      </c>
      <c r="B120" s="6">
        <v>30</v>
      </c>
      <c r="C120" s="22">
        <v>0.16669999999999999</v>
      </c>
      <c r="D120" s="22">
        <v>3.3300000000000003E-2</v>
      </c>
      <c r="E120" s="22">
        <v>3.3300000000000003E-2</v>
      </c>
      <c r="F120" s="22" t="s">
        <v>38</v>
      </c>
      <c r="G120" s="22">
        <v>3.3300000000000003E-2</v>
      </c>
      <c r="H120" s="22">
        <v>0.1</v>
      </c>
      <c r="I120" s="22">
        <v>0.1333</v>
      </c>
      <c r="J120" s="22">
        <v>0.23330000000000001</v>
      </c>
      <c r="K120" s="22">
        <v>0.26669999999999999</v>
      </c>
      <c r="L120" s="22">
        <v>0.23330000000000001</v>
      </c>
      <c r="M120" s="22">
        <v>0.63329999999999997</v>
      </c>
    </row>
    <row r="121" spans="1:13" x14ac:dyDescent="0.25">
      <c r="A121" s="7" t="s">
        <v>152</v>
      </c>
      <c r="B121" s="6">
        <v>788</v>
      </c>
      <c r="C121" s="22">
        <v>5.96E-2</v>
      </c>
      <c r="D121" s="22">
        <v>7.1099999999999997E-2</v>
      </c>
      <c r="E121" s="22">
        <v>5.8400000000000001E-2</v>
      </c>
      <c r="F121" s="22">
        <v>6.6000000000000003E-2</v>
      </c>
      <c r="G121" s="22">
        <v>7.7399999999999997E-2</v>
      </c>
      <c r="H121" s="22">
        <v>0.11169999999999999</v>
      </c>
      <c r="I121" s="22">
        <v>0.1193</v>
      </c>
      <c r="J121" s="22">
        <v>0.18529999999999999</v>
      </c>
      <c r="K121" s="22">
        <v>0.25130000000000002</v>
      </c>
      <c r="L121" s="22">
        <v>0.18909999999999999</v>
      </c>
      <c r="M121" s="22">
        <v>0.55579999999999996</v>
      </c>
    </row>
    <row r="122" spans="1:13" x14ac:dyDescent="0.25">
      <c r="A122" s="7" t="s">
        <v>153</v>
      </c>
      <c r="B122" s="6">
        <v>13</v>
      </c>
      <c r="C122" s="22" t="s">
        <v>38</v>
      </c>
      <c r="D122" s="22" t="s">
        <v>38</v>
      </c>
      <c r="E122" s="22">
        <v>7.6899999999999996E-2</v>
      </c>
      <c r="F122" s="22" t="s">
        <v>38</v>
      </c>
      <c r="G122" s="22">
        <v>0.15379999999999999</v>
      </c>
      <c r="H122" s="22">
        <v>0.30769999999999997</v>
      </c>
      <c r="I122" s="22">
        <v>7.6899999999999996E-2</v>
      </c>
      <c r="J122" s="22">
        <v>0.15379999999999999</v>
      </c>
      <c r="K122" s="22">
        <v>0.23080000000000001</v>
      </c>
      <c r="L122" s="22">
        <v>7.6899999999999996E-2</v>
      </c>
      <c r="M122" s="22">
        <v>0.46150000000000002</v>
      </c>
    </row>
    <row r="123" spans="1:13" x14ac:dyDescent="0.25">
      <c r="A123" s="7" t="s">
        <v>154</v>
      </c>
      <c r="B123" s="6">
        <v>223</v>
      </c>
      <c r="C123" s="22">
        <v>5.3800000000000001E-2</v>
      </c>
      <c r="D123" s="22">
        <v>9.4200000000000006E-2</v>
      </c>
      <c r="E123" s="22">
        <v>5.3800000000000001E-2</v>
      </c>
      <c r="F123" s="22">
        <v>4.48E-2</v>
      </c>
      <c r="G123" s="22">
        <v>0.1166</v>
      </c>
      <c r="H123" s="22">
        <v>9.8699999999999996E-2</v>
      </c>
      <c r="I123" s="22">
        <v>9.8699999999999996E-2</v>
      </c>
      <c r="J123" s="22">
        <v>0.1749</v>
      </c>
      <c r="K123" s="22">
        <v>0.2646</v>
      </c>
      <c r="L123" s="22">
        <v>0.20180000000000001</v>
      </c>
      <c r="M123" s="22">
        <v>0.53810000000000002</v>
      </c>
    </row>
    <row r="124" spans="1:13" ht="30" x14ac:dyDescent="0.25">
      <c r="A124" s="7" t="s">
        <v>155</v>
      </c>
      <c r="B124" s="6">
        <v>597</v>
      </c>
      <c r="C124" s="22">
        <v>5.3600000000000002E-2</v>
      </c>
      <c r="D124" s="22">
        <v>5.8599999999999999E-2</v>
      </c>
      <c r="E124" s="22">
        <v>5.1900000000000002E-2</v>
      </c>
      <c r="F124" s="22">
        <v>6.5299999999999997E-2</v>
      </c>
      <c r="G124" s="22">
        <v>8.8800000000000004E-2</v>
      </c>
      <c r="H124" s="22">
        <v>0.1139</v>
      </c>
      <c r="I124" s="22">
        <v>0.12230000000000001</v>
      </c>
      <c r="J124" s="22">
        <v>0.19769999999999999</v>
      </c>
      <c r="K124" s="22">
        <v>0.24790000000000001</v>
      </c>
      <c r="L124" s="22">
        <v>0.16420000000000001</v>
      </c>
      <c r="M124" s="22">
        <v>0.56779999999999997</v>
      </c>
    </row>
    <row r="125" spans="1:13" x14ac:dyDescent="0.25">
      <c r="A125" s="7" t="s">
        <v>156</v>
      </c>
      <c r="B125" s="6">
        <v>42</v>
      </c>
      <c r="C125" s="22">
        <v>9.5200000000000007E-2</v>
      </c>
      <c r="D125" s="22">
        <v>7.1400000000000005E-2</v>
      </c>
      <c r="E125" s="22">
        <v>9.5200000000000007E-2</v>
      </c>
      <c r="F125" s="22">
        <v>4.7600000000000003E-2</v>
      </c>
      <c r="G125" s="22">
        <v>0.1429</v>
      </c>
      <c r="H125" s="22">
        <v>0.1429</v>
      </c>
      <c r="I125" s="22">
        <v>4.7600000000000003E-2</v>
      </c>
      <c r="J125" s="22">
        <v>7.1400000000000005E-2</v>
      </c>
      <c r="K125" s="22">
        <v>0.28570000000000001</v>
      </c>
      <c r="L125" s="22">
        <v>0.26190000000000002</v>
      </c>
      <c r="M125" s="22">
        <v>0.40479999999999999</v>
      </c>
    </row>
    <row r="126" spans="1:13" x14ac:dyDescent="0.25">
      <c r="A126" s="7" t="s">
        <v>157</v>
      </c>
      <c r="B126" s="6">
        <v>30</v>
      </c>
      <c r="C126" s="22">
        <v>0.16669999999999999</v>
      </c>
      <c r="D126" s="22">
        <v>3.3300000000000003E-2</v>
      </c>
      <c r="E126" s="22">
        <v>3.3300000000000003E-2</v>
      </c>
      <c r="F126" s="22" t="s">
        <v>38</v>
      </c>
      <c r="G126" s="22">
        <v>3.3300000000000003E-2</v>
      </c>
      <c r="H126" s="22">
        <v>0.1</v>
      </c>
      <c r="I126" s="22">
        <v>0.1333</v>
      </c>
      <c r="J126" s="22">
        <v>0.23330000000000001</v>
      </c>
      <c r="K126" s="22">
        <v>0.26669999999999999</v>
      </c>
      <c r="L126" s="22">
        <v>0.23330000000000001</v>
      </c>
      <c r="M126" s="22">
        <v>0.63329999999999997</v>
      </c>
    </row>
    <row r="127" spans="1:13" x14ac:dyDescent="0.25">
      <c r="A127" s="7" t="s">
        <v>158</v>
      </c>
      <c r="B127" s="6">
        <v>155</v>
      </c>
      <c r="C127" s="22">
        <v>6.4500000000000002E-2</v>
      </c>
      <c r="D127" s="22">
        <v>9.6799999999999997E-2</v>
      </c>
      <c r="E127" s="22">
        <v>5.8099999999999999E-2</v>
      </c>
      <c r="F127" s="22">
        <v>7.7399999999999997E-2</v>
      </c>
      <c r="G127" s="22">
        <v>5.16E-2</v>
      </c>
      <c r="H127" s="22">
        <v>9.6799999999999997E-2</v>
      </c>
      <c r="I127" s="22">
        <v>0.129</v>
      </c>
      <c r="J127" s="22">
        <v>0.18709999999999999</v>
      </c>
      <c r="K127" s="22">
        <v>0.2387</v>
      </c>
      <c r="L127" s="22">
        <v>0.21940000000000001</v>
      </c>
      <c r="M127" s="22">
        <v>0.55479999999999996</v>
      </c>
    </row>
    <row r="128" spans="1:13" x14ac:dyDescent="0.25">
      <c r="A128" s="7" t="s">
        <v>159</v>
      </c>
      <c r="B128" s="6">
        <v>708</v>
      </c>
      <c r="C128" s="22">
        <v>5.9299999999999999E-2</v>
      </c>
      <c r="D128" s="22">
        <v>6.7799999999999999E-2</v>
      </c>
      <c r="E128" s="22">
        <v>5.6500000000000002E-2</v>
      </c>
      <c r="F128" s="22">
        <v>6.0699999999999997E-2</v>
      </c>
      <c r="G128" s="22">
        <v>7.4899999999999994E-2</v>
      </c>
      <c r="H128" s="22">
        <v>0.113</v>
      </c>
      <c r="I128" s="22">
        <v>0.12570000000000001</v>
      </c>
      <c r="J128" s="22">
        <v>0.185</v>
      </c>
      <c r="K128" s="22">
        <v>0.2571</v>
      </c>
      <c r="L128" s="22">
        <v>0.18360000000000001</v>
      </c>
      <c r="M128" s="22">
        <v>0.56779999999999997</v>
      </c>
    </row>
    <row r="129" spans="1:13" x14ac:dyDescent="0.25">
      <c r="A129" s="7" t="s">
        <v>160</v>
      </c>
      <c r="B129" s="6">
        <v>341</v>
      </c>
      <c r="C129" s="22">
        <v>6.7400000000000002E-2</v>
      </c>
      <c r="D129" s="22">
        <v>8.2100000000000006E-2</v>
      </c>
      <c r="E129" s="22">
        <v>7.6200000000000004E-2</v>
      </c>
      <c r="F129" s="22">
        <v>7.3300000000000004E-2</v>
      </c>
      <c r="G129" s="22">
        <v>8.5000000000000006E-2</v>
      </c>
      <c r="H129" s="22">
        <v>0.1085</v>
      </c>
      <c r="I129" s="22">
        <v>0.1114</v>
      </c>
      <c r="J129" s="22">
        <v>0.16420000000000001</v>
      </c>
      <c r="K129" s="22">
        <v>0.23169999999999999</v>
      </c>
      <c r="L129" s="22">
        <v>0.2258</v>
      </c>
      <c r="M129" s="22">
        <v>0.50729999999999997</v>
      </c>
    </row>
    <row r="130" spans="1:13" x14ac:dyDescent="0.25">
      <c r="A130" s="7" t="s">
        <v>161</v>
      </c>
      <c r="B130" s="6">
        <v>344</v>
      </c>
      <c r="C130" s="22">
        <v>4.36E-2</v>
      </c>
      <c r="D130" s="22">
        <v>8.14E-2</v>
      </c>
      <c r="E130" s="22">
        <v>6.4000000000000001E-2</v>
      </c>
      <c r="F130" s="22">
        <v>6.9800000000000001E-2</v>
      </c>
      <c r="G130" s="22">
        <v>9.2999999999999999E-2</v>
      </c>
      <c r="H130" s="22">
        <v>0.1076</v>
      </c>
      <c r="I130" s="22">
        <v>0.125</v>
      </c>
      <c r="J130" s="22">
        <v>0.1744</v>
      </c>
      <c r="K130" s="22">
        <v>0.24129999999999999</v>
      </c>
      <c r="L130" s="22">
        <v>0.189</v>
      </c>
      <c r="M130" s="22">
        <v>0.54069999999999996</v>
      </c>
    </row>
    <row r="131" spans="1:13" x14ac:dyDescent="0.25">
      <c r="A131" s="7" t="s">
        <v>162</v>
      </c>
      <c r="B131" s="6">
        <v>63</v>
      </c>
      <c r="C131" s="22">
        <v>3.1699999999999999E-2</v>
      </c>
      <c r="D131" s="22">
        <v>4.7600000000000003E-2</v>
      </c>
      <c r="E131" s="22">
        <v>4.7600000000000003E-2</v>
      </c>
      <c r="F131" s="22">
        <v>0.127</v>
      </c>
      <c r="G131" s="22">
        <v>4.7600000000000003E-2</v>
      </c>
      <c r="H131" s="22">
        <v>9.5200000000000007E-2</v>
      </c>
      <c r="I131" s="22">
        <v>9.5200000000000007E-2</v>
      </c>
      <c r="J131" s="22">
        <v>0.20630000000000001</v>
      </c>
      <c r="K131" s="22">
        <v>0.30159999999999998</v>
      </c>
      <c r="L131" s="22">
        <v>0.127</v>
      </c>
      <c r="M131" s="22">
        <v>0.60319999999999996</v>
      </c>
    </row>
    <row r="132" spans="1:13" x14ac:dyDescent="0.25">
      <c r="A132" s="7" t="s">
        <v>163</v>
      </c>
      <c r="B132" s="6">
        <v>54</v>
      </c>
      <c r="C132" s="22">
        <v>7.4099999999999999E-2</v>
      </c>
      <c r="D132" s="22">
        <v>5.5599999999999997E-2</v>
      </c>
      <c r="E132" s="22">
        <v>5.5599999999999997E-2</v>
      </c>
      <c r="F132" s="22">
        <v>0.1111</v>
      </c>
      <c r="G132" s="22">
        <v>3.6999999999999998E-2</v>
      </c>
      <c r="H132" s="22">
        <v>0.14810000000000001</v>
      </c>
      <c r="I132" s="22">
        <v>0.12959999999999999</v>
      </c>
      <c r="J132" s="22">
        <v>0.14810000000000001</v>
      </c>
      <c r="K132" s="22">
        <v>0.2407</v>
      </c>
      <c r="L132" s="22">
        <v>0.1852</v>
      </c>
      <c r="M132" s="22">
        <v>0.51849999999999996</v>
      </c>
    </row>
    <row r="133" spans="1:13" ht="30" x14ac:dyDescent="0.25">
      <c r="A133" s="7" t="s">
        <v>164</v>
      </c>
      <c r="B133" s="6">
        <v>22</v>
      </c>
      <c r="C133" s="22">
        <v>4.5499999999999999E-2</v>
      </c>
      <c r="D133" s="22" t="s">
        <v>38</v>
      </c>
      <c r="E133" s="22">
        <v>0.13639999999999999</v>
      </c>
      <c r="F133" s="22">
        <v>9.0899999999999995E-2</v>
      </c>
      <c r="G133" s="22">
        <v>9.0899999999999995E-2</v>
      </c>
      <c r="H133" s="22">
        <v>0.18179999999999999</v>
      </c>
      <c r="I133" s="22">
        <v>0.13639999999999999</v>
      </c>
      <c r="J133" s="22">
        <v>0.18179999999999999</v>
      </c>
      <c r="K133" s="22">
        <v>0.13639999999999999</v>
      </c>
      <c r="L133" s="22">
        <v>0.18179999999999999</v>
      </c>
      <c r="M133" s="22">
        <v>0.45450000000000002</v>
      </c>
    </row>
    <row r="134" spans="1:13" ht="30" x14ac:dyDescent="0.25">
      <c r="A134" s="7" t="s">
        <v>165</v>
      </c>
      <c r="B134" s="6">
        <v>55</v>
      </c>
      <c r="C134" s="22">
        <v>0.1091</v>
      </c>
      <c r="D134" s="22" t="s">
        <v>38</v>
      </c>
      <c r="E134" s="22">
        <v>9.0899999999999995E-2</v>
      </c>
      <c r="F134" s="22">
        <v>3.6400000000000002E-2</v>
      </c>
      <c r="G134" s="22">
        <v>0.1091</v>
      </c>
      <c r="H134" s="22">
        <v>0.1273</v>
      </c>
      <c r="I134" s="22">
        <v>0.14549999999999999</v>
      </c>
      <c r="J134" s="22">
        <v>0.18179999999999999</v>
      </c>
      <c r="K134" s="22">
        <v>0.2</v>
      </c>
      <c r="L134" s="22">
        <v>0.2</v>
      </c>
      <c r="M134" s="22">
        <v>0.52729999999999999</v>
      </c>
    </row>
    <row r="135" spans="1:13" x14ac:dyDescent="0.25">
      <c r="A135" s="7" t="s">
        <v>166</v>
      </c>
      <c r="B135" s="6">
        <v>29</v>
      </c>
      <c r="C135" s="22">
        <v>3.4500000000000003E-2</v>
      </c>
      <c r="D135" s="22">
        <v>0.10340000000000001</v>
      </c>
      <c r="E135" s="22">
        <v>6.9000000000000006E-2</v>
      </c>
      <c r="F135" s="22">
        <v>3.4500000000000003E-2</v>
      </c>
      <c r="G135" s="22">
        <v>6.9000000000000006E-2</v>
      </c>
      <c r="H135" s="22">
        <v>0.1724</v>
      </c>
      <c r="I135" s="22">
        <v>0.13789999999999999</v>
      </c>
      <c r="J135" s="22">
        <v>0.2069</v>
      </c>
      <c r="K135" s="22">
        <v>0.1724</v>
      </c>
      <c r="L135" s="22">
        <v>0.2069</v>
      </c>
      <c r="M135" s="22">
        <v>0.51719999999999999</v>
      </c>
    </row>
    <row r="136" spans="1:13" x14ac:dyDescent="0.25">
      <c r="A136" s="7" t="s">
        <v>167</v>
      </c>
      <c r="B136" s="6">
        <v>46</v>
      </c>
      <c r="C136" s="22">
        <v>4.3499999999999997E-2</v>
      </c>
      <c r="D136" s="22">
        <v>6.5199999999999994E-2</v>
      </c>
      <c r="E136" s="22">
        <v>6.5199999999999994E-2</v>
      </c>
      <c r="F136" s="22">
        <v>8.6999999999999994E-2</v>
      </c>
      <c r="G136" s="22">
        <v>6.5199999999999994E-2</v>
      </c>
      <c r="H136" s="22">
        <v>0.1087</v>
      </c>
      <c r="I136" s="22">
        <v>0.1522</v>
      </c>
      <c r="J136" s="22">
        <v>0.13039999999999999</v>
      </c>
      <c r="K136" s="22">
        <v>0.28260000000000002</v>
      </c>
      <c r="L136" s="22">
        <v>0.1739</v>
      </c>
      <c r="M136" s="22">
        <v>0.56520000000000004</v>
      </c>
    </row>
    <row r="137" spans="1:13" x14ac:dyDescent="0.25">
      <c r="A137" s="7" t="s">
        <v>168</v>
      </c>
      <c r="B137" s="6">
        <v>36</v>
      </c>
      <c r="C137" s="22">
        <v>5.5599999999999997E-2</v>
      </c>
      <c r="D137" s="22">
        <v>2.7799999999999998E-2</v>
      </c>
      <c r="E137" s="22">
        <v>8.3299999999999999E-2</v>
      </c>
      <c r="F137" s="22">
        <v>2.7799999999999998E-2</v>
      </c>
      <c r="G137" s="22">
        <v>8.3299999999999999E-2</v>
      </c>
      <c r="H137" s="22">
        <v>0.1111</v>
      </c>
      <c r="I137" s="22">
        <v>0.1111</v>
      </c>
      <c r="J137" s="22">
        <v>0.22220000000000001</v>
      </c>
      <c r="K137" s="22">
        <v>0.27779999999999999</v>
      </c>
      <c r="L137" s="22">
        <v>0.16669999999999999</v>
      </c>
      <c r="M137" s="22">
        <v>0.61109999999999998</v>
      </c>
    </row>
    <row r="138" spans="1:13" x14ac:dyDescent="0.25">
      <c r="A138" s="7" t="s">
        <v>169</v>
      </c>
      <c r="B138" s="6">
        <v>28</v>
      </c>
      <c r="C138" s="22" t="s">
        <v>38</v>
      </c>
      <c r="D138" s="22">
        <v>3.5700000000000003E-2</v>
      </c>
      <c r="E138" s="22">
        <v>7.1400000000000005E-2</v>
      </c>
      <c r="F138" s="22">
        <v>7.1400000000000005E-2</v>
      </c>
      <c r="G138" s="22">
        <v>7.1400000000000005E-2</v>
      </c>
      <c r="H138" s="22">
        <v>0.1429</v>
      </c>
      <c r="I138" s="22">
        <v>3.5700000000000003E-2</v>
      </c>
      <c r="J138" s="22">
        <v>0.28570000000000001</v>
      </c>
      <c r="K138" s="22">
        <v>0.28570000000000001</v>
      </c>
      <c r="L138" s="22">
        <v>0.1071</v>
      </c>
      <c r="M138" s="22">
        <v>0.60709999999999997</v>
      </c>
    </row>
    <row r="139" spans="1:13" x14ac:dyDescent="0.25">
      <c r="A139" s="7" t="s">
        <v>170</v>
      </c>
      <c r="B139" s="6">
        <v>6</v>
      </c>
      <c r="C139" s="22" t="s">
        <v>38</v>
      </c>
      <c r="D139" s="22" t="s">
        <v>38</v>
      </c>
      <c r="E139" s="22">
        <v>0.5</v>
      </c>
      <c r="F139" s="22">
        <v>0.16669999999999999</v>
      </c>
      <c r="G139" s="22">
        <v>0.16669999999999999</v>
      </c>
      <c r="H139" s="22" t="s">
        <v>38</v>
      </c>
      <c r="I139" s="22">
        <v>0.16669999999999999</v>
      </c>
      <c r="J139" s="22" t="s">
        <v>38</v>
      </c>
      <c r="K139" s="22" t="s">
        <v>38</v>
      </c>
      <c r="L139" s="22">
        <v>0.5</v>
      </c>
      <c r="M139" s="22">
        <v>0.16669999999999999</v>
      </c>
    </row>
    <row r="140" spans="1:13" x14ac:dyDescent="0.25">
      <c r="A140" s="7" t="s">
        <v>171</v>
      </c>
      <c r="B140" s="6">
        <v>28</v>
      </c>
      <c r="C140" s="22">
        <v>0.1071</v>
      </c>
      <c r="D140" s="22" t="s">
        <v>38</v>
      </c>
      <c r="E140" s="22">
        <v>0.1071</v>
      </c>
      <c r="F140" s="22">
        <v>7.1400000000000005E-2</v>
      </c>
      <c r="G140" s="22">
        <v>0.1071</v>
      </c>
      <c r="H140" s="22">
        <v>0.21429999999999999</v>
      </c>
      <c r="I140" s="22" t="s">
        <v>38</v>
      </c>
      <c r="J140" s="22">
        <v>0.1429</v>
      </c>
      <c r="K140" s="22">
        <v>0.25</v>
      </c>
      <c r="L140" s="22">
        <v>0.21429999999999999</v>
      </c>
      <c r="M140" s="22">
        <v>0.39290000000000003</v>
      </c>
    </row>
    <row r="141" spans="1:13" x14ac:dyDescent="0.25">
      <c r="A141" s="7" t="s">
        <v>172</v>
      </c>
      <c r="B141" s="6">
        <v>722</v>
      </c>
      <c r="C141" s="22">
        <v>6.2300000000000001E-2</v>
      </c>
      <c r="D141" s="22">
        <v>6.93E-2</v>
      </c>
      <c r="E141" s="22">
        <v>5.5399999999999998E-2</v>
      </c>
      <c r="F141" s="22">
        <v>7.1999999999999995E-2</v>
      </c>
      <c r="G141" s="22">
        <v>8.0299999999999996E-2</v>
      </c>
      <c r="H141" s="22">
        <v>0.1066</v>
      </c>
      <c r="I141" s="22">
        <v>0.1177</v>
      </c>
      <c r="J141" s="22">
        <v>0.18279999999999999</v>
      </c>
      <c r="K141" s="22">
        <v>0.2535</v>
      </c>
      <c r="L141" s="22">
        <v>0.187</v>
      </c>
      <c r="M141" s="22">
        <v>0.55400000000000005</v>
      </c>
    </row>
    <row r="142" spans="1:13" x14ac:dyDescent="0.25">
      <c r="A142" s="7" t="s">
        <v>173</v>
      </c>
      <c r="B142" s="6">
        <v>19</v>
      </c>
      <c r="C142" s="22" t="s">
        <v>38</v>
      </c>
      <c r="D142" s="22">
        <v>5.2600000000000001E-2</v>
      </c>
      <c r="E142" s="22">
        <v>0.1053</v>
      </c>
      <c r="F142" s="22">
        <v>0.1053</v>
      </c>
      <c r="G142" s="22">
        <v>0.1053</v>
      </c>
      <c r="H142" s="22">
        <v>0.1053</v>
      </c>
      <c r="I142" s="22">
        <v>0.1053</v>
      </c>
      <c r="J142" s="22">
        <v>0.1053</v>
      </c>
      <c r="K142" s="22">
        <v>0.31580000000000003</v>
      </c>
      <c r="L142" s="22">
        <v>0.15790000000000001</v>
      </c>
      <c r="M142" s="22">
        <v>0.52629999999999999</v>
      </c>
    </row>
    <row r="143" spans="1:13" ht="30" x14ac:dyDescent="0.25">
      <c r="A143" s="7" t="s">
        <v>174</v>
      </c>
      <c r="B143" s="6">
        <v>64</v>
      </c>
      <c r="C143" s="22">
        <v>9.3799999999999994E-2</v>
      </c>
      <c r="D143" s="22">
        <v>9.3799999999999994E-2</v>
      </c>
      <c r="E143" s="22">
        <v>7.8100000000000003E-2</v>
      </c>
      <c r="F143" s="22">
        <v>6.25E-2</v>
      </c>
      <c r="G143" s="22">
        <v>0.1094</v>
      </c>
      <c r="H143" s="22">
        <v>0.1875</v>
      </c>
      <c r="I143" s="22">
        <v>7.8100000000000003E-2</v>
      </c>
      <c r="J143" s="22">
        <v>0.1094</v>
      </c>
      <c r="K143" s="22">
        <v>0.1875</v>
      </c>
      <c r="L143" s="22">
        <v>0.2656</v>
      </c>
      <c r="M143" s="22">
        <v>0.375</v>
      </c>
    </row>
    <row r="144" spans="1:13" ht="30" x14ac:dyDescent="0.25">
      <c r="A144" s="7" t="s">
        <v>175</v>
      </c>
      <c r="B144" s="6">
        <v>128</v>
      </c>
      <c r="C144" s="22">
        <v>6.25E-2</v>
      </c>
      <c r="D144" s="22">
        <v>6.25E-2</v>
      </c>
      <c r="E144" s="22">
        <v>7.8100000000000003E-2</v>
      </c>
      <c r="F144" s="22">
        <v>4.6899999999999997E-2</v>
      </c>
      <c r="G144" s="22">
        <v>7.0300000000000001E-2</v>
      </c>
      <c r="H144" s="22">
        <v>0.125</v>
      </c>
      <c r="I144" s="22">
        <v>0.1484</v>
      </c>
      <c r="J144" s="22">
        <v>0.1797</v>
      </c>
      <c r="K144" s="22">
        <v>0.2266</v>
      </c>
      <c r="L144" s="22">
        <v>0.2031</v>
      </c>
      <c r="M144" s="22">
        <v>0.55469999999999997</v>
      </c>
    </row>
    <row r="145" spans="1:13" ht="30" x14ac:dyDescent="0.25">
      <c r="A145" s="7" t="s">
        <v>176</v>
      </c>
      <c r="B145" s="6">
        <v>384</v>
      </c>
      <c r="C145" s="22">
        <v>5.21E-2</v>
      </c>
      <c r="D145" s="22">
        <v>8.3299999999999999E-2</v>
      </c>
      <c r="E145" s="22">
        <v>4.4299999999999999E-2</v>
      </c>
      <c r="F145" s="22">
        <v>7.0300000000000001E-2</v>
      </c>
      <c r="G145" s="22">
        <v>8.8499999999999995E-2</v>
      </c>
      <c r="H145" s="22">
        <v>9.11E-2</v>
      </c>
      <c r="I145" s="22">
        <v>0.10680000000000001</v>
      </c>
      <c r="J145" s="22">
        <v>0.18229999999999999</v>
      </c>
      <c r="K145" s="22">
        <v>0.28129999999999999</v>
      </c>
      <c r="L145" s="22">
        <v>0.1797</v>
      </c>
      <c r="M145" s="22">
        <v>0.57030000000000003</v>
      </c>
    </row>
    <row r="146" spans="1:13" ht="30" x14ac:dyDescent="0.25">
      <c r="A146" s="7" t="s">
        <v>177</v>
      </c>
      <c r="B146" s="6">
        <v>31</v>
      </c>
      <c r="C146" s="22">
        <v>3.2300000000000002E-2</v>
      </c>
      <c r="D146" s="22">
        <v>6.4500000000000002E-2</v>
      </c>
      <c r="E146" s="22" t="s">
        <v>38</v>
      </c>
      <c r="F146" s="22">
        <v>0.129</v>
      </c>
      <c r="G146" s="22">
        <v>3.2300000000000002E-2</v>
      </c>
      <c r="H146" s="22" t="s">
        <v>38</v>
      </c>
      <c r="I146" s="22">
        <v>0.129</v>
      </c>
      <c r="J146" s="22">
        <v>0.3226</v>
      </c>
      <c r="K146" s="22">
        <v>0.2903</v>
      </c>
      <c r="L146" s="22">
        <v>9.6799999999999997E-2</v>
      </c>
      <c r="M146" s="22">
        <v>0.7419</v>
      </c>
    </row>
    <row r="147" spans="1:13" ht="30" x14ac:dyDescent="0.25">
      <c r="A147" s="7" t="s">
        <v>178</v>
      </c>
      <c r="B147" s="6">
        <v>6</v>
      </c>
      <c r="C147" s="22" t="s">
        <v>38</v>
      </c>
      <c r="D147" s="22" t="s">
        <v>38</v>
      </c>
      <c r="E147" s="22" t="s">
        <v>38</v>
      </c>
      <c r="F147" s="22" t="s">
        <v>38</v>
      </c>
      <c r="G147" s="22" t="s">
        <v>38</v>
      </c>
      <c r="H147" s="22">
        <v>0.16669999999999999</v>
      </c>
      <c r="I147" s="22" t="s">
        <v>38</v>
      </c>
      <c r="J147" s="22">
        <v>0.16669999999999999</v>
      </c>
      <c r="K147" s="22">
        <v>0.66669999999999996</v>
      </c>
      <c r="L147" s="22">
        <v>0</v>
      </c>
      <c r="M147" s="22">
        <v>0.83330000000000004</v>
      </c>
    </row>
    <row r="148" spans="1:13" ht="30" x14ac:dyDescent="0.25">
      <c r="A148" s="7" t="s">
        <v>179</v>
      </c>
      <c r="B148" s="6">
        <v>24</v>
      </c>
      <c r="C148" s="22">
        <v>4.1700000000000001E-2</v>
      </c>
      <c r="D148" s="22">
        <v>4.1700000000000001E-2</v>
      </c>
      <c r="E148" s="22">
        <v>8.3299999999999999E-2</v>
      </c>
      <c r="F148" s="22">
        <v>4.1700000000000001E-2</v>
      </c>
      <c r="G148" s="22" t="s">
        <v>38</v>
      </c>
      <c r="H148" s="22">
        <v>0.125</v>
      </c>
      <c r="I148" s="22">
        <v>0.16669999999999999</v>
      </c>
      <c r="J148" s="22">
        <v>0.29170000000000001</v>
      </c>
      <c r="K148" s="22">
        <v>0.20830000000000001</v>
      </c>
      <c r="L148" s="22">
        <v>0.16669999999999999</v>
      </c>
      <c r="M148" s="22">
        <v>0.66669999999999996</v>
      </c>
    </row>
    <row r="149" spans="1:13" x14ac:dyDescent="0.25">
      <c r="A149" s="7" t="s">
        <v>180</v>
      </c>
      <c r="B149" s="6">
        <v>78</v>
      </c>
      <c r="C149" s="22">
        <v>6.4100000000000004E-2</v>
      </c>
      <c r="D149" s="22">
        <v>5.1299999999999998E-2</v>
      </c>
      <c r="E149" s="22">
        <v>8.9700000000000002E-2</v>
      </c>
      <c r="F149" s="22">
        <v>7.6899999999999996E-2</v>
      </c>
      <c r="G149" s="22">
        <v>6.4100000000000004E-2</v>
      </c>
      <c r="H149" s="22">
        <v>7.6899999999999996E-2</v>
      </c>
      <c r="I149" s="22">
        <v>0.14099999999999999</v>
      </c>
      <c r="J149" s="22">
        <v>0.23080000000000001</v>
      </c>
      <c r="K149" s="22">
        <v>0.2051</v>
      </c>
      <c r="L149" s="22">
        <v>0.2051</v>
      </c>
      <c r="M149" s="22">
        <v>0.57689999999999997</v>
      </c>
    </row>
    <row r="150" spans="1:13" ht="30" x14ac:dyDescent="0.25">
      <c r="A150" s="7" t="s">
        <v>181</v>
      </c>
      <c r="B150" s="6">
        <v>15</v>
      </c>
      <c r="C150" s="22">
        <v>0.1333</v>
      </c>
      <c r="D150" s="22">
        <v>6.6699999999999995E-2</v>
      </c>
      <c r="E150" s="22">
        <v>0.2</v>
      </c>
      <c r="F150" s="22">
        <v>6.6699999999999995E-2</v>
      </c>
      <c r="G150" s="22">
        <v>0.1333</v>
      </c>
      <c r="H150" s="22">
        <v>0.2</v>
      </c>
      <c r="I150" s="22" t="s">
        <v>38</v>
      </c>
      <c r="J150" s="22">
        <v>0.1333</v>
      </c>
      <c r="K150" s="22">
        <v>6.6699999999999995E-2</v>
      </c>
      <c r="L150" s="22">
        <v>0.4</v>
      </c>
      <c r="M150" s="22">
        <v>0.2</v>
      </c>
    </row>
    <row r="151" spans="1:13" x14ac:dyDescent="0.25">
      <c r="A151" s="7" t="s">
        <v>182</v>
      </c>
      <c r="B151" s="6">
        <v>41</v>
      </c>
      <c r="C151" s="22">
        <v>7.3200000000000001E-2</v>
      </c>
      <c r="D151" s="22">
        <v>0.122</v>
      </c>
      <c r="E151" s="22">
        <v>2.4400000000000002E-2</v>
      </c>
      <c r="F151" s="22">
        <v>7.3200000000000001E-2</v>
      </c>
      <c r="G151" s="22">
        <v>9.7600000000000006E-2</v>
      </c>
      <c r="H151" s="22">
        <v>0.122</v>
      </c>
      <c r="I151" s="22">
        <v>9.7600000000000006E-2</v>
      </c>
      <c r="J151" s="22">
        <v>0.14630000000000001</v>
      </c>
      <c r="K151" s="22">
        <v>0.24390000000000001</v>
      </c>
      <c r="L151" s="22">
        <v>0.2195</v>
      </c>
      <c r="M151" s="22">
        <v>0.48780000000000001</v>
      </c>
    </row>
    <row r="152" spans="1:13" x14ac:dyDescent="0.25">
      <c r="A152" s="7" t="s">
        <v>183</v>
      </c>
      <c r="B152" s="6" t="s">
        <v>38</v>
      </c>
      <c r="C152" s="22" t="s">
        <v>39</v>
      </c>
      <c r="D152" s="22" t="s">
        <v>39</v>
      </c>
      <c r="E152" s="22" t="s">
        <v>39</v>
      </c>
      <c r="F152" s="22" t="s">
        <v>39</v>
      </c>
      <c r="G152" s="22" t="s">
        <v>39</v>
      </c>
      <c r="H152" s="22" t="s">
        <v>39</v>
      </c>
      <c r="I152" s="22" t="s">
        <v>39</v>
      </c>
      <c r="J152" s="22" t="s">
        <v>39</v>
      </c>
      <c r="K152" s="22" t="s">
        <v>39</v>
      </c>
      <c r="L152" s="22" t="s">
        <v>39</v>
      </c>
      <c r="M152" s="22" t="s">
        <v>39</v>
      </c>
    </row>
    <row r="153" spans="1:13" x14ac:dyDescent="0.25">
      <c r="A153" s="7" t="s">
        <v>184</v>
      </c>
      <c r="B153" s="6">
        <v>10</v>
      </c>
      <c r="C153" s="22" t="s">
        <v>38</v>
      </c>
      <c r="D153" s="22">
        <v>0.1</v>
      </c>
      <c r="E153" s="22" t="s">
        <v>38</v>
      </c>
      <c r="F153" s="22">
        <v>0.1</v>
      </c>
      <c r="G153" s="22" t="s">
        <v>38</v>
      </c>
      <c r="H153" s="22">
        <v>0.2</v>
      </c>
      <c r="I153" s="22">
        <v>0.2</v>
      </c>
      <c r="J153" s="22">
        <v>0.2</v>
      </c>
      <c r="K153" s="22">
        <v>0.2</v>
      </c>
      <c r="L153" s="22">
        <v>0.1</v>
      </c>
      <c r="M153" s="22">
        <v>0.6</v>
      </c>
    </row>
    <row r="154" spans="1:13" ht="30" x14ac:dyDescent="0.25">
      <c r="A154" s="7" t="s">
        <v>185</v>
      </c>
      <c r="B154" s="6">
        <v>1</v>
      </c>
      <c r="C154" s="22" t="s">
        <v>39</v>
      </c>
      <c r="D154" s="22" t="s">
        <v>39</v>
      </c>
      <c r="E154" s="22" t="s">
        <v>39</v>
      </c>
      <c r="F154" s="22" t="s">
        <v>39</v>
      </c>
      <c r="G154" s="22" t="s">
        <v>39</v>
      </c>
      <c r="H154" s="22" t="s">
        <v>39</v>
      </c>
      <c r="I154" s="22" t="s">
        <v>39</v>
      </c>
      <c r="J154" s="22" t="s">
        <v>39</v>
      </c>
      <c r="K154" s="22" t="s">
        <v>39</v>
      </c>
      <c r="L154" s="22" t="s">
        <v>39</v>
      </c>
      <c r="M154" s="22" t="s">
        <v>39</v>
      </c>
    </row>
    <row r="155" spans="1:13" ht="30" x14ac:dyDescent="0.25">
      <c r="A155" s="7" t="s">
        <v>186</v>
      </c>
      <c r="B155" s="6">
        <v>32</v>
      </c>
      <c r="C155" s="22">
        <v>3.1300000000000001E-2</v>
      </c>
      <c r="D155" s="22" t="s">
        <v>38</v>
      </c>
      <c r="E155" s="22">
        <v>0.15629999999999999</v>
      </c>
      <c r="F155" s="22">
        <v>6.25E-2</v>
      </c>
      <c r="G155" s="22">
        <v>3.1300000000000001E-2</v>
      </c>
      <c r="H155" s="22">
        <v>0.15629999999999999</v>
      </c>
      <c r="I155" s="22">
        <v>0.15629999999999999</v>
      </c>
      <c r="J155" s="22">
        <v>9.3799999999999994E-2</v>
      </c>
      <c r="K155" s="22">
        <v>0.3125</v>
      </c>
      <c r="L155" s="22">
        <v>0.1875</v>
      </c>
      <c r="M155" s="22">
        <v>0.5625</v>
      </c>
    </row>
  </sheetData>
  <hyperlinks>
    <hyperlink ref="A1" location="Contents!A1" display="Select here to return to the contents page" xr:uid="{A1D3DE38-93FF-4953-B097-B76AC79E93A2}"/>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3c5dbf34-c73a-430c-9290-9174ad787734" ContentTypeId="0x0101004E1B537BC2B2AD43A5AF5311D732D3AA" PreviousValue="false"/>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Insight and Engagement" ma:contentTypeID="0x0101004E1B537BC2B2AD43A5AF5311D732D3AAB8002E395F0A317EF34E817AD06771A0651D" ma:contentTypeVersion="205" ma:contentTypeDescription="" ma:contentTypeScope="" ma:versionID="e91dd574365479239997f80fb1e62efb">
  <xsd:schema xmlns:xsd="http://www.w3.org/2001/XMLSchema" xmlns:xs="http://www.w3.org/2001/XMLSchema" xmlns:p="http://schemas.microsoft.com/office/2006/metadata/properties" xmlns:ns2="c5dbf80e-f509-45f6-9fe5-406e3eefabbb" xmlns:ns3="786ea68d-1846-475c-be71-10ef34d87cac" targetNamespace="http://schemas.microsoft.com/office/2006/metadata/properties" ma:root="true" ma:fieldsID="8e750402476b2fd50d8eb82bad4aa121" ns2:_="" ns3:_="">
    <xsd:import namespace="c5dbf80e-f509-45f6-9fe5-406e3eefabbb"/>
    <xsd:import namespace="786ea68d-1846-475c-be71-10ef34d87cac"/>
    <xsd:element name="properties">
      <xsd:complexType>
        <xsd:sequence>
          <xsd:element name="documentManagement">
            <xsd:complexType>
              <xsd:all>
                <xsd:element ref="ns2:hc632fe273cb498aa970207d30c3b1d8" minOccurs="0"/>
                <xsd:element ref="ns2:TaxCatchAll" minOccurs="0"/>
                <xsd:element ref="ns2:TaxCatchAllLabel" minOccurs="0"/>
                <xsd:element ref="ns2:Item_x0020_ID" minOccurs="0"/>
                <xsd:element ref="ns2:Active_x0020_Document" minOccurs="0"/>
                <xsd:element ref="ns2:d01265c5bce04007bb8ccac8161218c9"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dbf80e-f509-45f6-9fe5-406e3eefabbb" elementFormDefault="qualified">
    <xsd:import namespace="http://schemas.microsoft.com/office/2006/documentManagement/types"/>
    <xsd:import namespace="http://schemas.microsoft.com/office/infopath/2007/PartnerControls"/>
    <xsd:element name="hc632fe273cb498aa970207d30c3b1d8" ma:index="8" nillable="true" ma:taxonomy="true" ma:internalName="hc632fe273cb498aa970207d30c3b1d8" ma:taxonomyFieldName="Document_x0020_Type" ma:displayName="Document Type" ma:indexed="true" ma:default="" ma:fieldId="{1c632fe2-73cb-498a-a970-207d30c3b1d8}" ma:sspId="3c5dbf34-c73a-430c-9290-9174ad787734" ma:termSetId="b599ea14-30b5-458d-8ef2-998774c2af30"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2b185f36-fca0-4e77-ac9e-b81dca98d107}" ma:internalName="TaxCatchAll" ma:showField="CatchAllData" ma:web="786ea68d-1846-475c-be71-10ef34d87cac">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2b185f36-fca0-4e77-ac9e-b81dca98d107}" ma:internalName="TaxCatchAllLabel" ma:readOnly="true" ma:showField="CatchAllDataLabel" ma:web="786ea68d-1846-475c-be71-10ef34d87cac">
      <xsd:complexType>
        <xsd:complexContent>
          <xsd:extension base="dms:MultiChoiceLookup">
            <xsd:sequence>
              <xsd:element name="Value" type="dms:Lookup" maxOccurs="unbounded" minOccurs="0" nillable="true"/>
            </xsd:sequence>
          </xsd:extension>
        </xsd:complexContent>
      </xsd:complexType>
    </xsd:element>
    <xsd:element name="Item_x0020_ID" ma:index="12" nillable="true" ma:displayName="Item ID" ma:indexed="true" ma:internalName="Item_x0020_ID">
      <xsd:simpleType>
        <xsd:restriction base="dms:Text">
          <xsd:maxLength value="255"/>
        </xsd:restriction>
      </xsd:simpleType>
    </xsd:element>
    <xsd:element name="Active_x0020_Document" ma:index="13" nillable="true" ma:displayName="Active Document" ma:default="1" ma:internalName="Active_x0020_Document">
      <xsd:simpleType>
        <xsd:restriction base="dms:Boolean"/>
      </xsd:simpleType>
    </xsd:element>
    <xsd:element name="d01265c5bce04007bb8ccac8161218c9" ma:index="14" ma:taxonomy="true" ma:internalName="d01265c5bce04007bb8ccac8161218c9" ma:taxonomyFieldName="Insight_x0020_and_x0020_Engagement" ma:displayName="Insight and Engagement" ma:indexed="true" ma:readOnly="false" ma:default="" ma:fieldId="{d01265c5-bce0-4007-bb8c-cac8161218c9}" ma:sspId="3c5dbf34-c73a-430c-9290-9174ad787734" ma:termSetId="b051af5c-ac1d-4202-9652-b05ba74f636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86ea68d-1846-475c-be71-10ef34d87cac"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d01265c5bce04007bb8ccac8161218c9 xmlns="c5dbf80e-f509-45f6-9fe5-406e3eefabbb">
      <Terms xmlns="http://schemas.microsoft.com/office/infopath/2007/PartnerControls">
        <TermInfo xmlns="http://schemas.microsoft.com/office/infopath/2007/PartnerControls">
          <TermName xmlns="http://schemas.microsoft.com/office/infopath/2007/PartnerControls">Insight and Engagement Team</TermName>
          <TermId xmlns="http://schemas.microsoft.com/office/infopath/2007/PartnerControls">a759e2a6-15d4-4ef0-b6d0-eaadc5097117</TermId>
        </TermInfo>
      </Terms>
    </d01265c5bce04007bb8ccac8161218c9>
    <Item_x0020_ID xmlns="c5dbf80e-f509-45f6-9fe5-406e3eefabbb" xsi:nil="true"/>
    <Active_x0020_Document xmlns="c5dbf80e-f509-45f6-9fe5-406e3eefabbb">true</Active_x0020_Document>
    <TaxCatchAll xmlns="c5dbf80e-f509-45f6-9fe5-406e3eefabbb">
      <Value>28</Value>
    </TaxCatchAll>
    <hc632fe273cb498aa970207d30c3b1d8 xmlns="c5dbf80e-f509-45f6-9fe5-406e3eefabbb">
      <Terms xmlns="http://schemas.microsoft.com/office/infopath/2007/PartnerControls"/>
    </hc632fe273cb498aa970207d30c3b1d8>
    <_dlc_DocId xmlns="786ea68d-1846-475c-be71-10ef34d87cac">IEDOCID-298539744-21698</_dlc_DocId>
    <_dlc_DocIdUrl xmlns="786ea68d-1846-475c-be71-10ef34d87cac">
      <Url>https://hants.sharepoint.com/sites/IE/_layouts/15/DocIdRedir.aspx?ID=IEDOCID-298539744-21698</Url>
      <Description>IEDOCID-298539744-21698</Description>
    </_dlc_DocIdUrl>
  </documentManagement>
</p:properties>
</file>

<file path=customXml/itemProps1.xml><?xml version="1.0" encoding="utf-8"?>
<ds:datastoreItem xmlns:ds="http://schemas.openxmlformats.org/officeDocument/2006/customXml" ds:itemID="{E1C8401B-7227-42DA-B590-393B5F421284}">
  <ds:schemaRefs>
    <ds:schemaRef ds:uri="Microsoft.SharePoint.Taxonomy.ContentTypeSync"/>
  </ds:schemaRefs>
</ds:datastoreItem>
</file>

<file path=customXml/itemProps2.xml><?xml version="1.0" encoding="utf-8"?>
<ds:datastoreItem xmlns:ds="http://schemas.openxmlformats.org/officeDocument/2006/customXml" ds:itemID="{2CA89A68-0952-4574-B06C-42E451D4E81B}">
  <ds:schemaRefs>
    <ds:schemaRef ds:uri="http://schemas.microsoft.com/sharepoint/v3/contenttype/forms"/>
  </ds:schemaRefs>
</ds:datastoreItem>
</file>

<file path=customXml/itemProps3.xml><?xml version="1.0" encoding="utf-8"?>
<ds:datastoreItem xmlns:ds="http://schemas.openxmlformats.org/officeDocument/2006/customXml" ds:itemID="{04FF044E-20D0-4EFC-AC0E-E288FD8F75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dbf80e-f509-45f6-9fe5-406e3eefabbb"/>
    <ds:schemaRef ds:uri="786ea68d-1846-475c-be71-10ef34d87c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B6868BB-782B-46A2-83A1-A15BA1D263DF}">
  <ds:schemaRefs>
    <ds:schemaRef ds:uri="http://schemas.microsoft.com/sharepoint/events"/>
  </ds:schemaRefs>
</ds:datastoreItem>
</file>

<file path=customXml/itemProps5.xml><?xml version="1.0" encoding="utf-8"?>
<ds:datastoreItem xmlns:ds="http://schemas.openxmlformats.org/officeDocument/2006/customXml" ds:itemID="{D0875A93-DECC-46B1-AB28-7279E5F16A71}">
  <ds:schemaRefs>
    <ds:schemaRef ds:uri="http://schemas.microsoft.com/office/2006/documentManagement/types"/>
    <ds:schemaRef ds:uri="http://www.w3.org/XML/1998/namespace"/>
    <ds:schemaRef ds:uri="http://schemas.openxmlformats.org/package/2006/metadata/core-properties"/>
    <ds:schemaRef ds:uri="http://schemas.microsoft.com/office/2006/metadata/properties"/>
    <ds:schemaRef ds:uri="http://purl.org/dc/terms/"/>
    <ds:schemaRef ds:uri="http://purl.org/dc/elements/1.1/"/>
    <ds:schemaRef ds:uri="786ea68d-1846-475c-be71-10ef34d87cac"/>
    <ds:schemaRef ds:uri="http://schemas.microsoft.com/office/infopath/2007/PartnerControls"/>
    <ds:schemaRef ds:uri="c5dbf80e-f509-45f6-9fe5-406e3eefabbb"/>
    <ds:schemaRef ds:uri="http://purl.org/dc/dcmityp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36</vt:i4>
      </vt:variant>
    </vt:vector>
  </HeadingPairs>
  <TitlesOfParts>
    <vt:vector size="36" baseType="lpstr">
      <vt:lpstr>About this document</vt:lpstr>
      <vt:lpstr>1</vt:lpstr>
      <vt:lpstr>2</vt:lpstr>
      <vt:lpstr>3</vt:lpstr>
      <vt:lpstr>4</vt:lpstr>
      <vt:lpstr>5</vt:lpstr>
      <vt:lpstr>6</vt:lpstr>
      <vt:lpstr>7</vt:lpstr>
      <vt:lpstr>8</vt:lpstr>
      <vt:lpstr>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lpstr>35</vt:lpstr>
    </vt:vector>
  </TitlesOfParts>
  <Manager/>
  <Company>Hampshire County Council</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Foley, Dave</dc:creator>
  <cp:keywords/>
  <dc:description/>
  <cp:lastModifiedBy>Foley, Dave</cp:lastModifiedBy>
  <cp:revision/>
  <dcterms:created xsi:type="dcterms:W3CDTF">2025-09-10T07:14:36Z</dcterms:created>
  <dcterms:modified xsi:type="dcterms:W3CDTF">2026-02-04T09:52:26Z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0x0101004E1B537BC2B2AD43A5AF5311D732D3AAB8002E395F0A317EF34E817AD06771A0651D</vt:lpwstr>
  </property>
  <property fmtid="{D5CDD505-2E9C-101B-9397-08002B2CF9AE}" pid="3" name="_dlc_DocIdItemGuid">
    <vt:lpwstr>fcb06217-22ee-4e17-be36-3ff3430e079d</vt:lpwstr>
  </property>
  <property fmtid="{D5CDD505-2E9C-101B-9397-08002B2CF9AE}" pid="4" name="Document_x0020_Type">
    <vt:lpwstr/>
  </property>
  <property fmtid="{D5CDD505-2E9C-101B-9397-08002B2CF9AE}" pid="5" name="MediaServiceImageTags">
    <vt:lpwstr/>
  </property>
  <property fmtid="{D5CDD505-2E9C-101B-9397-08002B2CF9AE}" pid="6" name="lcf76f155ced4ddcb4097134ff3c332f">
    <vt:lpwstr/>
  </property>
  <property fmtid="{D5CDD505-2E9C-101B-9397-08002B2CF9AE}" pid="7" name="Insight_x0020_and_x0020_Engagement">
    <vt:lpwstr>28;#Insight and Engagement Team|a759e2a6-15d4-4ef0-b6d0-eaadc5097117</vt:lpwstr>
  </property>
  <property fmtid="{D5CDD505-2E9C-101B-9397-08002B2CF9AE}" pid="8" name="l0e9b72b49284238a06b26ce104845ab">
    <vt:lpwstr/>
  </property>
  <property fmtid="{D5CDD505-2E9C-101B-9397-08002B2CF9AE}" pid="9" name="Insight and Engagement">
    <vt:lpwstr>28;#Insight and Engagement Team|a759e2a6-15d4-4ef0-b6d0-eaadc5097117</vt:lpwstr>
  </property>
  <property fmtid="{D5CDD505-2E9C-101B-9397-08002B2CF9AE}" pid="10" name="Document Type">
    <vt:lpwstr/>
  </property>
  <property fmtid="{D5CDD505-2E9C-101B-9397-08002B2CF9AE}" pid="11" name="Corporate_x0020_Groups_x0020_and_x0020_Meetings">
    <vt:lpwstr/>
  </property>
  <property fmtid="{D5CDD505-2E9C-101B-9397-08002B2CF9AE}" pid="12" name="Corporate Groups and Meetings">
    <vt:lpwstr/>
  </property>
</Properties>
</file>