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8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0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21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22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3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24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5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0" r:id="rId2"/>
    <p:sldId id="334" r:id="rId3"/>
    <p:sldId id="476" r:id="rId4"/>
    <p:sldId id="477" r:id="rId5"/>
    <p:sldId id="480" r:id="rId6"/>
    <p:sldId id="507" r:id="rId7"/>
    <p:sldId id="479" r:id="rId8"/>
    <p:sldId id="481" r:id="rId9"/>
    <p:sldId id="508" r:id="rId10"/>
    <p:sldId id="482" r:id="rId11"/>
    <p:sldId id="483" r:id="rId12"/>
    <p:sldId id="525" r:id="rId13"/>
    <p:sldId id="485" r:id="rId14"/>
    <p:sldId id="486" r:id="rId15"/>
    <p:sldId id="487" r:id="rId16"/>
    <p:sldId id="488" r:id="rId17"/>
    <p:sldId id="498" r:id="rId18"/>
    <p:sldId id="428" r:id="rId19"/>
    <p:sldId id="419" r:id="rId20"/>
    <p:sldId id="420" r:id="rId21"/>
    <p:sldId id="401" r:id="rId22"/>
    <p:sldId id="403" r:id="rId23"/>
    <p:sldId id="509" r:id="rId24"/>
    <p:sldId id="523" r:id="rId25"/>
    <p:sldId id="337" r:id="rId26"/>
    <p:sldId id="390" r:id="rId27"/>
    <p:sldId id="421" r:id="rId28"/>
    <p:sldId id="422" r:id="rId29"/>
    <p:sldId id="389" r:id="rId30"/>
    <p:sldId id="407" r:id="rId31"/>
    <p:sldId id="361" r:id="rId32"/>
    <p:sldId id="424" r:id="rId33"/>
    <p:sldId id="524" r:id="rId34"/>
    <p:sldId id="430" r:id="rId35"/>
    <p:sldId id="413" r:id="rId36"/>
    <p:sldId id="423" r:id="rId37"/>
    <p:sldId id="307" r:id="rId38"/>
    <p:sldId id="502" r:id="rId39"/>
    <p:sldId id="411" r:id="rId40"/>
    <p:sldId id="490" r:id="rId41"/>
    <p:sldId id="435" r:id="rId42"/>
    <p:sldId id="491" r:id="rId43"/>
    <p:sldId id="522" r:id="rId44"/>
    <p:sldId id="492" r:id="rId45"/>
    <p:sldId id="438" r:id="rId46"/>
    <p:sldId id="493" r:id="rId47"/>
    <p:sldId id="434" r:id="rId48"/>
    <p:sldId id="437" r:id="rId49"/>
    <p:sldId id="511" r:id="rId50"/>
    <p:sldId id="499" r:id="rId51"/>
    <p:sldId id="512" r:id="rId52"/>
    <p:sldId id="527" r:id="rId53"/>
    <p:sldId id="514" r:id="rId54"/>
    <p:sldId id="440" r:id="rId55"/>
    <p:sldId id="516" r:id="rId56"/>
    <p:sldId id="515" r:id="rId57"/>
    <p:sldId id="517" r:id="rId58"/>
    <p:sldId id="518" r:id="rId59"/>
    <p:sldId id="520" r:id="rId60"/>
    <p:sldId id="521" r:id="rId61"/>
    <p:sldId id="519" r:id="rId62"/>
    <p:sldId id="418" r:id="rId63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 userDrawn="1">
          <p15:clr>
            <a:srgbClr val="A4A3A4"/>
          </p15:clr>
        </p15:guide>
        <p15:guide id="2" pos="183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8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repcfr" initials="edrepcf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5FB"/>
    <a:srgbClr val="6699FF"/>
    <a:srgbClr val="00E6AA"/>
    <a:srgbClr val="D6D6F5"/>
    <a:srgbClr val="DDDDF7"/>
    <a:srgbClr val="000033"/>
    <a:srgbClr val="FFFFFF"/>
    <a:srgbClr val="CCFFCC"/>
    <a:srgbClr val="33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6" autoAdjust="0"/>
    <p:restoredTop sz="96783" autoAdjust="0"/>
  </p:normalViewPr>
  <p:slideViewPr>
    <p:cSldViewPr showGuides="1">
      <p:cViewPr>
        <p:scale>
          <a:sx n="103" d="100"/>
          <a:sy n="103" d="100"/>
        </p:scale>
        <p:origin x="-90" y="-138"/>
      </p:cViewPr>
      <p:guideLst>
        <p:guide orient="horz" pos="890"/>
        <p:guide orient="horz" pos="3430"/>
        <p:guide pos="183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60" y="-90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23T15:08:43.154" idx="2">
    <p:pos x="838" y="1344"/>
    <p:text>Need to show transfer out to academies here to reconcile back with size of Block</p:text>
  </p:cm>
  <p:cm authorId="0" dt="2017-10-23T15:09:16.417" idx="3">
    <p:pos x="2380" y="1937"/>
    <p:text>Differs from slide 4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535E7-1E95-4549-AEA2-AC756C5363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BC5A0A-E87B-42BB-A78A-3F5A14952FAE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Forecast year end 2017/18</a:t>
          </a:r>
          <a:endParaRPr lang="en-GB" dirty="0">
            <a:solidFill>
              <a:schemeClr val="tx1"/>
            </a:solidFill>
          </a:endParaRPr>
        </a:p>
      </dgm:t>
    </dgm:pt>
    <dgm:pt modelId="{C39AD936-7E5E-4474-8FD7-743C2644181F}" type="parTrans" cxnId="{A94652BB-D45B-46DB-866B-9BF710E4E0A7}">
      <dgm:prSet/>
      <dgm:spPr/>
      <dgm:t>
        <a:bodyPr/>
        <a:lstStyle/>
        <a:p>
          <a:endParaRPr lang="en-GB"/>
        </a:p>
      </dgm:t>
    </dgm:pt>
    <dgm:pt modelId="{BA48DA40-819C-4110-9F6C-E3060A2BA33A}" type="sibTrans" cxnId="{A94652BB-D45B-46DB-866B-9BF710E4E0A7}">
      <dgm:prSet/>
      <dgm:spPr/>
      <dgm:t>
        <a:bodyPr/>
        <a:lstStyle/>
        <a:p>
          <a:endParaRPr lang="en-GB"/>
        </a:p>
      </dgm:t>
    </dgm:pt>
    <dgm:pt modelId="{3B9E1C93-292E-424D-AFA0-EB323B1E8D84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National </a:t>
          </a:r>
          <a:r>
            <a:rPr lang="en-GB" dirty="0">
              <a:solidFill>
                <a:schemeClr val="tx1"/>
              </a:solidFill>
            </a:rPr>
            <a:t>Funding Formula</a:t>
          </a:r>
        </a:p>
      </dgm:t>
    </dgm:pt>
    <dgm:pt modelId="{4A54374A-C3BF-4B17-8525-0ABAB0CCAE76}" type="parTrans" cxnId="{1C252CC7-2A0D-41C9-9656-A790C8EA3F20}">
      <dgm:prSet/>
      <dgm:spPr/>
      <dgm:t>
        <a:bodyPr/>
        <a:lstStyle/>
        <a:p>
          <a:endParaRPr lang="en-GB"/>
        </a:p>
      </dgm:t>
    </dgm:pt>
    <dgm:pt modelId="{B9577CE0-A366-4C4A-9D81-DB4671A2DE7C}" type="sibTrans" cxnId="{1C252CC7-2A0D-41C9-9656-A790C8EA3F20}">
      <dgm:prSet/>
      <dgm:spPr/>
      <dgm:t>
        <a:bodyPr/>
        <a:lstStyle/>
        <a:p>
          <a:endParaRPr lang="en-GB"/>
        </a:p>
      </dgm:t>
    </dgm:pt>
    <dgm:pt modelId="{09E6C787-0D12-4084-B837-E2380536810E}">
      <dgm:prSet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Local impact</a:t>
          </a:r>
        </a:p>
      </dgm:t>
    </dgm:pt>
    <dgm:pt modelId="{487E9205-2475-4CDE-820A-0727AA579D2E}" type="parTrans" cxnId="{74B9F4DB-1F13-4B6D-B82C-C35677E8CA01}">
      <dgm:prSet/>
      <dgm:spPr/>
      <dgm:t>
        <a:bodyPr/>
        <a:lstStyle/>
        <a:p>
          <a:endParaRPr lang="en-GB"/>
        </a:p>
      </dgm:t>
    </dgm:pt>
    <dgm:pt modelId="{6493761D-B346-40D2-A311-4F65F00CC841}" type="sibTrans" cxnId="{74B9F4DB-1F13-4B6D-B82C-C35677E8CA01}">
      <dgm:prSet/>
      <dgm:spPr/>
      <dgm:t>
        <a:bodyPr/>
        <a:lstStyle/>
        <a:p>
          <a:endParaRPr lang="en-GB"/>
        </a:p>
      </dgm:t>
    </dgm:pt>
    <dgm:pt modelId="{77E03537-BC55-42CD-8F4D-9171121E67C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Options and proposals</a:t>
          </a:r>
          <a:endParaRPr lang="en-GB" dirty="0">
            <a:solidFill>
              <a:schemeClr val="tx1"/>
            </a:solidFill>
          </a:endParaRPr>
        </a:p>
      </dgm:t>
    </dgm:pt>
    <dgm:pt modelId="{E84E8CFC-52E9-4C40-8D95-61FE46E37B15}" type="parTrans" cxnId="{5B685B8D-B01C-4E7E-A450-64F3246F652B}">
      <dgm:prSet/>
      <dgm:spPr/>
      <dgm:t>
        <a:bodyPr/>
        <a:lstStyle/>
        <a:p>
          <a:endParaRPr lang="en-GB"/>
        </a:p>
      </dgm:t>
    </dgm:pt>
    <dgm:pt modelId="{9FDD3A85-EF3E-435A-B411-78EF9F50B1D9}" type="sibTrans" cxnId="{5B685B8D-B01C-4E7E-A450-64F3246F652B}">
      <dgm:prSet/>
      <dgm:spPr/>
      <dgm:t>
        <a:bodyPr/>
        <a:lstStyle/>
        <a:p>
          <a:endParaRPr lang="en-GB"/>
        </a:p>
      </dgm:t>
    </dgm:pt>
    <dgm:pt modelId="{4DD36956-821D-4348-8B21-0E4C560D0388}" type="pres">
      <dgm:prSet presAssocID="{E79535E7-1E95-4549-AEA2-AC756C5363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8ED4EA-23B9-44BC-AE0D-3AFB9D45F480}" type="pres">
      <dgm:prSet presAssocID="{FABC5A0A-E87B-42BB-A78A-3F5A14952FAE}" presName="parentText" presStyleLbl="node1" presStyleIdx="0" presStyleCnt="4" custLinFactNeighborY="-84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22D9F-D063-41F0-8765-85706FF0ABAA}" type="pres">
      <dgm:prSet presAssocID="{BA48DA40-819C-4110-9F6C-E3060A2BA33A}" presName="spacer" presStyleCnt="0"/>
      <dgm:spPr/>
    </dgm:pt>
    <dgm:pt modelId="{3957E364-1BD8-433A-8B00-9418E0C5DA65}" type="pres">
      <dgm:prSet presAssocID="{3B9E1C93-292E-424D-AFA0-EB323B1E8D8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104EE-D4A9-4E41-951B-F5D79A1B3DA9}" type="pres">
      <dgm:prSet presAssocID="{B9577CE0-A366-4C4A-9D81-DB4671A2DE7C}" presName="spacer" presStyleCnt="0"/>
      <dgm:spPr/>
    </dgm:pt>
    <dgm:pt modelId="{D34823B8-1D0F-4895-8F5E-97A4990543AE}" type="pres">
      <dgm:prSet presAssocID="{09E6C787-0D12-4084-B837-E238053681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0FF4EB-EEFF-487F-99D4-7FC4AA54E868}" type="pres">
      <dgm:prSet presAssocID="{6493761D-B346-40D2-A311-4F65F00CC841}" presName="spacer" presStyleCnt="0"/>
      <dgm:spPr/>
    </dgm:pt>
    <dgm:pt modelId="{702EC9D7-A32E-44A5-ABB1-549DCB17BED8}" type="pres">
      <dgm:prSet presAssocID="{77E03537-BC55-42CD-8F4D-9171121E67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344973-FD7A-4903-A9E6-26C25A34E51C}" type="presOf" srcId="{77E03537-BC55-42CD-8F4D-9171121E67C3}" destId="{702EC9D7-A32E-44A5-ABB1-549DCB17BED8}" srcOrd="0" destOrd="0" presId="urn:microsoft.com/office/officeart/2005/8/layout/vList2"/>
    <dgm:cxn modelId="{7CCD6D66-7BD2-4BC0-AD55-F92DE2FE896B}" type="presOf" srcId="{FABC5A0A-E87B-42BB-A78A-3F5A14952FAE}" destId="{F18ED4EA-23B9-44BC-AE0D-3AFB9D45F480}" srcOrd="0" destOrd="0" presId="urn:microsoft.com/office/officeart/2005/8/layout/vList2"/>
    <dgm:cxn modelId="{E3CF6D92-68E9-465F-B1D9-70FB64E4C54E}" type="presOf" srcId="{E79535E7-1E95-4549-AEA2-AC756C536384}" destId="{4DD36956-821D-4348-8B21-0E4C560D0388}" srcOrd="0" destOrd="0" presId="urn:microsoft.com/office/officeart/2005/8/layout/vList2"/>
    <dgm:cxn modelId="{74B9F4DB-1F13-4B6D-B82C-C35677E8CA01}" srcId="{E79535E7-1E95-4549-AEA2-AC756C536384}" destId="{09E6C787-0D12-4084-B837-E2380536810E}" srcOrd="2" destOrd="0" parTransId="{487E9205-2475-4CDE-820A-0727AA579D2E}" sibTransId="{6493761D-B346-40D2-A311-4F65F00CC841}"/>
    <dgm:cxn modelId="{A94652BB-D45B-46DB-866B-9BF710E4E0A7}" srcId="{E79535E7-1E95-4549-AEA2-AC756C536384}" destId="{FABC5A0A-E87B-42BB-A78A-3F5A14952FAE}" srcOrd="0" destOrd="0" parTransId="{C39AD936-7E5E-4474-8FD7-743C2644181F}" sibTransId="{BA48DA40-819C-4110-9F6C-E3060A2BA33A}"/>
    <dgm:cxn modelId="{A6CF5893-7476-4901-8F6E-D41925E9D03E}" type="presOf" srcId="{09E6C787-0D12-4084-B837-E2380536810E}" destId="{D34823B8-1D0F-4895-8F5E-97A4990543AE}" srcOrd="0" destOrd="0" presId="urn:microsoft.com/office/officeart/2005/8/layout/vList2"/>
    <dgm:cxn modelId="{5B685B8D-B01C-4E7E-A450-64F3246F652B}" srcId="{E79535E7-1E95-4549-AEA2-AC756C536384}" destId="{77E03537-BC55-42CD-8F4D-9171121E67C3}" srcOrd="3" destOrd="0" parTransId="{E84E8CFC-52E9-4C40-8D95-61FE46E37B15}" sibTransId="{9FDD3A85-EF3E-435A-B411-78EF9F50B1D9}"/>
    <dgm:cxn modelId="{1C252CC7-2A0D-41C9-9656-A790C8EA3F20}" srcId="{E79535E7-1E95-4549-AEA2-AC756C536384}" destId="{3B9E1C93-292E-424D-AFA0-EB323B1E8D84}" srcOrd="1" destOrd="0" parTransId="{4A54374A-C3BF-4B17-8525-0ABAB0CCAE76}" sibTransId="{B9577CE0-A366-4C4A-9D81-DB4671A2DE7C}"/>
    <dgm:cxn modelId="{A3209489-AB51-4B9D-B077-6C79CAD1B022}" type="presOf" srcId="{3B9E1C93-292E-424D-AFA0-EB323B1E8D84}" destId="{3957E364-1BD8-433A-8B00-9418E0C5DA65}" srcOrd="0" destOrd="0" presId="urn:microsoft.com/office/officeart/2005/8/layout/vList2"/>
    <dgm:cxn modelId="{1D3F362D-A22D-4E65-BB0B-25C9E78C46D6}" type="presParOf" srcId="{4DD36956-821D-4348-8B21-0E4C560D0388}" destId="{F18ED4EA-23B9-44BC-AE0D-3AFB9D45F480}" srcOrd="0" destOrd="0" presId="urn:microsoft.com/office/officeart/2005/8/layout/vList2"/>
    <dgm:cxn modelId="{21AF0134-975A-4948-BD89-674206E5FE65}" type="presParOf" srcId="{4DD36956-821D-4348-8B21-0E4C560D0388}" destId="{B0B22D9F-D063-41F0-8765-85706FF0ABAA}" srcOrd="1" destOrd="0" presId="urn:microsoft.com/office/officeart/2005/8/layout/vList2"/>
    <dgm:cxn modelId="{CF4362FE-ED74-46D0-BDE3-23453403D508}" type="presParOf" srcId="{4DD36956-821D-4348-8B21-0E4C560D0388}" destId="{3957E364-1BD8-433A-8B00-9418E0C5DA65}" srcOrd="2" destOrd="0" presId="urn:microsoft.com/office/officeart/2005/8/layout/vList2"/>
    <dgm:cxn modelId="{17FCD5FD-DB2E-410D-B813-4C5718A431C5}" type="presParOf" srcId="{4DD36956-821D-4348-8B21-0E4C560D0388}" destId="{6EC104EE-D4A9-4E41-951B-F5D79A1B3DA9}" srcOrd="3" destOrd="0" presId="urn:microsoft.com/office/officeart/2005/8/layout/vList2"/>
    <dgm:cxn modelId="{E5CA988E-0ACE-4415-8841-E271A4E2066F}" type="presParOf" srcId="{4DD36956-821D-4348-8B21-0E4C560D0388}" destId="{D34823B8-1D0F-4895-8F5E-97A4990543AE}" srcOrd="4" destOrd="0" presId="urn:microsoft.com/office/officeart/2005/8/layout/vList2"/>
    <dgm:cxn modelId="{5C50080F-A4E3-4345-8EA3-33E14341F34E}" type="presParOf" srcId="{4DD36956-821D-4348-8B21-0E4C560D0388}" destId="{D10FF4EB-EEFF-487F-99D4-7FC4AA54E868}" srcOrd="5" destOrd="0" presId="urn:microsoft.com/office/officeart/2005/8/layout/vList2"/>
    <dgm:cxn modelId="{49A72BBF-012F-457F-A63D-71C324029778}" type="presParOf" srcId="{4DD36956-821D-4348-8B21-0E4C560D0388}" destId="{702EC9D7-A32E-44A5-ABB1-549DCB17BE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E0729A-4B5D-4866-9F22-4346DABC3B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68897D-5FC0-447C-86EC-642009607C96}">
      <dgm:prSet custT="1"/>
      <dgm:spPr>
        <a:solidFill>
          <a:srgbClr val="6699FF"/>
        </a:solidFill>
      </dgm:spPr>
      <dgm:t>
        <a:bodyPr/>
        <a:lstStyle/>
        <a:p>
          <a:pPr rtl="0"/>
          <a:r>
            <a:rPr lang="en-GB" sz="3600" b="0" dirty="0" smtClean="0">
              <a:solidFill>
                <a:schemeClr val="tx1"/>
              </a:solidFill>
            </a:rPr>
            <a:t>SEN Discretionary Payments </a:t>
          </a:r>
        </a:p>
        <a:p>
          <a:pPr rtl="0"/>
          <a:r>
            <a:rPr lang="en-GB" sz="3600" b="0" dirty="0" smtClean="0">
              <a:solidFill>
                <a:srgbClr val="FF0000"/>
              </a:solidFill>
            </a:rPr>
            <a:t>£484k overspend</a:t>
          </a:r>
        </a:p>
        <a:p>
          <a:pPr rtl="0"/>
          <a:endParaRPr lang="en-GB" sz="3600" b="0" dirty="0" smtClean="0">
            <a:solidFill>
              <a:srgbClr val="FF0000"/>
            </a:solidFill>
          </a:endParaRPr>
        </a:p>
        <a:p>
          <a:pPr rtl="0"/>
          <a:r>
            <a:rPr lang="en-GB" sz="3600" b="0" dirty="0" smtClean="0">
              <a:solidFill>
                <a:schemeClr val="bg1"/>
              </a:solidFill>
            </a:rPr>
            <a:t>23% of budget</a:t>
          </a:r>
          <a:endParaRPr lang="en-GB" sz="3600" b="0" dirty="0">
            <a:solidFill>
              <a:schemeClr val="bg1"/>
            </a:solidFill>
          </a:endParaRPr>
        </a:p>
      </dgm:t>
    </dgm:pt>
    <dgm:pt modelId="{65E3A4A8-A8F0-4172-B176-0C3D0A923663}" type="parTrans" cxnId="{DD5408CD-11A8-499C-ABF1-115E53D17744}">
      <dgm:prSet/>
      <dgm:spPr/>
      <dgm:t>
        <a:bodyPr/>
        <a:lstStyle/>
        <a:p>
          <a:endParaRPr lang="en-GB"/>
        </a:p>
      </dgm:t>
    </dgm:pt>
    <dgm:pt modelId="{16654970-7427-499C-B45E-612698BC2325}" type="sibTrans" cxnId="{DD5408CD-11A8-499C-ABF1-115E53D17744}">
      <dgm:prSet/>
      <dgm:spPr/>
      <dgm:t>
        <a:bodyPr/>
        <a:lstStyle/>
        <a:p>
          <a:endParaRPr lang="en-GB"/>
        </a:p>
      </dgm:t>
    </dgm:pt>
    <dgm:pt modelId="{5038DB2A-DF93-4F13-A3B2-0A20C5729DE5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Continuation of 2016/17 pressure </a:t>
          </a:r>
          <a:endParaRPr lang="en-GB" dirty="0"/>
        </a:p>
      </dgm:t>
    </dgm:pt>
    <dgm:pt modelId="{FAE3FAC6-E719-4226-841E-79206A6463E6}" type="parTrans" cxnId="{4624DE57-8BFC-4F10-87AA-3BBA0513D996}">
      <dgm:prSet/>
      <dgm:spPr/>
      <dgm:t>
        <a:bodyPr/>
        <a:lstStyle/>
        <a:p>
          <a:endParaRPr lang="en-GB"/>
        </a:p>
      </dgm:t>
    </dgm:pt>
    <dgm:pt modelId="{D66743FB-C9E0-412C-AD86-B643D7357732}" type="sibTrans" cxnId="{4624DE57-8BFC-4F10-87AA-3BBA0513D996}">
      <dgm:prSet/>
      <dgm:spPr/>
      <dgm:t>
        <a:bodyPr/>
        <a:lstStyle/>
        <a:p>
          <a:endParaRPr lang="en-GB"/>
        </a:p>
      </dgm:t>
    </dgm:pt>
    <dgm:pt modelId="{17C90751-35D2-41FC-B4FC-786D2F88D980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Bespoke packages for pupils in mainstream schools</a:t>
          </a:r>
          <a:endParaRPr lang="en-GB" dirty="0"/>
        </a:p>
      </dgm:t>
    </dgm:pt>
    <dgm:pt modelId="{FC9F914A-F4AB-4AA9-B752-01FD5CACE3FC}" type="parTrans" cxnId="{0998DF5D-85D5-4E62-B133-F5BAE1AD5579}">
      <dgm:prSet/>
      <dgm:spPr/>
      <dgm:t>
        <a:bodyPr/>
        <a:lstStyle/>
        <a:p>
          <a:endParaRPr lang="en-GB"/>
        </a:p>
      </dgm:t>
    </dgm:pt>
    <dgm:pt modelId="{B916AA15-443B-4972-BB43-2D8DE3693B5E}" type="sibTrans" cxnId="{0998DF5D-85D5-4E62-B133-F5BAE1AD5579}">
      <dgm:prSet/>
      <dgm:spPr/>
      <dgm:t>
        <a:bodyPr/>
        <a:lstStyle/>
        <a:p>
          <a:endParaRPr lang="en-GB"/>
        </a:p>
      </dgm:t>
    </dgm:pt>
    <dgm:pt modelId="{E0D5CB07-1709-474B-A648-E8F5F2CE5EE7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Tighter controls but legacy</a:t>
          </a:r>
          <a:endParaRPr lang="en-GB" dirty="0"/>
        </a:p>
      </dgm:t>
    </dgm:pt>
    <dgm:pt modelId="{92160345-5EA1-477D-9E99-C096E976F2EC}" type="parTrans" cxnId="{0D0179DA-E600-4A53-94C7-9B62E78D4A15}">
      <dgm:prSet/>
      <dgm:spPr/>
      <dgm:t>
        <a:bodyPr/>
        <a:lstStyle/>
        <a:p>
          <a:endParaRPr lang="en-GB"/>
        </a:p>
      </dgm:t>
    </dgm:pt>
    <dgm:pt modelId="{27BBBC11-AA47-4354-9FD7-779DEFEED7FC}" type="sibTrans" cxnId="{0D0179DA-E600-4A53-94C7-9B62E78D4A15}">
      <dgm:prSet/>
      <dgm:spPr/>
      <dgm:t>
        <a:bodyPr/>
        <a:lstStyle/>
        <a:p>
          <a:endParaRPr lang="en-GB"/>
        </a:p>
      </dgm:t>
    </dgm:pt>
    <dgm:pt modelId="{7681F6DF-38B5-4625-9A28-1970E605CC81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Increase in EHCPs =  additional pressure on this budget. </a:t>
          </a:r>
          <a:endParaRPr lang="en-GB" dirty="0"/>
        </a:p>
      </dgm:t>
    </dgm:pt>
    <dgm:pt modelId="{C0151F2E-1721-44DE-93DF-76B10949EEF6}" type="parTrans" cxnId="{D721277E-D904-47C3-B82B-224A2A6E555E}">
      <dgm:prSet/>
      <dgm:spPr/>
      <dgm:t>
        <a:bodyPr/>
        <a:lstStyle/>
        <a:p>
          <a:endParaRPr lang="en-GB"/>
        </a:p>
      </dgm:t>
    </dgm:pt>
    <dgm:pt modelId="{E9AE1B9A-A474-43C5-AE19-6BFFE77576FA}" type="sibTrans" cxnId="{D721277E-D904-47C3-B82B-224A2A6E555E}">
      <dgm:prSet/>
      <dgm:spPr/>
      <dgm:t>
        <a:bodyPr/>
        <a:lstStyle/>
        <a:p>
          <a:endParaRPr lang="en-GB"/>
        </a:p>
      </dgm:t>
    </dgm:pt>
    <dgm:pt modelId="{6A453FF4-A2B4-4971-AD8A-D102BEFB9C68}" type="pres">
      <dgm:prSet presAssocID="{27E0729A-4B5D-4866-9F22-4346DABC3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33DD53-96F9-41AA-BB9E-2EE8D3E4DEFE}" type="pres">
      <dgm:prSet presAssocID="{E968897D-5FC0-447C-86EC-642009607C96}" presName="linNode" presStyleCnt="0"/>
      <dgm:spPr/>
    </dgm:pt>
    <dgm:pt modelId="{7E2063EE-E99D-4F4B-A6F4-3B684368CA3C}" type="pres">
      <dgm:prSet presAssocID="{E968897D-5FC0-447C-86EC-642009607C96}" presName="parentText" presStyleLbl="node1" presStyleIdx="0" presStyleCnt="1" custScaleX="117578" custLinFactNeighborX="-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C05C1D-449F-4694-90E1-3D284977E023}" type="pres">
      <dgm:prSet presAssocID="{E968897D-5FC0-447C-86EC-642009607C96}" presName="descendantText" presStyleLbl="alignAccFollowNode1" presStyleIdx="0" presStyleCnt="1" custLinFactNeighborX="286" custLinFactNeighborY="13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98DF5D-85D5-4E62-B133-F5BAE1AD5579}" srcId="{E968897D-5FC0-447C-86EC-642009607C96}" destId="{17C90751-35D2-41FC-B4FC-786D2F88D980}" srcOrd="1" destOrd="0" parTransId="{FC9F914A-F4AB-4AA9-B752-01FD5CACE3FC}" sibTransId="{B916AA15-443B-4972-BB43-2D8DE3693B5E}"/>
    <dgm:cxn modelId="{4624DE57-8BFC-4F10-87AA-3BBA0513D996}" srcId="{E968897D-5FC0-447C-86EC-642009607C96}" destId="{5038DB2A-DF93-4F13-A3B2-0A20C5729DE5}" srcOrd="0" destOrd="0" parTransId="{FAE3FAC6-E719-4226-841E-79206A6463E6}" sibTransId="{D66743FB-C9E0-412C-AD86-B643D7357732}"/>
    <dgm:cxn modelId="{D2C00F26-CDB1-4F1D-B076-43016F8752CC}" type="presOf" srcId="{27E0729A-4B5D-4866-9F22-4346DABC3BA9}" destId="{6A453FF4-A2B4-4971-AD8A-D102BEFB9C68}" srcOrd="0" destOrd="0" presId="urn:microsoft.com/office/officeart/2005/8/layout/vList5"/>
    <dgm:cxn modelId="{2370074D-2CD8-4E8F-8422-01742D8674E8}" type="presOf" srcId="{E968897D-5FC0-447C-86EC-642009607C96}" destId="{7E2063EE-E99D-4F4B-A6F4-3B684368CA3C}" srcOrd="0" destOrd="0" presId="urn:microsoft.com/office/officeart/2005/8/layout/vList5"/>
    <dgm:cxn modelId="{CF021D4D-6D0A-40C0-9DD5-1010CB136687}" type="presOf" srcId="{5038DB2A-DF93-4F13-A3B2-0A20C5729DE5}" destId="{2BC05C1D-449F-4694-90E1-3D284977E023}" srcOrd="0" destOrd="0" presId="urn:microsoft.com/office/officeart/2005/8/layout/vList5"/>
    <dgm:cxn modelId="{D721277E-D904-47C3-B82B-224A2A6E555E}" srcId="{E968897D-5FC0-447C-86EC-642009607C96}" destId="{7681F6DF-38B5-4625-9A28-1970E605CC81}" srcOrd="3" destOrd="0" parTransId="{C0151F2E-1721-44DE-93DF-76B10949EEF6}" sibTransId="{E9AE1B9A-A474-43C5-AE19-6BFFE77576FA}"/>
    <dgm:cxn modelId="{0D0179DA-E600-4A53-94C7-9B62E78D4A15}" srcId="{E968897D-5FC0-447C-86EC-642009607C96}" destId="{E0D5CB07-1709-474B-A648-E8F5F2CE5EE7}" srcOrd="2" destOrd="0" parTransId="{92160345-5EA1-477D-9E99-C096E976F2EC}" sibTransId="{27BBBC11-AA47-4354-9FD7-779DEFEED7FC}"/>
    <dgm:cxn modelId="{DD5408CD-11A8-499C-ABF1-115E53D17744}" srcId="{27E0729A-4B5D-4866-9F22-4346DABC3BA9}" destId="{E968897D-5FC0-447C-86EC-642009607C96}" srcOrd="0" destOrd="0" parTransId="{65E3A4A8-A8F0-4172-B176-0C3D0A923663}" sibTransId="{16654970-7427-499C-B45E-612698BC2325}"/>
    <dgm:cxn modelId="{E9ABF9D6-622A-466A-B532-C5C2DC252111}" type="presOf" srcId="{E0D5CB07-1709-474B-A648-E8F5F2CE5EE7}" destId="{2BC05C1D-449F-4694-90E1-3D284977E023}" srcOrd="0" destOrd="2" presId="urn:microsoft.com/office/officeart/2005/8/layout/vList5"/>
    <dgm:cxn modelId="{A535A13A-F874-4FA8-B4A2-0E28A6B77ABA}" type="presOf" srcId="{7681F6DF-38B5-4625-9A28-1970E605CC81}" destId="{2BC05C1D-449F-4694-90E1-3D284977E023}" srcOrd="0" destOrd="3" presId="urn:microsoft.com/office/officeart/2005/8/layout/vList5"/>
    <dgm:cxn modelId="{22BD53FF-02BC-417F-94A7-5A8AA8050BBF}" type="presOf" srcId="{17C90751-35D2-41FC-B4FC-786D2F88D980}" destId="{2BC05C1D-449F-4694-90E1-3D284977E023}" srcOrd="0" destOrd="1" presId="urn:microsoft.com/office/officeart/2005/8/layout/vList5"/>
    <dgm:cxn modelId="{E6EEE022-94E1-42CC-AA26-55A5B5032D70}" type="presParOf" srcId="{6A453FF4-A2B4-4971-AD8A-D102BEFB9C68}" destId="{3533DD53-96F9-41AA-BB9E-2EE8D3E4DEFE}" srcOrd="0" destOrd="0" presId="urn:microsoft.com/office/officeart/2005/8/layout/vList5"/>
    <dgm:cxn modelId="{EDE9F416-90C0-4BF9-92CB-D09FC0D70A80}" type="presParOf" srcId="{3533DD53-96F9-41AA-BB9E-2EE8D3E4DEFE}" destId="{7E2063EE-E99D-4F4B-A6F4-3B684368CA3C}" srcOrd="0" destOrd="0" presId="urn:microsoft.com/office/officeart/2005/8/layout/vList5"/>
    <dgm:cxn modelId="{31B306AA-CD47-4BE5-98E7-493092F79185}" type="presParOf" srcId="{3533DD53-96F9-41AA-BB9E-2EE8D3E4DEFE}" destId="{2BC05C1D-449F-4694-90E1-3D284977E0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275EC1-7EE1-46D5-BEF7-2395D5555D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846BEE-E70A-409C-B11C-9E79AADE43C6}">
      <dgm:prSet/>
      <dgm:spPr>
        <a:solidFill>
          <a:srgbClr val="6699FF"/>
        </a:solidFill>
      </dgm:spPr>
      <dgm:t>
        <a:bodyPr/>
        <a:lstStyle/>
        <a:p>
          <a:pPr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0" dirty="0" smtClean="0">
              <a:solidFill>
                <a:schemeClr val="tx1"/>
              </a:solidFill>
            </a:rPr>
            <a:t>Independent and Non-maintained Special Schools 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0" dirty="0" smtClean="0">
              <a:solidFill>
                <a:schemeClr val="tx1"/>
              </a:solidFill>
            </a:rPr>
            <a:t> </a:t>
          </a:r>
          <a:r>
            <a:rPr lang="en-GB" b="0" dirty="0" smtClean="0">
              <a:solidFill>
                <a:srgbClr val="FF0000"/>
              </a:solidFill>
            </a:rPr>
            <a:t>£2.66m overspend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b="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0" dirty="0" smtClean="0"/>
            <a:t>18% of the budget</a:t>
          </a:r>
        </a:p>
        <a:p>
          <a:pPr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>
            <a:solidFill>
              <a:schemeClr val="tx1"/>
            </a:solidFill>
          </a:endParaRPr>
        </a:p>
      </dgm:t>
    </dgm:pt>
    <dgm:pt modelId="{7DF6CAC3-C61D-4FF4-95F2-BC1B069102C3}" type="parTrans" cxnId="{9E30A810-7D25-43A2-A12E-5A99D2FCE232}">
      <dgm:prSet/>
      <dgm:spPr/>
      <dgm:t>
        <a:bodyPr/>
        <a:lstStyle/>
        <a:p>
          <a:endParaRPr lang="en-GB"/>
        </a:p>
      </dgm:t>
    </dgm:pt>
    <dgm:pt modelId="{7D983DCF-FDF6-48F2-86D6-66AECECCCAF2}" type="sibTrans" cxnId="{9E30A810-7D25-43A2-A12E-5A99D2FCE232}">
      <dgm:prSet/>
      <dgm:spPr/>
      <dgm:t>
        <a:bodyPr/>
        <a:lstStyle/>
        <a:p>
          <a:endParaRPr lang="en-GB"/>
        </a:p>
      </dgm:t>
    </dgm:pt>
    <dgm:pt modelId="{55666223-52B6-4BBE-BA37-5F06AE87DD2A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endParaRPr lang="en-GB" dirty="0"/>
        </a:p>
      </dgm:t>
    </dgm:pt>
    <dgm:pt modelId="{56621593-CF08-4AA8-B8A5-DBDED7747B75}" type="parTrans" cxnId="{84525226-0A3A-4856-8113-C58478A1292B}">
      <dgm:prSet/>
      <dgm:spPr/>
      <dgm:t>
        <a:bodyPr/>
        <a:lstStyle/>
        <a:p>
          <a:endParaRPr lang="en-GB"/>
        </a:p>
      </dgm:t>
    </dgm:pt>
    <dgm:pt modelId="{B10092BD-5EFF-4101-8C3D-82B5399471D7}" type="sibTrans" cxnId="{84525226-0A3A-4856-8113-C58478A1292B}">
      <dgm:prSet/>
      <dgm:spPr/>
      <dgm:t>
        <a:bodyPr/>
        <a:lstStyle/>
        <a:p>
          <a:endParaRPr lang="en-GB"/>
        </a:p>
      </dgm:t>
    </dgm:pt>
    <dgm:pt modelId="{EA0EE39D-CCE0-4412-AA0B-56E87506B1C7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Increased number of pupils placed in out of county SEN provisions</a:t>
          </a:r>
          <a:endParaRPr lang="en-GB" dirty="0"/>
        </a:p>
      </dgm:t>
    </dgm:pt>
    <dgm:pt modelId="{E27C24F4-FFA6-4B5A-A680-441E72521D37}" type="parTrans" cxnId="{8FDFA382-0261-4656-9703-49B9C230EB67}">
      <dgm:prSet/>
      <dgm:spPr/>
      <dgm:t>
        <a:bodyPr/>
        <a:lstStyle/>
        <a:p>
          <a:endParaRPr lang="en-GB"/>
        </a:p>
      </dgm:t>
    </dgm:pt>
    <dgm:pt modelId="{2F1FFA44-E2E2-4DB2-B167-E18F6F5D24AF}" type="sibTrans" cxnId="{8FDFA382-0261-4656-9703-49B9C230EB67}">
      <dgm:prSet/>
      <dgm:spPr/>
      <dgm:t>
        <a:bodyPr/>
        <a:lstStyle/>
        <a:p>
          <a:endParaRPr lang="en-GB"/>
        </a:p>
      </dgm:t>
    </dgm:pt>
    <dgm:pt modelId="{6322F30B-2CDD-4A9E-B0E8-E988CD6852C4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smtClean="0"/>
            <a:t>continuation of the growth</a:t>
          </a:r>
          <a:endParaRPr lang="en-GB"/>
        </a:p>
      </dgm:t>
    </dgm:pt>
    <dgm:pt modelId="{B38586A0-C0FF-4024-9C6E-63FF9209AABF}" type="parTrans" cxnId="{962F977C-4B27-46B6-9046-D7BA2DC2D3F1}">
      <dgm:prSet/>
      <dgm:spPr/>
      <dgm:t>
        <a:bodyPr/>
        <a:lstStyle/>
        <a:p>
          <a:endParaRPr lang="en-GB"/>
        </a:p>
      </dgm:t>
    </dgm:pt>
    <dgm:pt modelId="{E009021E-D051-4A42-9492-22BBD1B3828E}" type="sibTrans" cxnId="{962F977C-4B27-46B6-9046-D7BA2DC2D3F1}">
      <dgm:prSet/>
      <dgm:spPr/>
      <dgm:t>
        <a:bodyPr/>
        <a:lstStyle/>
        <a:p>
          <a:endParaRPr lang="en-GB"/>
        </a:p>
      </dgm:t>
    </dgm:pt>
    <dgm:pt modelId="{61203DF1-A784-4442-9B52-C0A2EB5B135D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average cost of £49k for SEN only placements and </a:t>
          </a:r>
          <a:endParaRPr lang="en-GB" dirty="0"/>
        </a:p>
      </dgm:t>
    </dgm:pt>
    <dgm:pt modelId="{CF2686A7-0143-41F1-BBB7-7563A7FE2CAA}" type="parTrans" cxnId="{27EE474D-E9CF-487F-B85A-743CB4B8E74D}">
      <dgm:prSet/>
      <dgm:spPr/>
      <dgm:t>
        <a:bodyPr/>
        <a:lstStyle/>
        <a:p>
          <a:endParaRPr lang="en-GB"/>
        </a:p>
      </dgm:t>
    </dgm:pt>
    <dgm:pt modelId="{1363DC68-A023-4620-A7A2-75722F170CAE}" type="sibTrans" cxnId="{27EE474D-E9CF-487F-B85A-743CB4B8E74D}">
      <dgm:prSet/>
      <dgm:spPr/>
      <dgm:t>
        <a:bodyPr/>
        <a:lstStyle/>
        <a:p>
          <a:endParaRPr lang="en-GB"/>
        </a:p>
      </dgm:t>
    </dgm:pt>
    <dgm:pt modelId="{CE0EA487-E27B-440A-96F8-5D3515D32221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£82k for the joint funded placements</a:t>
          </a:r>
          <a:endParaRPr lang="en-GB" dirty="0"/>
        </a:p>
      </dgm:t>
    </dgm:pt>
    <dgm:pt modelId="{8EAD229A-46A1-4B39-BC69-23818D35A2F2}" type="parTrans" cxnId="{094727E9-9B45-434B-96EF-B454525DFB8F}">
      <dgm:prSet/>
      <dgm:spPr/>
      <dgm:t>
        <a:bodyPr/>
        <a:lstStyle/>
        <a:p>
          <a:endParaRPr lang="en-GB"/>
        </a:p>
      </dgm:t>
    </dgm:pt>
    <dgm:pt modelId="{2A03C15D-C6BD-4FF6-8664-0C93023A54DF}" type="sibTrans" cxnId="{094727E9-9B45-434B-96EF-B454525DFB8F}">
      <dgm:prSet/>
      <dgm:spPr/>
      <dgm:t>
        <a:bodyPr/>
        <a:lstStyle/>
        <a:p>
          <a:endParaRPr lang="en-GB"/>
        </a:p>
      </dgm:t>
    </dgm:pt>
    <dgm:pt modelId="{FB2243BA-74F0-4750-BDBD-13F939FD3AFC}" type="pres">
      <dgm:prSet presAssocID="{5B275EC1-7EE1-46D5-BEF7-2395D5555D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128130-5DF3-4A90-875A-73CA90575B0C}" type="pres">
      <dgm:prSet presAssocID="{D4846BEE-E70A-409C-B11C-9E79AADE43C6}" presName="linNode" presStyleCnt="0"/>
      <dgm:spPr/>
    </dgm:pt>
    <dgm:pt modelId="{CCB2D3AB-2295-4D14-AFAF-EA445B1E5AF0}" type="pres">
      <dgm:prSet presAssocID="{D4846BEE-E70A-409C-B11C-9E79AADE43C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25CA5-55DF-4064-B2F0-37C8E7B2E1A7}" type="pres">
      <dgm:prSet presAssocID="{D4846BEE-E70A-409C-B11C-9E79AADE43C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E2AB4E-F205-49BF-87B0-D0651F0C93B6}" type="presOf" srcId="{D4846BEE-E70A-409C-B11C-9E79AADE43C6}" destId="{CCB2D3AB-2295-4D14-AFAF-EA445B1E5AF0}" srcOrd="0" destOrd="0" presId="urn:microsoft.com/office/officeart/2005/8/layout/vList5"/>
    <dgm:cxn modelId="{9ABBA268-D31D-4633-968F-0637D8D7E99A}" type="presOf" srcId="{5B275EC1-7EE1-46D5-BEF7-2395D5555DA1}" destId="{FB2243BA-74F0-4750-BDBD-13F939FD3AFC}" srcOrd="0" destOrd="0" presId="urn:microsoft.com/office/officeart/2005/8/layout/vList5"/>
    <dgm:cxn modelId="{962F977C-4B27-46B6-9046-D7BA2DC2D3F1}" srcId="{D4846BEE-E70A-409C-B11C-9E79AADE43C6}" destId="{6322F30B-2CDD-4A9E-B0E8-E988CD6852C4}" srcOrd="2" destOrd="0" parTransId="{B38586A0-C0FF-4024-9C6E-63FF9209AABF}" sibTransId="{E009021E-D051-4A42-9492-22BBD1B3828E}"/>
    <dgm:cxn modelId="{8FDFA382-0261-4656-9703-49B9C230EB67}" srcId="{D4846BEE-E70A-409C-B11C-9E79AADE43C6}" destId="{EA0EE39D-CCE0-4412-AA0B-56E87506B1C7}" srcOrd="1" destOrd="0" parTransId="{E27C24F4-FFA6-4B5A-A680-441E72521D37}" sibTransId="{2F1FFA44-E2E2-4DB2-B167-E18F6F5D24AF}"/>
    <dgm:cxn modelId="{A1F30651-DE9C-4131-AB50-131765F5E9BC}" type="presOf" srcId="{CE0EA487-E27B-440A-96F8-5D3515D32221}" destId="{0F825CA5-55DF-4064-B2F0-37C8E7B2E1A7}" srcOrd="0" destOrd="4" presId="urn:microsoft.com/office/officeart/2005/8/layout/vList5"/>
    <dgm:cxn modelId="{A0E361B0-15B4-4E4D-930C-93B94BB9317E}" type="presOf" srcId="{55666223-52B6-4BBE-BA37-5F06AE87DD2A}" destId="{0F825CA5-55DF-4064-B2F0-37C8E7B2E1A7}" srcOrd="0" destOrd="0" presId="urn:microsoft.com/office/officeart/2005/8/layout/vList5"/>
    <dgm:cxn modelId="{AC9FA9C8-6A84-4CBC-ACEB-2705FBF4FD22}" type="presOf" srcId="{EA0EE39D-CCE0-4412-AA0B-56E87506B1C7}" destId="{0F825CA5-55DF-4064-B2F0-37C8E7B2E1A7}" srcOrd="0" destOrd="1" presId="urn:microsoft.com/office/officeart/2005/8/layout/vList5"/>
    <dgm:cxn modelId="{27EE474D-E9CF-487F-B85A-743CB4B8E74D}" srcId="{D4846BEE-E70A-409C-B11C-9E79AADE43C6}" destId="{61203DF1-A784-4442-9B52-C0A2EB5B135D}" srcOrd="3" destOrd="0" parTransId="{CF2686A7-0143-41F1-BBB7-7563A7FE2CAA}" sibTransId="{1363DC68-A023-4620-A7A2-75722F170CAE}"/>
    <dgm:cxn modelId="{DB88B7AA-727A-40D2-A45E-56554EEC130A}" type="presOf" srcId="{61203DF1-A784-4442-9B52-C0A2EB5B135D}" destId="{0F825CA5-55DF-4064-B2F0-37C8E7B2E1A7}" srcOrd="0" destOrd="3" presId="urn:microsoft.com/office/officeart/2005/8/layout/vList5"/>
    <dgm:cxn modelId="{094727E9-9B45-434B-96EF-B454525DFB8F}" srcId="{D4846BEE-E70A-409C-B11C-9E79AADE43C6}" destId="{CE0EA487-E27B-440A-96F8-5D3515D32221}" srcOrd="4" destOrd="0" parTransId="{8EAD229A-46A1-4B39-BC69-23818D35A2F2}" sibTransId="{2A03C15D-C6BD-4FF6-8664-0C93023A54DF}"/>
    <dgm:cxn modelId="{84525226-0A3A-4856-8113-C58478A1292B}" srcId="{D4846BEE-E70A-409C-B11C-9E79AADE43C6}" destId="{55666223-52B6-4BBE-BA37-5F06AE87DD2A}" srcOrd="0" destOrd="0" parTransId="{56621593-CF08-4AA8-B8A5-DBDED7747B75}" sibTransId="{B10092BD-5EFF-4101-8C3D-82B5399471D7}"/>
    <dgm:cxn modelId="{9E30A810-7D25-43A2-A12E-5A99D2FCE232}" srcId="{5B275EC1-7EE1-46D5-BEF7-2395D5555DA1}" destId="{D4846BEE-E70A-409C-B11C-9E79AADE43C6}" srcOrd="0" destOrd="0" parTransId="{7DF6CAC3-C61D-4FF4-95F2-BC1B069102C3}" sibTransId="{7D983DCF-FDF6-48F2-86D6-66AECECCCAF2}"/>
    <dgm:cxn modelId="{DC5F3134-BA22-4128-9601-014709C3EED8}" type="presOf" srcId="{6322F30B-2CDD-4A9E-B0E8-E988CD6852C4}" destId="{0F825CA5-55DF-4064-B2F0-37C8E7B2E1A7}" srcOrd="0" destOrd="2" presId="urn:microsoft.com/office/officeart/2005/8/layout/vList5"/>
    <dgm:cxn modelId="{935AC1CE-96F0-4A59-B659-0F243002E99C}" type="presParOf" srcId="{FB2243BA-74F0-4750-BDBD-13F939FD3AFC}" destId="{6D128130-5DF3-4A90-875A-73CA90575B0C}" srcOrd="0" destOrd="0" presId="urn:microsoft.com/office/officeart/2005/8/layout/vList5"/>
    <dgm:cxn modelId="{795EBCC0-C1D3-4C23-83C4-EFC377DB0BF2}" type="presParOf" srcId="{6D128130-5DF3-4A90-875A-73CA90575B0C}" destId="{CCB2D3AB-2295-4D14-AFAF-EA445B1E5AF0}" srcOrd="0" destOrd="0" presId="urn:microsoft.com/office/officeart/2005/8/layout/vList5"/>
    <dgm:cxn modelId="{6042528A-BF11-4F7A-8347-CAC66D7F0C1B}" type="presParOf" srcId="{6D128130-5DF3-4A90-875A-73CA90575B0C}" destId="{0F825CA5-55DF-4064-B2F0-37C8E7B2E1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altLang="en-US" sz="3600" b="0" dirty="0" smtClean="0">
            <a:solidFill>
              <a:schemeClr val="tx1"/>
            </a:solidFill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4000" b="0" dirty="0" smtClean="0">
              <a:solidFill>
                <a:schemeClr val="tx1"/>
              </a:solidFill>
            </a:rPr>
            <a:t>High Needs pressures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altLang="en-US" sz="4000" b="0" dirty="0" smtClean="0">
            <a:solidFill>
              <a:schemeClr val="tx1"/>
            </a:solidFill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altLang="en-US" sz="4000" b="0" dirty="0" smtClean="0">
            <a:solidFill>
              <a:schemeClr val="tx1"/>
            </a:solidFill>
          </a:endParaRPr>
        </a:p>
        <a:p>
          <a:pPr marL="0" marR="0" indent="0" algn="l" defTabSz="16002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altLang="en-US" sz="4000" b="0" dirty="0" smtClean="0">
              <a:solidFill>
                <a:schemeClr val="tx1"/>
              </a:solidFill>
            </a:rPr>
            <a:t>Actions</a:t>
          </a:r>
        </a:p>
        <a:p>
          <a:pPr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dirty="0">
            <a:solidFill>
              <a:schemeClr val="tx1"/>
            </a:solidFill>
          </a:endParaRP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rgbClr val="CBF5FB">
            <a:alpha val="90000"/>
          </a:srgb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Improved procurement to reduce placement costs</a:t>
          </a:r>
          <a:endParaRPr lang="en-GB" sz="2800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B898C227-814E-4601-934A-38365DBBDA11}">
      <dgm:prSet custT="1"/>
      <dgm:spPr>
        <a:solidFill>
          <a:srgbClr val="CBF5FB">
            <a:alpha val="90000"/>
          </a:srgb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Efficiency reviews of central services to reduce costs</a:t>
          </a:r>
          <a:endParaRPr lang="en-GB" sz="2800" dirty="0"/>
        </a:p>
      </dgm:t>
    </dgm:pt>
    <dgm:pt modelId="{466578DA-E169-47E0-8158-3F10122291B3}" type="parTrans" cxnId="{FA561EB3-98B4-41D1-874C-73387DE4F2DA}">
      <dgm:prSet/>
      <dgm:spPr/>
      <dgm:t>
        <a:bodyPr/>
        <a:lstStyle/>
        <a:p>
          <a:endParaRPr lang="en-GB"/>
        </a:p>
      </dgm:t>
    </dgm:pt>
    <dgm:pt modelId="{149A67B6-B625-4034-918D-161EE9C9F3E9}" type="sibTrans" cxnId="{FA561EB3-98B4-41D1-874C-73387DE4F2DA}">
      <dgm:prSet/>
      <dgm:spPr/>
      <dgm:t>
        <a:bodyPr/>
        <a:lstStyle/>
        <a:p>
          <a:endParaRPr lang="en-GB"/>
        </a:p>
      </dgm:t>
    </dgm:pt>
    <dgm:pt modelId="{0C82AA70-E5BD-4BB8-B9EE-7AB51FD29D96}">
      <dgm:prSet custT="1"/>
      <dgm:spPr>
        <a:solidFill>
          <a:srgbClr val="CBF5FB">
            <a:alpha val="90000"/>
          </a:srgb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Increased funding through national funding formula over next 3 years</a:t>
          </a:r>
          <a:endParaRPr lang="en-GB" sz="2800" dirty="0"/>
        </a:p>
      </dgm:t>
    </dgm:pt>
    <dgm:pt modelId="{5AA486A0-330C-4F78-8A5D-3C935E92E036}" type="parTrans" cxnId="{AAEB0E3A-7290-40C0-A4A8-6F3E1B8EEFC9}">
      <dgm:prSet/>
      <dgm:spPr/>
      <dgm:t>
        <a:bodyPr/>
        <a:lstStyle/>
        <a:p>
          <a:endParaRPr lang="en-GB"/>
        </a:p>
      </dgm:t>
    </dgm:pt>
    <dgm:pt modelId="{93859A29-F729-4CE1-B1AB-EF2DF13845C2}" type="sibTrans" cxnId="{AAEB0E3A-7290-40C0-A4A8-6F3E1B8EEFC9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90999" custScaleY="97174" custLinFactNeighborX="-7" custLinFactNeighborY="-3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102378" custLinFactNeighborX="2653" custLinFactNeighborY="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8EFB42F6-9A55-4D1B-BC8F-E11A0760DA24}" type="presOf" srcId="{0C82AA70-E5BD-4BB8-B9EE-7AB51FD29D96}" destId="{0437EC3E-EB3B-4BB2-99DC-981D6D0511EB}" srcOrd="0" destOrd="2" presId="urn:microsoft.com/office/officeart/2005/8/layout/vList5"/>
    <dgm:cxn modelId="{AAEB0E3A-7290-40C0-A4A8-6F3E1B8EEFC9}" srcId="{A54CF826-60A6-4835-B793-AF0E8F698204}" destId="{0C82AA70-E5BD-4BB8-B9EE-7AB51FD29D96}" srcOrd="2" destOrd="0" parTransId="{5AA486A0-330C-4F78-8A5D-3C935E92E036}" sibTransId="{93859A29-F729-4CE1-B1AB-EF2DF13845C2}"/>
    <dgm:cxn modelId="{934CC030-A126-426C-B83C-B7CB4F2128E9}" type="presOf" srcId="{B898C227-814E-4601-934A-38365DBBDA11}" destId="{0437EC3E-EB3B-4BB2-99DC-981D6D0511EB}" srcOrd="0" destOrd="1" presId="urn:microsoft.com/office/officeart/2005/8/layout/vList5"/>
    <dgm:cxn modelId="{FA561EB3-98B4-41D1-874C-73387DE4F2DA}" srcId="{A54CF826-60A6-4835-B793-AF0E8F698204}" destId="{B898C227-814E-4601-934A-38365DBBDA11}" srcOrd="1" destOrd="0" parTransId="{466578DA-E169-47E0-8158-3F10122291B3}" sibTransId="{149A67B6-B625-4034-918D-161EE9C9F3E9}"/>
    <dgm:cxn modelId="{9348AD00-40F1-44C9-93AB-3C93D373D5C5}" type="presOf" srcId="{6007DF90-0942-439D-8489-59363021448D}" destId="{1027CEC0-024A-4DC6-A207-B2541DD52753}" srcOrd="0" destOrd="0" presId="urn:microsoft.com/office/officeart/2005/8/layout/vList5"/>
    <dgm:cxn modelId="{39975691-4442-4452-A008-834F47FA6BC5}" type="presOf" srcId="{A54CF826-60A6-4835-B793-AF0E8F698204}" destId="{98DB1DE8-B805-4C60-A7B9-B6C642687EE5}" srcOrd="0" destOrd="0" presId="urn:microsoft.com/office/officeart/2005/8/layout/vList5"/>
    <dgm:cxn modelId="{D78CC571-6D35-4B67-8EA1-27D76872C3E0}" type="presOf" srcId="{6E76E143-B5E5-4C74-9162-C6F6A2839F7F}" destId="{0437EC3E-EB3B-4BB2-99DC-981D6D0511EB}" srcOrd="0" destOrd="0" presId="urn:microsoft.com/office/officeart/2005/8/layout/vList5"/>
    <dgm:cxn modelId="{81D4E11F-4834-4931-B567-92AD05D35946}" type="presParOf" srcId="{1027CEC0-024A-4DC6-A207-B2541DD52753}" destId="{58B036C5-F5AC-43F3-90E2-E2F5854E77C4}" srcOrd="0" destOrd="0" presId="urn:microsoft.com/office/officeart/2005/8/layout/vList5"/>
    <dgm:cxn modelId="{E5BAB156-5BA8-4BAC-9B8E-1E0F5C5B51EB}" type="presParOf" srcId="{58B036C5-F5AC-43F3-90E2-E2F5854E77C4}" destId="{98DB1DE8-B805-4C60-A7B9-B6C642687EE5}" srcOrd="0" destOrd="0" presId="urn:microsoft.com/office/officeart/2005/8/layout/vList5"/>
    <dgm:cxn modelId="{CFA4CEB5-AB68-4890-A85A-4AEE28010D85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B5E73D-42B2-4DDA-ACF5-41ABABBCC1E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5854B8-C794-40A0-AC46-FC9A5C8112F0}">
      <dgm:prSet phldrT="[Text]"/>
      <dgm:spPr/>
      <dgm:t>
        <a:bodyPr/>
        <a:lstStyle/>
        <a:p>
          <a:r>
            <a:rPr lang="en-GB" dirty="0"/>
            <a:t>School budget share</a:t>
          </a:r>
        </a:p>
      </dgm:t>
    </dgm:pt>
    <dgm:pt modelId="{6C7B340D-5889-4131-948F-24153A9DD5F8}" type="parTrans" cxnId="{2C55C1F0-84D1-468A-B494-3F18C3095CCA}">
      <dgm:prSet/>
      <dgm:spPr/>
      <dgm:t>
        <a:bodyPr/>
        <a:lstStyle/>
        <a:p>
          <a:endParaRPr lang="en-GB"/>
        </a:p>
      </dgm:t>
    </dgm:pt>
    <dgm:pt modelId="{2C01F831-8A28-48C9-9060-31D0A27A12FB}" type="sibTrans" cxnId="{2C55C1F0-84D1-468A-B494-3F18C3095CCA}">
      <dgm:prSet/>
      <dgm:spPr/>
      <dgm:t>
        <a:bodyPr/>
        <a:lstStyle/>
        <a:p>
          <a:endParaRPr lang="en-GB"/>
        </a:p>
      </dgm:t>
    </dgm:pt>
    <dgm:pt modelId="{FC621305-575E-4AFD-8384-78A4D9BF09E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600" dirty="0"/>
            <a:t>Basic per pupil funding</a:t>
          </a:r>
        </a:p>
      </dgm:t>
    </dgm:pt>
    <dgm:pt modelId="{D16C9F25-8451-4ABC-AFEA-7A25457380E2}" type="parTrans" cxnId="{331C3314-0938-4A6B-8CA2-82B4CB1C44DD}">
      <dgm:prSet/>
      <dgm:spPr>
        <a:solidFill>
          <a:srgbClr val="FFFF00"/>
        </a:solidFill>
      </dgm:spPr>
      <dgm:t>
        <a:bodyPr/>
        <a:lstStyle/>
        <a:p>
          <a:endParaRPr lang="en-GB"/>
        </a:p>
      </dgm:t>
    </dgm:pt>
    <dgm:pt modelId="{ABCAEEC6-60F1-4E84-82EE-0B184F0EC23D}" type="sibTrans" cxnId="{331C3314-0938-4A6B-8CA2-82B4CB1C44DD}">
      <dgm:prSet/>
      <dgm:spPr/>
      <dgm:t>
        <a:bodyPr/>
        <a:lstStyle/>
        <a:p>
          <a:endParaRPr lang="en-GB"/>
        </a:p>
      </dgm:t>
    </dgm:pt>
    <dgm:pt modelId="{0A46215A-B856-47DD-9921-43BB09D6BFD5}">
      <dgm:prSet phldrT="[Text]" custT="1"/>
      <dgm:spPr/>
      <dgm:t>
        <a:bodyPr/>
        <a:lstStyle/>
        <a:p>
          <a:r>
            <a:rPr lang="en-GB" sz="1400" dirty="0"/>
            <a:t>Deprivation</a:t>
          </a:r>
          <a:endParaRPr lang="en-GB" sz="1300" dirty="0"/>
        </a:p>
      </dgm:t>
    </dgm:pt>
    <dgm:pt modelId="{8D6379EB-E3E4-4BB8-B607-4238A35F4520}" type="parTrans" cxnId="{79514FFE-41F3-4B53-9D29-8E19C11B8F86}">
      <dgm:prSet/>
      <dgm:spPr/>
      <dgm:t>
        <a:bodyPr/>
        <a:lstStyle/>
        <a:p>
          <a:endParaRPr lang="en-GB"/>
        </a:p>
      </dgm:t>
    </dgm:pt>
    <dgm:pt modelId="{857C5666-2162-43D9-BD2D-64607E62C220}" type="sibTrans" cxnId="{79514FFE-41F3-4B53-9D29-8E19C11B8F86}">
      <dgm:prSet/>
      <dgm:spPr/>
      <dgm:t>
        <a:bodyPr/>
        <a:lstStyle/>
        <a:p>
          <a:endParaRPr lang="en-GB"/>
        </a:p>
      </dgm:t>
    </dgm:pt>
    <dgm:pt modelId="{996AEF64-1D7A-4DC7-86BE-BC62F99EB343}">
      <dgm:prSet phldrT="[Text]" custT="1"/>
      <dgm:spPr/>
      <dgm:t>
        <a:bodyPr/>
        <a:lstStyle/>
        <a:p>
          <a:r>
            <a:rPr lang="en-GB" sz="1600" dirty="0"/>
            <a:t>Looked after children</a:t>
          </a:r>
        </a:p>
      </dgm:t>
    </dgm:pt>
    <dgm:pt modelId="{B0D6A1C3-CC3D-45F7-B9A6-9E1453BB60E2}" type="parTrans" cxnId="{25E8EC07-3C68-442F-947E-A770392C5AEF}">
      <dgm:prSet/>
      <dgm:spPr/>
      <dgm:t>
        <a:bodyPr/>
        <a:lstStyle/>
        <a:p>
          <a:endParaRPr lang="en-GB"/>
        </a:p>
      </dgm:t>
    </dgm:pt>
    <dgm:pt modelId="{4EA3BEFF-0535-40CD-8EA1-BC2252A5C7BB}" type="sibTrans" cxnId="{25E8EC07-3C68-442F-947E-A770392C5AEF}">
      <dgm:prSet/>
      <dgm:spPr/>
      <dgm:t>
        <a:bodyPr/>
        <a:lstStyle/>
        <a:p>
          <a:endParaRPr lang="en-GB"/>
        </a:p>
      </dgm:t>
    </dgm:pt>
    <dgm:pt modelId="{E0FF2DFC-2455-4851-8F3C-44DC6C7EDAAF}">
      <dgm:prSet phldrT="[Text]" custT="1"/>
      <dgm:spPr/>
      <dgm:t>
        <a:bodyPr/>
        <a:lstStyle/>
        <a:p>
          <a:r>
            <a:rPr lang="en-GB" sz="1600" dirty="0"/>
            <a:t>Mobility</a:t>
          </a:r>
        </a:p>
      </dgm:t>
    </dgm:pt>
    <dgm:pt modelId="{FB785EFF-D968-4E96-8F15-163827B9E82A}" type="parTrans" cxnId="{1E85324D-588B-4AE6-9BFF-388E0222FEB5}">
      <dgm:prSet/>
      <dgm:spPr/>
      <dgm:t>
        <a:bodyPr/>
        <a:lstStyle/>
        <a:p>
          <a:endParaRPr lang="en-GB"/>
        </a:p>
      </dgm:t>
    </dgm:pt>
    <dgm:pt modelId="{F6FDCE82-09BE-4CCF-B92E-DDEFADB6FB24}" type="sibTrans" cxnId="{1E85324D-588B-4AE6-9BFF-388E0222FEB5}">
      <dgm:prSet/>
      <dgm:spPr/>
      <dgm:t>
        <a:bodyPr/>
        <a:lstStyle/>
        <a:p>
          <a:endParaRPr lang="en-GB"/>
        </a:p>
      </dgm:t>
    </dgm:pt>
    <dgm:pt modelId="{23593408-4088-4CE4-B086-80F664867ECD}">
      <dgm:prSet phldrT="[Text]" custT="1"/>
      <dgm:spPr/>
      <dgm:t>
        <a:bodyPr/>
        <a:lstStyle/>
        <a:p>
          <a:r>
            <a:rPr lang="en-GB" sz="1600" dirty="0"/>
            <a:t>Prior</a:t>
          </a:r>
          <a:r>
            <a:rPr lang="en-GB" sz="1300" dirty="0"/>
            <a:t> </a:t>
          </a:r>
          <a:r>
            <a:rPr lang="en-GB" sz="1600" dirty="0"/>
            <a:t>attainment</a:t>
          </a:r>
          <a:endParaRPr lang="en-GB" sz="1300" dirty="0"/>
        </a:p>
      </dgm:t>
    </dgm:pt>
    <dgm:pt modelId="{848FCED3-9C97-41B8-BFE1-46AFAF0DB3C7}" type="parTrans" cxnId="{E05968A2-EE25-408D-ABCC-6C2189A9CFF2}">
      <dgm:prSet/>
      <dgm:spPr/>
      <dgm:t>
        <a:bodyPr/>
        <a:lstStyle/>
        <a:p>
          <a:endParaRPr lang="en-GB"/>
        </a:p>
      </dgm:t>
    </dgm:pt>
    <dgm:pt modelId="{C0FD2634-D543-4AE1-BA6A-7B40D30EC9D1}" type="sibTrans" cxnId="{E05968A2-EE25-408D-ABCC-6C2189A9CFF2}">
      <dgm:prSet/>
      <dgm:spPr/>
      <dgm:t>
        <a:bodyPr/>
        <a:lstStyle/>
        <a:p>
          <a:endParaRPr lang="en-GB"/>
        </a:p>
      </dgm:t>
    </dgm:pt>
    <dgm:pt modelId="{B6D6EDFE-16B6-478A-9EBE-43C81C0754EE}">
      <dgm:prSet phldrT="[Text]" custT="1"/>
      <dgm:spPr/>
      <dgm:t>
        <a:bodyPr/>
        <a:lstStyle/>
        <a:p>
          <a:r>
            <a:rPr lang="en-GB" sz="1300" dirty="0"/>
            <a:t>English as an </a:t>
          </a:r>
          <a:r>
            <a:rPr lang="en-GB" sz="1400" dirty="0"/>
            <a:t>additional</a:t>
          </a:r>
          <a:r>
            <a:rPr lang="en-GB" sz="1300" dirty="0"/>
            <a:t> language</a:t>
          </a:r>
        </a:p>
      </dgm:t>
    </dgm:pt>
    <dgm:pt modelId="{8034AACA-1838-4115-96A8-46B4756006C2}" type="parTrans" cxnId="{38A0AB34-236E-4CC4-A66E-F1B90567A571}">
      <dgm:prSet/>
      <dgm:spPr/>
      <dgm:t>
        <a:bodyPr/>
        <a:lstStyle/>
        <a:p>
          <a:endParaRPr lang="en-GB"/>
        </a:p>
      </dgm:t>
    </dgm:pt>
    <dgm:pt modelId="{D6D550BC-0170-48FA-BA1A-C4DF43F18C3B}" type="sibTrans" cxnId="{38A0AB34-236E-4CC4-A66E-F1B90567A571}">
      <dgm:prSet/>
      <dgm:spPr/>
      <dgm:t>
        <a:bodyPr/>
        <a:lstStyle/>
        <a:p>
          <a:endParaRPr lang="en-GB"/>
        </a:p>
      </dgm:t>
    </dgm:pt>
    <dgm:pt modelId="{354B9AE7-D80B-4D19-9279-890F5CECED98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1600" dirty="0"/>
            <a:t>Lump</a:t>
          </a:r>
          <a:r>
            <a:rPr lang="en-GB" sz="1500" dirty="0"/>
            <a:t> sum</a:t>
          </a:r>
        </a:p>
      </dgm:t>
    </dgm:pt>
    <dgm:pt modelId="{F54B9FEF-1B04-43CB-AC03-010F91B8647A}" type="parTrans" cxnId="{57F7855C-C4A5-430C-B221-B0A4CBD9489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CFEDCC86-4592-44D9-AF0A-276223D56B6A}" type="sibTrans" cxnId="{57F7855C-C4A5-430C-B221-B0A4CBD94897}">
      <dgm:prSet/>
      <dgm:spPr/>
      <dgm:t>
        <a:bodyPr/>
        <a:lstStyle/>
        <a:p>
          <a:endParaRPr lang="en-GB"/>
        </a:p>
      </dgm:t>
    </dgm:pt>
    <dgm:pt modelId="{C23E6899-3C71-4F9C-A716-721B1AA10DD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Rates</a:t>
          </a:r>
        </a:p>
      </dgm:t>
    </dgm:pt>
    <dgm:pt modelId="{2FCF4B37-4655-4609-92AB-6A20E2172D97}" type="parTrans" cxnId="{7A0152DB-7082-47C6-91CF-4763DEBDDC4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4D845B54-434B-44EE-ACD6-D241A42F622C}" type="sibTrans" cxnId="{7A0152DB-7082-47C6-91CF-4763DEBDDC42}">
      <dgm:prSet/>
      <dgm:spPr/>
      <dgm:t>
        <a:bodyPr/>
        <a:lstStyle/>
        <a:p>
          <a:endParaRPr lang="en-GB"/>
        </a:p>
      </dgm:t>
    </dgm:pt>
    <dgm:pt modelId="{4BF95856-57B2-43EB-B394-A8AAB191FA6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Split</a:t>
          </a:r>
          <a:r>
            <a:rPr lang="en-GB" sz="1500" dirty="0"/>
            <a:t> </a:t>
          </a:r>
          <a:r>
            <a:rPr lang="en-GB" sz="1600" dirty="0"/>
            <a:t>Site</a:t>
          </a:r>
        </a:p>
      </dgm:t>
    </dgm:pt>
    <dgm:pt modelId="{0577E868-B3C2-4861-A36D-D29E5F93A30C}" type="parTrans" cxnId="{8FDDDA51-F672-4569-9945-2C224B3A254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7C393879-C750-422D-970A-FAFE389007B0}" type="sibTrans" cxnId="{8FDDDA51-F672-4569-9945-2C224B3A2540}">
      <dgm:prSet/>
      <dgm:spPr/>
      <dgm:t>
        <a:bodyPr/>
        <a:lstStyle/>
        <a:p>
          <a:endParaRPr lang="en-GB"/>
        </a:p>
      </dgm:t>
    </dgm:pt>
    <dgm:pt modelId="{64042775-3EAC-4C8B-B747-E521AF0FD39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Sparsity</a:t>
          </a:r>
          <a:endParaRPr lang="en-GB" sz="1500" dirty="0"/>
        </a:p>
      </dgm:t>
    </dgm:pt>
    <dgm:pt modelId="{04591329-E40D-4F8C-8BC2-E8997110F666}" type="parTrans" cxnId="{E7DAFA23-AA7A-47E1-9EB6-D8B61BFAACA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2DFB7F65-9275-45C3-A354-BFB84536BD16}" type="sibTrans" cxnId="{E7DAFA23-AA7A-47E1-9EB6-D8B61BFAACAF}">
      <dgm:prSet/>
      <dgm:spPr/>
      <dgm:t>
        <a:bodyPr/>
        <a:lstStyle/>
        <a:p>
          <a:endParaRPr lang="en-GB"/>
        </a:p>
      </dgm:t>
    </dgm:pt>
    <dgm:pt modelId="{0EAD5CF4-A6B0-4BA6-B81D-367AF5EB61C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600" dirty="0"/>
            <a:t>Private finance initiative</a:t>
          </a:r>
        </a:p>
      </dgm:t>
    </dgm:pt>
    <dgm:pt modelId="{375E211C-1399-4194-8990-49ABDC5DA879}" type="parTrans" cxnId="{2DB57F34-A236-418D-AE4F-974AE86BA8D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CAA796BC-E213-4A2D-9454-9AC089B7CD2E}" type="sibTrans" cxnId="{2DB57F34-A236-418D-AE4F-974AE86BA8D5}">
      <dgm:prSet/>
      <dgm:spPr/>
      <dgm:t>
        <a:bodyPr/>
        <a:lstStyle/>
        <a:p>
          <a:endParaRPr lang="en-GB"/>
        </a:p>
      </dgm:t>
    </dgm:pt>
    <dgm:pt modelId="{49D6D18E-D447-4FED-AF6D-8B9AF27C7638}">
      <dgm:prSet phldrT="[Text]" custT="1"/>
      <dgm:spPr>
        <a:solidFill>
          <a:srgbClr val="F2F2DE"/>
        </a:solidFill>
      </dgm:spPr>
      <dgm:t>
        <a:bodyPr/>
        <a:lstStyle/>
        <a:p>
          <a:r>
            <a:rPr lang="en-GB" sz="1600" dirty="0"/>
            <a:t>Area</a:t>
          </a:r>
          <a:r>
            <a:rPr lang="en-GB" sz="1500" dirty="0"/>
            <a:t> cost adjustment</a:t>
          </a:r>
        </a:p>
      </dgm:t>
    </dgm:pt>
    <dgm:pt modelId="{64F9F28A-2A83-48EA-B120-9DCA70071AD6}" type="parTrans" cxnId="{F7EEC6CE-8EF5-4419-9359-62D2841AD6B5}">
      <dgm:prSet/>
      <dgm:spPr>
        <a:solidFill>
          <a:srgbClr val="F2F2DE"/>
        </a:solidFill>
      </dgm:spPr>
      <dgm:t>
        <a:bodyPr/>
        <a:lstStyle/>
        <a:p>
          <a:endParaRPr lang="en-GB"/>
        </a:p>
      </dgm:t>
    </dgm:pt>
    <dgm:pt modelId="{8CB36F00-F1BF-4F04-8DDF-4362C3EE6DDF}" type="sibTrans" cxnId="{F7EEC6CE-8EF5-4419-9359-62D2841AD6B5}">
      <dgm:prSet/>
      <dgm:spPr/>
      <dgm:t>
        <a:bodyPr/>
        <a:lstStyle/>
        <a:p>
          <a:endParaRPr lang="en-GB"/>
        </a:p>
      </dgm:t>
    </dgm:pt>
    <dgm:pt modelId="{5BC188F8-5E49-468B-B904-BFADFDA4BEA9}" type="pres">
      <dgm:prSet presAssocID="{B6B5E73D-42B2-4DDA-ACF5-41ABABBCC1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56A137-890C-43D8-841C-ACC81587F44F}" type="pres">
      <dgm:prSet presAssocID="{335854B8-C794-40A0-AC46-FC9A5C8112F0}" presName="centerShape" presStyleLbl="node0" presStyleIdx="0" presStyleCnt="1" custScaleX="186085" custScaleY="181738" custLinFactNeighborX="-436" custLinFactNeighborY="9539"/>
      <dgm:spPr/>
      <dgm:t>
        <a:bodyPr/>
        <a:lstStyle/>
        <a:p>
          <a:endParaRPr lang="en-GB"/>
        </a:p>
      </dgm:t>
    </dgm:pt>
    <dgm:pt modelId="{B22AA409-B1DE-4DFB-8AAE-AEC9CCC0B3A7}" type="pres">
      <dgm:prSet presAssocID="{D16C9F25-8451-4ABC-AFEA-7A25457380E2}" presName="parTrans" presStyleLbl="bgSibTrans2D1" presStyleIdx="0" presStyleCnt="12"/>
      <dgm:spPr/>
      <dgm:t>
        <a:bodyPr/>
        <a:lstStyle/>
        <a:p>
          <a:endParaRPr lang="en-GB"/>
        </a:p>
      </dgm:t>
    </dgm:pt>
    <dgm:pt modelId="{404D832A-A836-4FD6-B26A-3D81ACEF5E41}" type="pres">
      <dgm:prSet presAssocID="{FC621305-575E-4AFD-8384-78A4D9BF09E1}" presName="node" presStyleLbl="node1" presStyleIdx="0" presStyleCnt="12" custScaleX="121000" custScaleY="121000" custRadScaleRad="95290" custRadScaleInc="-48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A39DB7-DB4D-467F-9FA1-B7C901817074}" type="pres">
      <dgm:prSet presAssocID="{8D6379EB-E3E4-4BB8-B607-4238A35F4520}" presName="parTrans" presStyleLbl="bgSibTrans2D1" presStyleIdx="1" presStyleCnt="12"/>
      <dgm:spPr/>
      <dgm:t>
        <a:bodyPr/>
        <a:lstStyle/>
        <a:p>
          <a:endParaRPr lang="en-GB"/>
        </a:p>
      </dgm:t>
    </dgm:pt>
    <dgm:pt modelId="{3F17A24E-5350-47FB-B103-6F4E23871BFB}" type="pres">
      <dgm:prSet presAssocID="{0A46215A-B856-47DD-9921-43BB09D6BFD5}" presName="node" presStyleLbl="node1" presStyleIdx="1" presStyleCnt="12" custScaleX="124844" custScaleY="110000" custRadScaleRad="95419" custRadScaleInc="-357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7070A-06AA-4A64-9492-BCB536EE0B73}" type="pres">
      <dgm:prSet presAssocID="{B0D6A1C3-CC3D-45F7-B9A6-9E1453BB60E2}" presName="parTrans" presStyleLbl="bgSibTrans2D1" presStyleIdx="2" presStyleCnt="12"/>
      <dgm:spPr/>
      <dgm:t>
        <a:bodyPr/>
        <a:lstStyle/>
        <a:p>
          <a:endParaRPr lang="en-GB"/>
        </a:p>
      </dgm:t>
    </dgm:pt>
    <dgm:pt modelId="{BAB7FD39-B0FF-4E05-9D4C-E34F90D0424C}" type="pres">
      <dgm:prSet presAssocID="{996AEF64-1D7A-4DC7-86BE-BC62F99EB343}" presName="node" presStyleLbl="node1" presStyleIdx="2" presStyleCnt="12" custScaleX="121000" custScaleY="121000" custRadScaleRad="98477" custRadScaleInc="-29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87941C-7F57-40DB-A000-56FE931240A1}" type="pres">
      <dgm:prSet presAssocID="{FB785EFF-D968-4E96-8F15-163827B9E82A}" presName="parTrans" presStyleLbl="bgSibTrans2D1" presStyleIdx="3" presStyleCnt="12"/>
      <dgm:spPr/>
      <dgm:t>
        <a:bodyPr/>
        <a:lstStyle/>
        <a:p>
          <a:endParaRPr lang="en-GB"/>
        </a:p>
      </dgm:t>
    </dgm:pt>
    <dgm:pt modelId="{BCE03416-EC0F-4A9C-9FD9-7BA666B0AB77}" type="pres">
      <dgm:prSet presAssocID="{E0FF2DFC-2455-4851-8F3C-44DC6C7EDAAF}" presName="node" presStyleLbl="node1" presStyleIdx="3" presStyleCnt="12" custScaleX="121000" custScaleY="121000" custRadScaleRad="100801" custRadScaleInc="-314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0B9E9-FF26-4B63-9A3A-53D88BE13502}" type="pres">
      <dgm:prSet presAssocID="{848FCED3-9C97-41B8-BFE1-46AFAF0DB3C7}" presName="parTrans" presStyleLbl="bgSibTrans2D1" presStyleIdx="4" presStyleCnt="12"/>
      <dgm:spPr/>
      <dgm:t>
        <a:bodyPr/>
        <a:lstStyle/>
        <a:p>
          <a:endParaRPr lang="en-GB"/>
        </a:p>
      </dgm:t>
    </dgm:pt>
    <dgm:pt modelId="{F37B2F4C-6946-4BA2-8734-A40C6B8F0DCD}" type="pres">
      <dgm:prSet presAssocID="{23593408-4088-4CE4-B086-80F664867ECD}" presName="node" presStyleLbl="node1" presStyleIdx="4" presStyleCnt="12" custScaleX="131188" custScaleY="121000" custRadScaleRad="103352" custRadScaleInc="-18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230EC-8A0E-408E-8D44-10F6AA0FED05}" type="pres">
      <dgm:prSet presAssocID="{8034AACA-1838-4115-96A8-46B4756006C2}" presName="parTrans" presStyleLbl="bgSibTrans2D1" presStyleIdx="5" presStyleCnt="12"/>
      <dgm:spPr/>
      <dgm:t>
        <a:bodyPr/>
        <a:lstStyle/>
        <a:p>
          <a:endParaRPr lang="en-GB"/>
        </a:p>
      </dgm:t>
    </dgm:pt>
    <dgm:pt modelId="{8D3C0894-1915-487D-90CF-1A574833A3C5}" type="pres">
      <dgm:prSet presAssocID="{B6D6EDFE-16B6-478A-9EBE-43C81C0754EE}" presName="node" presStyleLbl="node1" presStyleIdx="5" presStyleCnt="12" custScaleX="121000" custScaleY="121000" custRadScaleRad="105329" custRadScaleInc="6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D5AB1D-4481-4CF3-A9E6-9E34CFF87512}" type="pres">
      <dgm:prSet presAssocID="{F54B9FEF-1B04-43CB-AC03-010F91B8647A}" presName="parTrans" presStyleLbl="bgSibTrans2D1" presStyleIdx="6" presStyleCnt="12"/>
      <dgm:spPr/>
      <dgm:t>
        <a:bodyPr/>
        <a:lstStyle/>
        <a:p>
          <a:endParaRPr lang="en-GB"/>
        </a:p>
      </dgm:t>
    </dgm:pt>
    <dgm:pt modelId="{119B7DD3-E3EC-4C51-9E13-B9AACE09B960}" type="pres">
      <dgm:prSet presAssocID="{354B9AE7-D80B-4D19-9279-890F5CECED98}" presName="node" presStyleLbl="node1" presStyleIdx="6" presStyleCnt="12" custScaleX="121000" custScaleY="121000" custRadScaleRad="99649" custRadScaleInc="74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508B7-3C2D-420B-A513-46F85FD1C5E8}" type="pres">
      <dgm:prSet presAssocID="{2FCF4B37-4655-4609-92AB-6A20E2172D97}" presName="parTrans" presStyleLbl="bgSibTrans2D1" presStyleIdx="7" presStyleCnt="12"/>
      <dgm:spPr/>
      <dgm:t>
        <a:bodyPr/>
        <a:lstStyle/>
        <a:p>
          <a:endParaRPr lang="en-GB"/>
        </a:p>
      </dgm:t>
    </dgm:pt>
    <dgm:pt modelId="{D33F8B53-68C6-4FFC-B18B-84C52E6BD85F}" type="pres">
      <dgm:prSet presAssocID="{C23E6899-3C71-4F9C-A716-721B1AA10DDF}" presName="node" presStyleLbl="node1" presStyleIdx="7" presStyleCnt="12" custScaleX="121000" custScaleY="121000" custRadScaleRad="100581" custRadScaleInc="15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86169-DBE0-4108-AED5-EB1AF34832DC}" type="pres">
      <dgm:prSet presAssocID="{0577E868-B3C2-4861-A36D-D29E5F93A30C}" presName="parTrans" presStyleLbl="bgSibTrans2D1" presStyleIdx="8" presStyleCnt="12"/>
      <dgm:spPr/>
      <dgm:t>
        <a:bodyPr/>
        <a:lstStyle/>
        <a:p>
          <a:endParaRPr lang="en-GB"/>
        </a:p>
      </dgm:t>
    </dgm:pt>
    <dgm:pt modelId="{4B63D239-775F-4B29-911D-C99905D0CFEF}" type="pres">
      <dgm:prSet presAssocID="{4BF95856-57B2-43EB-B394-A8AAB191FA60}" presName="node" presStyleLbl="node1" presStyleIdx="8" presStyleCnt="12" custScaleX="121000" custScaleY="121000" custRadScaleRad="102794" custRadScaleInc="291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0C948-1FD4-425E-8643-9ED15FD3DBD1}" type="pres">
      <dgm:prSet presAssocID="{04591329-E40D-4F8C-8BC2-E8997110F666}" presName="parTrans" presStyleLbl="bgSibTrans2D1" presStyleIdx="9" presStyleCnt="12"/>
      <dgm:spPr/>
      <dgm:t>
        <a:bodyPr/>
        <a:lstStyle/>
        <a:p>
          <a:endParaRPr lang="en-GB"/>
        </a:p>
      </dgm:t>
    </dgm:pt>
    <dgm:pt modelId="{D1528D7F-B570-4C66-B532-4B1975DE88D8}" type="pres">
      <dgm:prSet presAssocID="{64042775-3EAC-4C8B-B747-E521AF0FD39A}" presName="node" presStyleLbl="node1" presStyleIdx="9" presStyleCnt="12" custScaleX="121000" custScaleY="121000" custRadScaleRad="97731" custRadScaleInc="282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D1A0BB-25BB-4B4A-BD00-24148C0D2C45}" type="pres">
      <dgm:prSet presAssocID="{375E211C-1399-4194-8990-49ABDC5DA879}" presName="parTrans" presStyleLbl="bgSibTrans2D1" presStyleIdx="10" presStyleCnt="12"/>
      <dgm:spPr/>
      <dgm:t>
        <a:bodyPr/>
        <a:lstStyle/>
        <a:p>
          <a:endParaRPr lang="en-GB"/>
        </a:p>
      </dgm:t>
    </dgm:pt>
    <dgm:pt modelId="{8A41466D-EFB9-4B81-903D-CEF589794B71}" type="pres">
      <dgm:prSet presAssocID="{0EAD5CF4-A6B0-4BA6-B81D-367AF5EB61C0}" presName="node" presStyleLbl="node1" presStyleIdx="10" presStyleCnt="12" custScaleX="121000" custScaleY="121000" custRadScaleRad="97388" custRadScaleInc="338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D3303-344C-4AE7-B7FE-BA69A3D17BE1}" type="pres">
      <dgm:prSet presAssocID="{64F9F28A-2A83-48EA-B120-9DCA70071AD6}" presName="parTrans" presStyleLbl="bgSibTrans2D1" presStyleIdx="11" presStyleCnt="12"/>
      <dgm:spPr/>
      <dgm:t>
        <a:bodyPr/>
        <a:lstStyle/>
        <a:p>
          <a:endParaRPr lang="en-GB"/>
        </a:p>
      </dgm:t>
    </dgm:pt>
    <dgm:pt modelId="{4BC57962-2942-4102-84A3-40D6166C3746}" type="pres">
      <dgm:prSet presAssocID="{49D6D18E-D447-4FED-AF6D-8B9AF27C7638}" presName="node" presStyleLbl="node1" presStyleIdx="11" presStyleCnt="12" custScaleX="121000" custScaleY="121000" custRadScaleRad="98598" custRadScaleInc="328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A0AB34-236E-4CC4-A66E-F1B90567A571}" srcId="{335854B8-C794-40A0-AC46-FC9A5C8112F0}" destId="{B6D6EDFE-16B6-478A-9EBE-43C81C0754EE}" srcOrd="5" destOrd="0" parTransId="{8034AACA-1838-4115-96A8-46B4756006C2}" sibTransId="{D6D550BC-0170-48FA-BA1A-C4DF43F18C3B}"/>
    <dgm:cxn modelId="{8FDDDA51-F672-4569-9945-2C224B3A2540}" srcId="{335854B8-C794-40A0-AC46-FC9A5C8112F0}" destId="{4BF95856-57B2-43EB-B394-A8AAB191FA60}" srcOrd="8" destOrd="0" parTransId="{0577E868-B3C2-4861-A36D-D29E5F93A30C}" sibTransId="{7C393879-C750-422D-970A-FAFE389007B0}"/>
    <dgm:cxn modelId="{41F685BF-F49B-4D4D-8D7E-6F341E7E6A60}" type="presOf" srcId="{0EAD5CF4-A6B0-4BA6-B81D-367AF5EB61C0}" destId="{8A41466D-EFB9-4B81-903D-CEF589794B71}" srcOrd="0" destOrd="0" presId="urn:microsoft.com/office/officeart/2005/8/layout/radial4"/>
    <dgm:cxn modelId="{7DCB6C2D-B679-4336-9BE0-C75D59981FC3}" type="presOf" srcId="{0577E868-B3C2-4861-A36D-D29E5F93A30C}" destId="{9C986169-DBE0-4108-AED5-EB1AF34832DC}" srcOrd="0" destOrd="0" presId="urn:microsoft.com/office/officeart/2005/8/layout/radial4"/>
    <dgm:cxn modelId="{F7EEC6CE-8EF5-4419-9359-62D2841AD6B5}" srcId="{335854B8-C794-40A0-AC46-FC9A5C8112F0}" destId="{49D6D18E-D447-4FED-AF6D-8B9AF27C7638}" srcOrd="11" destOrd="0" parTransId="{64F9F28A-2A83-48EA-B120-9DCA70071AD6}" sibTransId="{8CB36F00-F1BF-4F04-8DDF-4362C3EE6DDF}"/>
    <dgm:cxn modelId="{E05968A2-EE25-408D-ABCC-6C2189A9CFF2}" srcId="{335854B8-C794-40A0-AC46-FC9A5C8112F0}" destId="{23593408-4088-4CE4-B086-80F664867ECD}" srcOrd="4" destOrd="0" parTransId="{848FCED3-9C97-41B8-BFE1-46AFAF0DB3C7}" sibTransId="{C0FD2634-D543-4AE1-BA6A-7B40D30EC9D1}"/>
    <dgm:cxn modelId="{2C55C1F0-84D1-468A-B494-3F18C3095CCA}" srcId="{B6B5E73D-42B2-4DDA-ACF5-41ABABBCC1E6}" destId="{335854B8-C794-40A0-AC46-FC9A5C8112F0}" srcOrd="0" destOrd="0" parTransId="{6C7B340D-5889-4131-948F-24153A9DD5F8}" sibTransId="{2C01F831-8A28-48C9-9060-31D0A27A12FB}"/>
    <dgm:cxn modelId="{3458C6CB-3F6E-423D-A5CA-1CC0E366D1CD}" type="presOf" srcId="{E0FF2DFC-2455-4851-8F3C-44DC6C7EDAAF}" destId="{BCE03416-EC0F-4A9C-9FD9-7BA666B0AB77}" srcOrd="0" destOrd="0" presId="urn:microsoft.com/office/officeart/2005/8/layout/radial4"/>
    <dgm:cxn modelId="{D52BCF7E-5191-47A9-9EAF-46A70A255235}" type="presOf" srcId="{C23E6899-3C71-4F9C-A716-721B1AA10DDF}" destId="{D33F8B53-68C6-4FFC-B18B-84C52E6BD85F}" srcOrd="0" destOrd="0" presId="urn:microsoft.com/office/officeart/2005/8/layout/radial4"/>
    <dgm:cxn modelId="{B8EE0C6E-F5D9-4781-AC7D-FA763C5CA6E4}" type="presOf" srcId="{49D6D18E-D447-4FED-AF6D-8B9AF27C7638}" destId="{4BC57962-2942-4102-84A3-40D6166C3746}" srcOrd="0" destOrd="0" presId="urn:microsoft.com/office/officeart/2005/8/layout/radial4"/>
    <dgm:cxn modelId="{B4E382CD-94FF-45B9-9AEC-A54AB75F235C}" type="presOf" srcId="{0A46215A-B856-47DD-9921-43BB09D6BFD5}" destId="{3F17A24E-5350-47FB-B103-6F4E23871BFB}" srcOrd="0" destOrd="0" presId="urn:microsoft.com/office/officeart/2005/8/layout/radial4"/>
    <dgm:cxn modelId="{F2C1ADD1-7C2C-4169-B954-D4BCA5411B22}" type="presOf" srcId="{FC621305-575E-4AFD-8384-78A4D9BF09E1}" destId="{404D832A-A836-4FD6-B26A-3D81ACEF5E41}" srcOrd="0" destOrd="0" presId="urn:microsoft.com/office/officeart/2005/8/layout/radial4"/>
    <dgm:cxn modelId="{2DB57F34-A236-418D-AE4F-974AE86BA8D5}" srcId="{335854B8-C794-40A0-AC46-FC9A5C8112F0}" destId="{0EAD5CF4-A6B0-4BA6-B81D-367AF5EB61C0}" srcOrd="10" destOrd="0" parTransId="{375E211C-1399-4194-8990-49ABDC5DA879}" sibTransId="{CAA796BC-E213-4A2D-9454-9AC089B7CD2E}"/>
    <dgm:cxn modelId="{7C33028D-0907-4ED3-96B4-DEEF92AE2F71}" type="presOf" srcId="{FB785EFF-D968-4E96-8F15-163827B9E82A}" destId="{7187941C-7F57-40DB-A000-56FE931240A1}" srcOrd="0" destOrd="0" presId="urn:microsoft.com/office/officeart/2005/8/layout/radial4"/>
    <dgm:cxn modelId="{CCB0E3D6-19D3-4C72-8F92-16A1517A312D}" type="presOf" srcId="{B0D6A1C3-CC3D-45F7-B9A6-9E1453BB60E2}" destId="{FAC7070A-06AA-4A64-9492-BCB536EE0B73}" srcOrd="0" destOrd="0" presId="urn:microsoft.com/office/officeart/2005/8/layout/radial4"/>
    <dgm:cxn modelId="{331C3314-0938-4A6B-8CA2-82B4CB1C44DD}" srcId="{335854B8-C794-40A0-AC46-FC9A5C8112F0}" destId="{FC621305-575E-4AFD-8384-78A4D9BF09E1}" srcOrd="0" destOrd="0" parTransId="{D16C9F25-8451-4ABC-AFEA-7A25457380E2}" sibTransId="{ABCAEEC6-60F1-4E84-82EE-0B184F0EC23D}"/>
    <dgm:cxn modelId="{57F7855C-C4A5-430C-B221-B0A4CBD94897}" srcId="{335854B8-C794-40A0-AC46-FC9A5C8112F0}" destId="{354B9AE7-D80B-4D19-9279-890F5CECED98}" srcOrd="6" destOrd="0" parTransId="{F54B9FEF-1B04-43CB-AC03-010F91B8647A}" sibTransId="{CFEDCC86-4592-44D9-AF0A-276223D56B6A}"/>
    <dgm:cxn modelId="{F7A8B951-57F2-4BB8-8F24-3907928D182E}" type="presOf" srcId="{335854B8-C794-40A0-AC46-FC9A5C8112F0}" destId="{2156A137-890C-43D8-841C-ACC81587F44F}" srcOrd="0" destOrd="0" presId="urn:microsoft.com/office/officeart/2005/8/layout/radial4"/>
    <dgm:cxn modelId="{25E8EC07-3C68-442F-947E-A770392C5AEF}" srcId="{335854B8-C794-40A0-AC46-FC9A5C8112F0}" destId="{996AEF64-1D7A-4DC7-86BE-BC62F99EB343}" srcOrd="2" destOrd="0" parTransId="{B0D6A1C3-CC3D-45F7-B9A6-9E1453BB60E2}" sibTransId="{4EA3BEFF-0535-40CD-8EA1-BC2252A5C7BB}"/>
    <dgm:cxn modelId="{7A0152DB-7082-47C6-91CF-4763DEBDDC42}" srcId="{335854B8-C794-40A0-AC46-FC9A5C8112F0}" destId="{C23E6899-3C71-4F9C-A716-721B1AA10DDF}" srcOrd="7" destOrd="0" parTransId="{2FCF4B37-4655-4609-92AB-6A20E2172D97}" sibTransId="{4D845B54-434B-44EE-ACD6-D241A42F622C}"/>
    <dgm:cxn modelId="{1E85324D-588B-4AE6-9BFF-388E0222FEB5}" srcId="{335854B8-C794-40A0-AC46-FC9A5C8112F0}" destId="{E0FF2DFC-2455-4851-8F3C-44DC6C7EDAAF}" srcOrd="3" destOrd="0" parTransId="{FB785EFF-D968-4E96-8F15-163827B9E82A}" sibTransId="{F6FDCE82-09BE-4CCF-B92E-DDEFADB6FB24}"/>
    <dgm:cxn modelId="{B60E5F46-D9B2-4171-A568-3B8FAB299AB1}" type="presOf" srcId="{848FCED3-9C97-41B8-BFE1-46AFAF0DB3C7}" destId="{0E90B9E9-FF26-4B63-9A3A-53D88BE13502}" srcOrd="0" destOrd="0" presId="urn:microsoft.com/office/officeart/2005/8/layout/radial4"/>
    <dgm:cxn modelId="{88E4C6F4-91E2-4B8C-8D0F-8AE514176D3E}" type="presOf" srcId="{B6B5E73D-42B2-4DDA-ACF5-41ABABBCC1E6}" destId="{5BC188F8-5E49-468B-B904-BFADFDA4BEA9}" srcOrd="0" destOrd="0" presId="urn:microsoft.com/office/officeart/2005/8/layout/radial4"/>
    <dgm:cxn modelId="{06F149DA-7CBC-4505-82F5-32FCAAE2DFE1}" type="presOf" srcId="{04591329-E40D-4F8C-8BC2-E8997110F666}" destId="{7320C948-1FD4-425E-8643-9ED15FD3DBD1}" srcOrd="0" destOrd="0" presId="urn:microsoft.com/office/officeart/2005/8/layout/radial4"/>
    <dgm:cxn modelId="{13020EC0-ECD3-4042-818B-240B73BB30C7}" type="presOf" srcId="{64F9F28A-2A83-48EA-B120-9DCA70071AD6}" destId="{CF0D3303-344C-4AE7-B7FE-BA69A3D17BE1}" srcOrd="0" destOrd="0" presId="urn:microsoft.com/office/officeart/2005/8/layout/radial4"/>
    <dgm:cxn modelId="{121032DB-2514-465E-BB75-69E796C63AD2}" type="presOf" srcId="{375E211C-1399-4194-8990-49ABDC5DA879}" destId="{13D1A0BB-25BB-4B4A-BD00-24148C0D2C45}" srcOrd="0" destOrd="0" presId="urn:microsoft.com/office/officeart/2005/8/layout/radial4"/>
    <dgm:cxn modelId="{B08F2FAA-A059-47B8-B2AD-8D31D6916B28}" type="presOf" srcId="{2FCF4B37-4655-4609-92AB-6A20E2172D97}" destId="{07E508B7-3C2D-420B-A513-46F85FD1C5E8}" srcOrd="0" destOrd="0" presId="urn:microsoft.com/office/officeart/2005/8/layout/radial4"/>
    <dgm:cxn modelId="{7624AA14-6F07-4C8B-B9FD-6D777EA2EBC0}" type="presOf" srcId="{23593408-4088-4CE4-B086-80F664867ECD}" destId="{F37B2F4C-6946-4BA2-8734-A40C6B8F0DCD}" srcOrd="0" destOrd="0" presId="urn:microsoft.com/office/officeart/2005/8/layout/radial4"/>
    <dgm:cxn modelId="{7A337736-C49F-4946-B830-8B5BA0D715FB}" type="presOf" srcId="{64042775-3EAC-4C8B-B747-E521AF0FD39A}" destId="{D1528D7F-B570-4C66-B532-4B1975DE88D8}" srcOrd="0" destOrd="0" presId="urn:microsoft.com/office/officeart/2005/8/layout/radial4"/>
    <dgm:cxn modelId="{BCF34780-78A7-4991-AF6A-9E0DC50EB6B4}" type="presOf" srcId="{996AEF64-1D7A-4DC7-86BE-BC62F99EB343}" destId="{BAB7FD39-B0FF-4E05-9D4C-E34F90D0424C}" srcOrd="0" destOrd="0" presId="urn:microsoft.com/office/officeart/2005/8/layout/radial4"/>
    <dgm:cxn modelId="{E7DAFA23-AA7A-47E1-9EB6-D8B61BFAACAF}" srcId="{335854B8-C794-40A0-AC46-FC9A5C8112F0}" destId="{64042775-3EAC-4C8B-B747-E521AF0FD39A}" srcOrd="9" destOrd="0" parTransId="{04591329-E40D-4F8C-8BC2-E8997110F666}" sibTransId="{2DFB7F65-9275-45C3-A354-BFB84536BD16}"/>
    <dgm:cxn modelId="{F837165A-4966-4ED6-815B-51452241A100}" type="presOf" srcId="{4BF95856-57B2-43EB-B394-A8AAB191FA60}" destId="{4B63D239-775F-4B29-911D-C99905D0CFEF}" srcOrd="0" destOrd="0" presId="urn:microsoft.com/office/officeart/2005/8/layout/radial4"/>
    <dgm:cxn modelId="{695A2D69-760A-4829-B902-E3026E272866}" type="presOf" srcId="{D16C9F25-8451-4ABC-AFEA-7A25457380E2}" destId="{B22AA409-B1DE-4DFB-8AAE-AEC9CCC0B3A7}" srcOrd="0" destOrd="0" presId="urn:microsoft.com/office/officeart/2005/8/layout/radial4"/>
    <dgm:cxn modelId="{69AE42C4-EDBB-4A6F-90A7-029A9F84E343}" type="presOf" srcId="{B6D6EDFE-16B6-478A-9EBE-43C81C0754EE}" destId="{8D3C0894-1915-487D-90CF-1A574833A3C5}" srcOrd="0" destOrd="0" presId="urn:microsoft.com/office/officeart/2005/8/layout/radial4"/>
    <dgm:cxn modelId="{AE3CC293-9B76-4D79-AE37-B684C13A309A}" type="presOf" srcId="{354B9AE7-D80B-4D19-9279-890F5CECED98}" destId="{119B7DD3-E3EC-4C51-9E13-B9AACE09B960}" srcOrd="0" destOrd="0" presId="urn:microsoft.com/office/officeart/2005/8/layout/radial4"/>
    <dgm:cxn modelId="{D78E81F3-5877-4154-BD91-D1161E96844D}" type="presOf" srcId="{8D6379EB-E3E4-4BB8-B607-4238A35F4520}" destId="{3CA39DB7-DB4D-467F-9FA1-B7C901817074}" srcOrd="0" destOrd="0" presId="urn:microsoft.com/office/officeart/2005/8/layout/radial4"/>
    <dgm:cxn modelId="{79514FFE-41F3-4B53-9D29-8E19C11B8F86}" srcId="{335854B8-C794-40A0-AC46-FC9A5C8112F0}" destId="{0A46215A-B856-47DD-9921-43BB09D6BFD5}" srcOrd="1" destOrd="0" parTransId="{8D6379EB-E3E4-4BB8-B607-4238A35F4520}" sibTransId="{857C5666-2162-43D9-BD2D-64607E62C220}"/>
    <dgm:cxn modelId="{3DA02CF0-D594-4BD7-84C8-44FAB3ADDAA9}" type="presOf" srcId="{8034AACA-1838-4115-96A8-46B4756006C2}" destId="{8BB230EC-8A0E-408E-8D44-10F6AA0FED05}" srcOrd="0" destOrd="0" presId="urn:microsoft.com/office/officeart/2005/8/layout/radial4"/>
    <dgm:cxn modelId="{A2947F91-C625-4E58-80A0-1FEF68C62D97}" type="presOf" srcId="{F54B9FEF-1B04-43CB-AC03-010F91B8647A}" destId="{0BD5AB1D-4481-4CF3-A9E6-9E34CFF87512}" srcOrd="0" destOrd="0" presId="urn:microsoft.com/office/officeart/2005/8/layout/radial4"/>
    <dgm:cxn modelId="{69BE5B85-9153-4492-AC48-D5E4D13DC467}" type="presParOf" srcId="{5BC188F8-5E49-468B-B904-BFADFDA4BEA9}" destId="{2156A137-890C-43D8-841C-ACC81587F44F}" srcOrd="0" destOrd="0" presId="urn:microsoft.com/office/officeart/2005/8/layout/radial4"/>
    <dgm:cxn modelId="{A84AF427-E5F4-461D-B56B-65EC748256F6}" type="presParOf" srcId="{5BC188F8-5E49-468B-B904-BFADFDA4BEA9}" destId="{B22AA409-B1DE-4DFB-8AAE-AEC9CCC0B3A7}" srcOrd="1" destOrd="0" presId="urn:microsoft.com/office/officeart/2005/8/layout/radial4"/>
    <dgm:cxn modelId="{5CB17D9C-169A-49B7-9732-425A46676838}" type="presParOf" srcId="{5BC188F8-5E49-468B-B904-BFADFDA4BEA9}" destId="{404D832A-A836-4FD6-B26A-3D81ACEF5E41}" srcOrd="2" destOrd="0" presId="urn:microsoft.com/office/officeart/2005/8/layout/radial4"/>
    <dgm:cxn modelId="{75755921-EC56-46C4-9E90-5EACFC3FABDD}" type="presParOf" srcId="{5BC188F8-5E49-468B-B904-BFADFDA4BEA9}" destId="{3CA39DB7-DB4D-467F-9FA1-B7C901817074}" srcOrd="3" destOrd="0" presId="urn:microsoft.com/office/officeart/2005/8/layout/radial4"/>
    <dgm:cxn modelId="{493BCC52-51E2-422B-8218-E9EC97069D2C}" type="presParOf" srcId="{5BC188F8-5E49-468B-B904-BFADFDA4BEA9}" destId="{3F17A24E-5350-47FB-B103-6F4E23871BFB}" srcOrd="4" destOrd="0" presId="urn:microsoft.com/office/officeart/2005/8/layout/radial4"/>
    <dgm:cxn modelId="{25F5205D-2783-4718-BD3F-D6B2169C92A9}" type="presParOf" srcId="{5BC188F8-5E49-468B-B904-BFADFDA4BEA9}" destId="{FAC7070A-06AA-4A64-9492-BCB536EE0B73}" srcOrd="5" destOrd="0" presId="urn:microsoft.com/office/officeart/2005/8/layout/radial4"/>
    <dgm:cxn modelId="{4736C709-A682-48A4-BAE1-28F1583CF1AA}" type="presParOf" srcId="{5BC188F8-5E49-468B-B904-BFADFDA4BEA9}" destId="{BAB7FD39-B0FF-4E05-9D4C-E34F90D0424C}" srcOrd="6" destOrd="0" presId="urn:microsoft.com/office/officeart/2005/8/layout/radial4"/>
    <dgm:cxn modelId="{1FBB1390-0B42-4CE3-973E-E0E9BA97B61D}" type="presParOf" srcId="{5BC188F8-5E49-468B-B904-BFADFDA4BEA9}" destId="{7187941C-7F57-40DB-A000-56FE931240A1}" srcOrd="7" destOrd="0" presId="urn:microsoft.com/office/officeart/2005/8/layout/radial4"/>
    <dgm:cxn modelId="{A9C65B94-5A46-4B40-BCAD-FB7AE10C20FC}" type="presParOf" srcId="{5BC188F8-5E49-468B-B904-BFADFDA4BEA9}" destId="{BCE03416-EC0F-4A9C-9FD9-7BA666B0AB77}" srcOrd="8" destOrd="0" presId="urn:microsoft.com/office/officeart/2005/8/layout/radial4"/>
    <dgm:cxn modelId="{FDC111F8-74D9-441A-8A7A-9872499BD745}" type="presParOf" srcId="{5BC188F8-5E49-468B-B904-BFADFDA4BEA9}" destId="{0E90B9E9-FF26-4B63-9A3A-53D88BE13502}" srcOrd="9" destOrd="0" presId="urn:microsoft.com/office/officeart/2005/8/layout/radial4"/>
    <dgm:cxn modelId="{C4D7397E-D09C-438F-AFDD-7229D2591068}" type="presParOf" srcId="{5BC188F8-5E49-468B-B904-BFADFDA4BEA9}" destId="{F37B2F4C-6946-4BA2-8734-A40C6B8F0DCD}" srcOrd="10" destOrd="0" presId="urn:microsoft.com/office/officeart/2005/8/layout/radial4"/>
    <dgm:cxn modelId="{3B52D3A6-4537-4502-A755-9821B36FF3C0}" type="presParOf" srcId="{5BC188F8-5E49-468B-B904-BFADFDA4BEA9}" destId="{8BB230EC-8A0E-408E-8D44-10F6AA0FED05}" srcOrd="11" destOrd="0" presId="urn:microsoft.com/office/officeart/2005/8/layout/radial4"/>
    <dgm:cxn modelId="{895126CA-E714-4E64-A7A6-72DA0144D857}" type="presParOf" srcId="{5BC188F8-5E49-468B-B904-BFADFDA4BEA9}" destId="{8D3C0894-1915-487D-90CF-1A574833A3C5}" srcOrd="12" destOrd="0" presId="urn:microsoft.com/office/officeart/2005/8/layout/radial4"/>
    <dgm:cxn modelId="{2EAE40DC-D5A0-4B1C-BA71-73304072ACA2}" type="presParOf" srcId="{5BC188F8-5E49-468B-B904-BFADFDA4BEA9}" destId="{0BD5AB1D-4481-4CF3-A9E6-9E34CFF87512}" srcOrd="13" destOrd="0" presId="urn:microsoft.com/office/officeart/2005/8/layout/radial4"/>
    <dgm:cxn modelId="{F744CF01-3292-40D2-B578-DA499BF102EE}" type="presParOf" srcId="{5BC188F8-5E49-468B-B904-BFADFDA4BEA9}" destId="{119B7DD3-E3EC-4C51-9E13-B9AACE09B960}" srcOrd="14" destOrd="0" presId="urn:microsoft.com/office/officeart/2005/8/layout/radial4"/>
    <dgm:cxn modelId="{0EC97655-28F3-4FDC-B2A5-FAE7C5B5D3DB}" type="presParOf" srcId="{5BC188F8-5E49-468B-B904-BFADFDA4BEA9}" destId="{07E508B7-3C2D-420B-A513-46F85FD1C5E8}" srcOrd="15" destOrd="0" presId="urn:microsoft.com/office/officeart/2005/8/layout/radial4"/>
    <dgm:cxn modelId="{78B469D5-6C3B-4899-A5A3-A498C9737132}" type="presParOf" srcId="{5BC188F8-5E49-468B-B904-BFADFDA4BEA9}" destId="{D33F8B53-68C6-4FFC-B18B-84C52E6BD85F}" srcOrd="16" destOrd="0" presId="urn:microsoft.com/office/officeart/2005/8/layout/radial4"/>
    <dgm:cxn modelId="{6A99ADC0-23D5-42AA-B9ED-17560B2E817C}" type="presParOf" srcId="{5BC188F8-5E49-468B-B904-BFADFDA4BEA9}" destId="{9C986169-DBE0-4108-AED5-EB1AF34832DC}" srcOrd="17" destOrd="0" presId="urn:microsoft.com/office/officeart/2005/8/layout/radial4"/>
    <dgm:cxn modelId="{AFF3534D-9C2E-4602-8E3D-C8F46EF37F06}" type="presParOf" srcId="{5BC188F8-5E49-468B-B904-BFADFDA4BEA9}" destId="{4B63D239-775F-4B29-911D-C99905D0CFEF}" srcOrd="18" destOrd="0" presId="urn:microsoft.com/office/officeart/2005/8/layout/radial4"/>
    <dgm:cxn modelId="{B504575D-6432-4AB6-AECD-61B80B2E30BC}" type="presParOf" srcId="{5BC188F8-5E49-468B-B904-BFADFDA4BEA9}" destId="{7320C948-1FD4-425E-8643-9ED15FD3DBD1}" srcOrd="19" destOrd="0" presId="urn:microsoft.com/office/officeart/2005/8/layout/radial4"/>
    <dgm:cxn modelId="{98129074-BFD2-457B-8AD0-000B29DA155F}" type="presParOf" srcId="{5BC188F8-5E49-468B-B904-BFADFDA4BEA9}" destId="{D1528D7F-B570-4C66-B532-4B1975DE88D8}" srcOrd="20" destOrd="0" presId="urn:microsoft.com/office/officeart/2005/8/layout/radial4"/>
    <dgm:cxn modelId="{6131B4F0-7574-49FD-87AD-2B3B3297DD7B}" type="presParOf" srcId="{5BC188F8-5E49-468B-B904-BFADFDA4BEA9}" destId="{13D1A0BB-25BB-4B4A-BD00-24148C0D2C45}" srcOrd="21" destOrd="0" presId="urn:microsoft.com/office/officeart/2005/8/layout/radial4"/>
    <dgm:cxn modelId="{74BEDFD3-A176-4CFF-99A4-6DF220BACC2E}" type="presParOf" srcId="{5BC188F8-5E49-468B-B904-BFADFDA4BEA9}" destId="{8A41466D-EFB9-4B81-903D-CEF589794B71}" srcOrd="22" destOrd="0" presId="urn:microsoft.com/office/officeart/2005/8/layout/radial4"/>
    <dgm:cxn modelId="{AE028DD4-43D5-4A4A-9445-ED793CCFC359}" type="presParOf" srcId="{5BC188F8-5E49-468B-B904-BFADFDA4BEA9}" destId="{CF0D3303-344C-4AE7-B7FE-BA69A3D17BE1}" srcOrd="23" destOrd="0" presId="urn:microsoft.com/office/officeart/2005/8/layout/radial4"/>
    <dgm:cxn modelId="{507E4E54-ECE5-41F9-8562-B39D5AB7E086}" type="presParOf" srcId="{5BC188F8-5E49-468B-B904-BFADFDA4BEA9}" destId="{4BC57962-2942-4102-84A3-40D6166C3746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5F7A4A-BF02-4B75-AB9B-4E3477C8DA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E5D242-57E5-4891-9947-8C2E6822749B}">
      <dgm:prSet custT="1"/>
      <dgm:spPr/>
      <dgm:t>
        <a:bodyPr/>
        <a:lstStyle/>
        <a:p>
          <a:r>
            <a:rPr lang="en-GB" sz="4800" b="1" dirty="0" smtClean="0">
              <a:solidFill>
                <a:schemeClr val="tx1"/>
              </a:solidFill>
            </a:rPr>
            <a:t>National Funding Formula </a:t>
          </a:r>
        </a:p>
        <a:p>
          <a:r>
            <a:rPr lang="en-GB" sz="2800" b="1" dirty="0" smtClean="0">
              <a:solidFill>
                <a:schemeClr val="tx1"/>
              </a:solidFill>
            </a:rPr>
            <a:t>DFE Implementation</a:t>
          </a:r>
          <a:endParaRPr lang="en-GB" sz="2800" b="1" dirty="0">
            <a:solidFill>
              <a:schemeClr val="tx1"/>
            </a:solidFill>
          </a:endParaRPr>
        </a:p>
      </dgm:t>
    </dgm:pt>
    <dgm:pt modelId="{9C61FDFB-AF8F-41D3-951A-0CA2D41BA115}" type="parTrans" cxnId="{5D87B4B3-500F-44D1-8715-8F35C85DDF92}">
      <dgm:prSet/>
      <dgm:spPr/>
      <dgm:t>
        <a:bodyPr/>
        <a:lstStyle/>
        <a:p>
          <a:endParaRPr lang="en-US"/>
        </a:p>
      </dgm:t>
    </dgm:pt>
    <dgm:pt modelId="{D545D103-247D-4122-8E6A-E43D9931A31B}" type="sibTrans" cxnId="{5D87B4B3-500F-44D1-8715-8F35C85DDF92}">
      <dgm:prSet/>
      <dgm:spPr/>
      <dgm:t>
        <a:bodyPr/>
        <a:lstStyle/>
        <a:p>
          <a:endParaRPr lang="en-US"/>
        </a:p>
      </dgm:t>
    </dgm:pt>
    <dgm:pt modelId="{B99C48D2-650E-429B-AA52-3F0E71701F1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Funding allocated nationally and distributed locally</a:t>
          </a:r>
        </a:p>
      </dgm:t>
    </dgm:pt>
    <dgm:pt modelId="{2FE7B258-ABC2-4406-8FA6-1DC0B334F3C8}" type="parTrans" cxnId="{DBBE8555-60BC-4DCC-9CAD-505C4E41652D}">
      <dgm:prSet/>
      <dgm:spPr/>
      <dgm:t>
        <a:bodyPr/>
        <a:lstStyle/>
        <a:p>
          <a:endParaRPr lang="en-US"/>
        </a:p>
      </dgm:t>
    </dgm:pt>
    <dgm:pt modelId="{A8E11C93-013C-407E-856B-7A42EEB5A473}" type="sibTrans" cxnId="{DBBE8555-60BC-4DCC-9CAD-505C4E41652D}">
      <dgm:prSet/>
      <dgm:spPr/>
      <dgm:t>
        <a:bodyPr/>
        <a:lstStyle/>
        <a:p>
          <a:endParaRPr lang="en-US"/>
        </a:p>
      </dgm:t>
    </dgm:pt>
    <dgm:pt modelId="{6437FE54-03F8-490B-BD48-12E84EB5B03B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Hard</a:t>
          </a:r>
          <a:endParaRPr lang="en-GB" b="1" dirty="0">
            <a:solidFill>
              <a:schemeClr val="tx1"/>
            </a:solidFill>
          </a:endParaRPr>
        </a:p>
      </dgm:t>
    </dgm:pt>
    <dgm:pt modelId="{8BAC97D8-298E-44DC-B051-13C26EC4B9D4}" type="parTrans" cxnId="{0A71224A-976E-46EA-ACFC-7A9F0D57DB15}">
      <dgm:prSet/>
      <dgm:spPr/>
      <dgm:t>
        <a:bodyPr/>
        <a:lstStyle/>
        <a:p>
          <a:endParaRPr lang="en-US"/>
        </a:p>
      </dgm:t>
    </dgm:pt>
    <dgm:pt modelId="{F6ED2B38-C782-4533-8742-2AB0F6664255}" type="sibTrans" cxnId="{0A71224A-976E-46EA-ACFC-7A9F0D57DB15}">
      <dgm:prSet/>
      <dgm:spPr/>
      <dgm:t>
        <a:bodyPr/>
        <a:lstStyle/>
        <a:p>
          <a:endParaRPr lang="en-US"/>
        </a:p>
      </dgm:t>
    </dgm:pt>
    <dgm:pt modelId="{C50E59D7-2931-4E4D-9C59-D9451EFE87AC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Remains “long term intention”</a:t>
          </a:r>
          <a:endParaRPr lang="en-GB" dirty="0">
            <a:solidFill>
              <a:schemeClr val="tx1"/>
            </a:solidFill>
          </a:endParaRPr>
        </a:p>
      </dgm:t>
    </dgm:pt>
    <dgm:pt modelId="{74B4E5AC-AD79-40A8-A47A-BB39F1FDF9E8}" type="parTrans" cxnId="{E9F9FCF5-70FC-4222-A325-3A6B4A62E2B8}">
      <dgm:prSet/>
      <dgm:spPr/>
      <dgm:t>
        <a:bodyPr/>
        <a:lstStyle/>
        <a:p>
          <a:endParaRPr lang="en-US"/>
        </a:p>
      </dgm:t>
    </dgm:pt>
    <dgm:pt modelId="{A988237F-F9EC-4460-B50A-064C324560F9}" type="sibTrans" cxnId="{E9F9FCF5-70FC-4222-A325-3A6B4A62E2B8}">
      <dgm:prSet/>
      <dgm:spPr/>
      <dgm:t>
        <a:bodyPr/>
        <a:lstStyle/>
        <a:p>
          <a:endParaRPr lang="en-US"/>
        </a:p>
      </dgm:t>
    </dgm:pt>
    <dgm:pt modelId="{C9BEAFE1-B582-4C5E-A8E4-72102B5CA77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National funding direct to schools</a:t>
          </a:r>
        </a:p>
      </dgm:t>
    </dgm:pt>
    <dgm:pt modelId="{1767A02D-1BFC-4ABB-9148-36872FAABA8E}" type="parTrans" cxnId="{4E110713-2948-4C7E-901C-EF89717B34A0}">
      <dgm:prSet/>
      <dgm:spPr/>
      <dgm:t>
        <a:bodyPr/>
        <a:lstStyle/>
        <a:p>
          <a:endParaRPr lang="en-US"/>
        </a:p>
      </dgm:t>
    </dgm:pt>
    <dgm:pt modelId="{0AD531A6-86D1-4802-B397-400801406F55}" type="sibTrans" cxnId="{4E110713-2948-4C7E-901C-EF89717B34A0}">
      <dgm:prSet/>
      <dgm:spPr/>
      <dgm:t>
        <a:bodyPr/>
        <a:lstStyle/>
        <a:p>
          <a:endParaRPr lang="en-US"/>
        </a:p>
      </dgm:t>
    </dgm:pt>
    <dgm:pt modelId="{9E8D77C8-A512-47DF-A8EE-06E917C6B9F1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Soft</a:t>
          </a:r>
          <a:endParaRPr lang="en-GB" b="1" dirty="0">
            <a:solidFill>
              <a:schemeClr val="tx1"/>
            </a:solidFill>
          </a:endParaRPr>
        </a:p>
      </dgm:t>
    </dgm:pt>
    <dgm:pt modelId="{BA655EF8-6CC1-4BA9-849C-5B7C8A4BBB6F}" type="parTrans" cxnId="{7B0CCD6D-62B5-412F-9452-959E77AC20EF}">
      <dgm:prSet/>
      <dgm:spPr/>
      <dgm:t>
        <a:bodyPr/>
        <a:lstStyle/>
        <a:p>
          <a:endParaRPr lang="en-GB"/>
        </a:p>
      </dgm:t>
    </dgm:pt>
    <dgm:pt modelId="{92FF3C1F-5DBE-4078-AC14-E9505DB35001}" type="sibTrans" cxnId="{7B0CCD6D-62B5-412F-9452-959E77AC20EF}">
      <dgm:prSet/>
      <dgm:spPr/>
      <dgm:t>
        <a:bodyPr/>
        <a:lstStyle/>
        <a:p>
          <a:endParaRPr lang="en-GB"/>
        </a:p>
      </dgm:t>
    </dgm:pt>
    <dgm:pt modelId="{63807A3F-5CA4-46EC-B713-ADE415C27A98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2018/19 and 2019/20</a:t>
          </a:r>
          <a:endParaRPr lang="en-GB" dirty="0">
            <a:solidFill>
              <a:schemeClr val="tx1"/>
            </a:solidFill>
          </a:endParaRPr>
        </a:p>
      </dgm:t>
    </dgm:pt>
    <dgm:pt modelId="{85A201A7-712F-4297-A1CC-3A7C21DCA6BB}" type="parTrans" cxnId="{801B5B46-1AE9-402C-8FD8-BB3F0E83528A}">
      <dgm:prSet/>
      <dgm:spPr/>
      <dgm:t>
        <a:bodyPr/>
        <a:lstStyle/>
        <a:p>
          <a:endParaRPr lang="en-GB"/>
        </a:p>
      </dgm:t>
    </dgm:pt>
    <dgm:pt modelId="{AA852AA4-3A24-4BA0-84B9-D29B2DA38514}" type="sibTrans" cxnId="{801B5B46-1AE9-402C-8FD8-BB3F0E83528A}">
      <dgm:prSet/>
      <dgm:spPr/>
      <dgm:t>
        <a:bodyPr/>
        <a:lstStyle/>
        <a:p>
          <a:endParaRPr lang="en-GB"/>
        </a:p>
      </dgm:t>
    </dgm:pt>
    <dgm:pt modelId="{F2477341-D103-4179-AED6-8E68AACE0A10}" type="pres">
      <dgm:prSet presAssocID="{7B5F7A4A-BF02-4B75-AB9B-4E3477C8DA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BA4BFC-BB89-4940-85EA-823F53DF9E7D}" type="pres">
      <dgm:prSet presAssocID="{45E5D242-57E5-4891-9947-8C2E6822749B}" presName="linNode" presStyleCnt="0"/>
      <dgm:spPr/>
    </dgm:pt>
    <dgm:pt modelId="{BAD0B83A-2BD0-46B0-A48E-FD896194F754}" type="pres">
      <dgm:prSet presAssocID="{45E5D242-57E5-4891-9947-8C2E6822749B}" presName="parentText" presStyleLbl="node1" presStyleIdx="0" presStyleCnt="1" custScaleX="121386" custScaleY="110305" custLinFactNeighborX="-1463" custLinFactNeighborY="1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3700C-6B9F-4136-9F26-BEDE38FDBB6F}" type="pres">
      <dgm:prSet presAssocID="{45E5D242-57E5-4891-9947-8C2E6822749B}" presName="descendantText" presStyleLbl="alignAccFollowNode1" presStyleIdx="0" presStyleCnt="1" custScaleX="114727" custScaleY="1170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F1079B-3165-4D8E-ACD8-E8D3FB59099F}" type="presOf" srcId="{7B5F7A4A-BF02-4B75-AB9B-4E3477C8DADD}" destId="{F2477341-D103-4179-AED6-8E68AACE0A10}" srcOrd="0" destOrd="0" presId="urn:microsoft.com/office/officeart/2005/8/layout/vList5"/>
    <dgm:cxn modelId="{5D87B4B3-500F-44D1-8715-8F35C85DDF92}" srcId="{7B5F7A4A-BF02-4B75-AB9B-4E3477C8DADD}" destId="{45E5D242-57E5-4891-9947-8C2E6822749B}" srcOrd="0" destOrd="0" parTransId="{9C61FDFB-AF8F-41D3-951A-0CA2D41BA115}" sibTransId="{D545D103-247D-4122-8E6A-E43D9931A31B}"/>
    <dgm:cxn modelId="{801B5B46-1AE9-402C-8FD8-BB3F0E83528A}" srcId="{9E8D77C8-A512-47DF-A8EE-06E917C6B9F1}" destId="{63807A3F-5CA4-46EC-B713-ADE415C27A98}" srcOrd="0" destOrd="0" parTransId="{85A201A7-712F-4297-A1CC-3A7C21DCA6BB}" sibTransId="{AA852AA4-3A24-4BA0-84B9-D29B2DA38514}"/>
    <dgm:cxn modelId="{4E110713-2948-4C7E-901C-EF89717B34A0}" srcId="{6437FE54-03F8-490B-BD48-12E84EB5B03B}" destId="{C9BEAFE1-B582-4C5E-A8E4-72102B5CA777}" srcOrd="1" destOrd="0" parTransId="{1767A02D-1BFC-4ABB-9148-36872FAABA8E}" sibTransId="{0AD531A6-86D1-4802-B397-400801406F55}"/>
    <dgm:cxn modelId="{7B0CCD6D-62B5-412F-9452-959E77AC20EF}" srcId="{45E5D242-57E5-4891-9947-8C2E6822749B}" destId="{9E8D77C8-A512-47DF-A8EE-06E917C6B9F1}" srcOrd="0" destOrd="0" parTransId="{BA655EF8-6CC1-4BA9-849C-5B7C8A4BBB6F}" sibTransId="{92FF3C1F-5DBE-4078-AC14-E9505DB35001}"/>
    <dgm:cxn modelId="{B1093550-2C17-4EE8-84CA-35BF9F8A804C}" type="presOf" srcId="{63807A3F-5CA4-46EC-B713-ADE415C27A98}" destId="{B773700C-6B9F-4136-9F26-BEDE38FDBB6F}" srcOrd="0" destOrd="1" presId="urn:microsoft.com/office/officeart/2005/8/layout/vList5"/>
    <dgm:cxn modelId="{10651220-4496-4A6D-97F5-B8E55B39FD53}" type="presOf" srcId="{B99C48D2-650E-429B-AA52-3F0E71701F11}" destId="{B773700C-6B9F-4136-9F26-BEDE38FDBB6F}" srcOrd="0" destOrd="2" presId="urn:microsoft.com/office/officeart/2005/8/layout/vList5"/>
    <dgm:cxn modelId="{A6AA31F5-910A-41E0-8A00-9F65406244AC}" type="presOf" srcId="{C50E59D7-2931-4E4D-9C59-D9451EFE87AC}" destId="{B773700C-6B9F-4136-9F26-BEDE38FDBB6F}" srcOrd="0" destOrd="4" presId="urn:microsoft.com/office/officeart/2005/8/layout/vList5"/>
    <dgm:cxn modelId="{E73C281D-E9B9-4713-8C30-2402995633D0}" type="presOf" srcId="{C9BEAFE1-B582-4C5E-A8E4-72102B5CA777}" destId="{B773700C-6B9F-4136-9F26-BEDE38FDBB6F}" srcOrd="0" destOrd="5" presId="urn:microsoft.com/office/officeart/2005/8/layout/vList5"/>
    <dgm:cxn modelId="{FD99BF5F-411F-455F-9A42-D00D496DFC87}" type="presOf" srcId="{9E8D77C8-A512-47DF-A8EE-06E917C6B9F1}" destId="{B773700C-6B9F-4136-9F26-BEDE38FDBB6F}" srcOrd="0" destOrd="0" presId="urn:microsoft.com/office/officeart/2005/8/layout/vList5"/>
    <dgm:cxn modelId="{09C9E4DE-FFC3-4C4F-957D-F1196C59E649}" type="presOf" srcId="{6437FE54-03F8-490B-BD48-12E84EB5B03B}" destId="{B773700C-6B9F-4136-9F26-BEDE38FDBB6F}" srcOrd="0" destOrd="3" presId="urn:microsoft.com/office/officeart/2005/8/layout/vList5"/>
    <dgm:cxn modelId="{13262031-6297-429A-9589-6DF7CE4A8103}" type="presOf" srcId="{45E5D242-57E5-4891-9947-8C2E6822749B}" destId="{BAD0B83A-2BD0-46B0-A48E-FD896194F754}" srcOrd="0" destOrd="0" presId="urn:microsoft.com/office/officeart/2005/8/layout/vList5"/>
    <dgm:cxn modelId="{DBBE8555-60BC-4DCC-9CAD-505C4E41652D}" srcId="{9E8D77C8-A512-47DF-A8EE-06E917C6B9F1}" destId="{B99C48D2-650E-429B-AA52-3F0E71701F11}" srcOrd="1" destOrd="0" parTransId="{2FE7B258-ABC2-4406-8FA6-1DC0B334F3C8}" sibTransId="{A8E11C93-013C-407E-856B-7A42EEB5A473}"/>
    <dgm:cxn modelId="{0A71224A-976E-46EA-ACFC-7A9F0D57DB15}" srcId="{45E5D242-57E5-4891-9947-8C2E6822749B}" destId="{6437FE54-03F8-490B-BD48-12E84EB5B03B}" srcOrd="1" destOrd="0" parTransId="{8BAC97D8-298E-44DC-B051-13C26EC4B9D4}" sibTransId="{F6ED2B38-C782-4533-8742-2AB0F6664255}"/>
    <dgm:cxn modelId="{E9F9FCF5-70FC-4222-A325-3A6B4A62E2B8}" srcId="{6437FE54-03F8-490B-BD48-12E84EB5B03B}" destId="{C50E59D7-2931-4E4D-9C59-D9451EFE87AC}" srcOrd="0" destOrd="0" parTransId="{74B4E5AC-AD79-40A8-A47A-BB39F1FDF9E8}" sibTransId="{A988237F-F9EC-4460-B50A-064C324560F9}"/>
    <dgm:cxn modelId="{CFF8E217-AFB0-4A74-B1F9-3DA77B81D73D}" type="presParOf" srcId="{F2477341-D103-4179-AED6-8E68AACE0A10}" destId="{05BA4BFC-BB89-4940-85EA-823F53DF9E7D}" srcOrd="0" destOrd="0" presId="urn:microsoft.com/office/officeart/2005/8/layout/vList5"/>
    <dgm:cxn modelId="{2D1F7BCC-3513-4935-B6D4-DAFE1A67241B}" type="presParOf" srcId="{05BA4BFC-BB89-4940-85EA-823F53DF9E7D}" destId="{BAD0B83A-2BD0-46B0-A48E-FD896194F754}" srcOrd="0" destOrd="0" presId="urn:microsoft.com/office/officeart/2005/8/layout/vList5"/>
    <dgm:cxn modelId="{66BEE786-9F1A-4B40-B7FD-B22F0403C492}" type="presParOf" srcId="{05BA4BFC-BB89-4940-85EA-823F53DF9E7D}" destId="{B773700C-6B9F-4136-9F26-BEDE38FDBB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1D544B-2642-40D4-AF92-13DCBAE2F7A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07AA0-1DA5-4C39-B2CC-CA93D18E4923}">
      <dgm:prSet custT="1"/>
      <dgm:spPr/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Early </a:t>
          </a:r>
          <a:r>
            <a:rPr lang="en-GB" sz="36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Years </a:t>
          </a:r>
          <a:r>
            <a:rPr lang="en-GB" sz="28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(95% pass through)</a:t>
          </a:r>
          <a:endParaRPr lang="en-GB" sz="28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45FA1CEF-96FF-4D1D-8221-CFCCDA808F3E}" type="parTrans" cxnId="{94D74E7D-03F6-4663-82FB-C154050AF78E}">
      <dgm:prSet/>
      <dgm:spPr/>
      <dgm:t>
        <a:bodyPr/>
        <a:lstStyle/>
        <a:p>
          <a:endParaRPr lang="en-US"/>
        </a:p>
      </dgm:t>
    </dgm:pt>
    <dgm:pt modelId="{209E75B4-0C09-4540-B5FC-C2715CB73DBD}" type="sibTrans" cxnId="{94D74E7D-03F6-4663-82FB-C154050AF78E}">
      <dgm:prSet/>
      <dgm:spPr/>
      <dgm:t>
        <a:bodyPr/>
        <a:lstStyle/>
        <a:p>
          <a:endParaRPr lang="en-US"/>
        </a:p>
      </dgm:t>
    </dgm:pt>
    <dgm:pt modelId="{62374939-3704-484E-8050-2E3C8C0C9397}">
      <dgm:prSet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Schools </a:t>
          </a:r>
          <a:r>
            <a:rPr lang="en-US" sz="2800" dirty="0" smtClean="0">
              <a:solidFill>
                <a:schemeClr val="tx1"/>
              </a:solidFill>
            </a:rPr>
            <a:t>(99.5% Ring </a:t>
          </a:r>
          <a:r>
            <a:rPr lang="en-US" sz="2800" dirty="0">
              <a:solidFill>
                <a:schemeClr val="tx1"/>
              </a:solidFill>
            </a:rPr>
            <a:t>Fenced)</a:t>
          </a:r>
        </a:p>
      </dgm:t>
    </dgm:pt>
    <dgm:pt modelId="{D3A83FE2-A4A8-4A7C-B680-D0D326BD3768}" type="parTrans" cxnId="{92C3C054-2E16-43D5-9041-817A2A9C3C22}">
      <dgm:prSet/>
      <dgm:spPr/>
      <dgm:t>
        <a:bodyPr/>
        <a:lstStyle/>
        <a:p>
          <a:endParaRPr lang="en-US"/>
        </a:p>
      </dgm:t>
    </dgm:pt>
    <dgm:pt modelId="{29CFAB0D-9F80-48C7-A086-F00DC6AD4648}" type="sibTrans" cxnId="{92C3C054-2E16-43D5-9041-817A2A9C3C22}">
      <dgm:prSet/>
      <dgm:spPr/>
      <dgm:t>
        <a:bodyPr/>
        <a:lstStyle/>
        <a:p>
          <a:endParaRPr lang="en-US"/>
        </a:p>
      </dgm:t>
    </dgm:pt>
    <dgm:pt modelId="{2C2DDA40-5CF0-4543-AEC3-196992CE5298}">
      <dgm:prSet custT="1"/>
      <dgm:spPr/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High Needs</a:t>
          </a:r>
        </a:p>
      </dgm:t>
    </dgm:pt>
    <dgm:pt modelId="{AE026EFF-4D10-4E93-BC18-1FF4DC0910D4}" type="parTrans" cxnId="{FFEECAAE-A69A-4E47-A16D-6D459643B1D7}">
      <dgm:prSet/>
      <dgm:spPr/>
      <dgm:t>
        <a:bodyPr/>
        <a:lstStyle/>
        <a:p>
          <a:endParaRPr lang="en-US"/>
        </a:p>
      </dgm:t>
    </dgm:pt>
    <dgm:pt modelId="{1331E31D-EED5-41D3-B16E-1B06622CDEC7}" type="sibTrans" cxnId="{FFEECAAE-A69A-4E47-A16D-6D459643B1D7}">
      <dgm:prSet/>
      <dgm:spPr/>
      <dgm:t>
        <a:bodyPr/>
        <a:lstStyle/>
        <a:p>
          <a:endParaRPr lang="en-US"/>
        </a:p>
      </dgm:t>
    </dgm:pt>
    <dgm:pt modelId="{A51F4CBC-099A-4E1B-AD5F-427BBFF29E30}">
      <dgm:prSet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Central School Services</a:t>
          </a:r>
          <a:endParaRPr lang="en-US" sz="3600" dirty="0">
            <a:solidFill>
              <a:schemeClr val="tx1"/>
            </a:solidFill>
          </a:endParaRPr>
        </a:p>
      </dgm:t>
    </dgm:pt>
    <dgm:pt modelId="{5EF69DB7-46D8-42E8-8791-E4033C86D6C6}" type="parTrans" cxnId="{71355290-0C42-4A24-9402-69642A96F1A6}">
      <dgm:prSet/>
      <dgm:spPr/>
      <dgm:t>
        <a:bodyPr/>
        <a:lstStyle/>
        <a:p>
          <a:endParaRPr lang="en-US"/>
        </a:p>
      </dgm:t>
    </dgm:pt>
    <dgm:pt modelId="{24EC8B64-5CAA-4A09-8BE1-0F0F30422017}" type="sibTrans" cxnId="{71355290-0C42-4A24-9402-69642A96F1A6}">
      <dgm:prSet/>
      <dgm:spPr/>
      <dgm:t>
        <a:bodyPr/>
        <a:lstStyle/>
        <a:p>
          <a:endParaRPr lang="en-US"/>
        </a:p>
      </dgm:t>
    </dgm:pt>
    <dgm:pt modelId="{750D331A-77B5-478D-BEE8-02641877B105}" type="pres">
      <dgm:prSet presAssocID="{981D544B-2642-40D4-AF92-13DCBAE2F7A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E3E8E2-F0A9-4DCD-80B9-6705C6B9C6B1}" type="pres">
      <dgm:prSet presAssocID="{981D544B-2642-40D4-AF92-13DCBAE2F7A1}" presName="diamond" presStyleLbl="bgShp" presStyleIdx="0" presStyleCnt="1"/>
      <dgm:spPr/>
    </dgm:pt>
    <dgm:pt modelId="{19E7961F-8E8B-419E-8BD8-B0C1B619F5E7}" type="pres">
      <dgm:prSet presAssocID="{981D544B-2642-40D4-AF92-13DCBAE2F7A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13DCF5-D3DA-4D4B-AF0E-9AFAE7505CE4}" type="pres">
      <dgm:prSet presAssocID="{981D544B-2642-40D4-AF92-13DCBAE2F7A1}" presName="quad2" presStyleLbl="node1" presStyleIdx="1" presStyleCnt="4" custLinFactNeighborX="3179" custLinFactNeighborY="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0F02DA-8962-427B-9BB2-C5D10C68D70A}" type="pres">
      <dgm:prSet presAssocID="{981D544B-2642-40D4-AF92-13DCBAE2F7A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E7CF64-BAD5-43D2-8E88-78D02DA20515}" type="pres">
      <dgm:prSet presAssocID="{981D544B-2642-40D4-AF92-13DCBAE2F7A1}" presName="quad4" presStyleLbl="node1" presStyleIdx="3" presStyleCnt="4" custScaleX="102187" custLinFactNeighborX="641" custLinFactNeighborY="-1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FBCB32-7E01-448E-B1EE-9FF6FCDD6C30}" type="presOf" srcId="{68F07AA0-1DA5-4C39-B2CC-CA93D18E4923}" destId="{19E7961F-8E8B-419E-8BD8-B0C1B619F5E7}" srcOrd="0" destOrd="0" presId="urn:microsoft.com/office/officeart/2005/8/layout/matrix3"/>
    <dgm:cxn modelId="{FFEECAAE-A69A-4E47-A16D-6D459643B1D7}" srcId="{981D544B-2642-40D4-AF92-13DCBAE2F7A1}" destId="{2C2DDA40-5CF0-4543-AEC3-196992CE5298}" srcOrd="2" destOrd="0" parTransId="{AE026EFF-4D10-4E93-BC18-1FF4DC0910D4}" sibTransId="{1331E31D-EED5-41D3-B16E-1B06622CDEC7}"/>
    <dgm:cxn modelId="{94D74E7D-03F6-4663-82FB-C154050AF78E}" srcId="{981D544B-2642-40D4-AF92-13DCBAE2F7A1}" destId="{68F07AA0-1DA5-4C39-B2CC-CA93D18E4923}" srcOrd="0" destOrd="0" parTransId="{45FA1CEF-96FF-4D1D-8221-CFCCDA808F3E}" sibTransId="{209E75B4-0C09-4540-B5FC-C2715CB73DBD}"/>
    <dgm:cxn modelId="{71355290-0C42-4A24-9402-69642A96F1A6}" srcId="{981D544B-2642-40D4-AF92-13DCBAE2F7A1}" destId="{A51F4CBC-099A-4E1B-AD5F-427BBFF29E30}" srcOrd="3" destOrd="0" parTransId="{5EF69DB7-46D8-42E8-8791-E4033C86D6C6}" sibTransId="{24EC8B64-5CAA-4A09-8BE1-0F0F30422017}"/>
    <dgm:cxn modelId="{92C3C054-2E16-43D5-9041-817A2A9C3C22}" srcId="{981D544B-2642-40D4-AF92-13DCBAE2F7A1}" destId="{62374939-3704-484E-8050-2E3C8C0C9397}" srcOrd="1" destOrd="0" parTransId="{D3A83FE2-A4A8-4A7C-B680-D0D326BD3768}" sibTransId="{29CFAB0D-9F80-48C7-A086-F00DC6AD4648}"/>
    <dgm:cxn modelId="{B53BE3CD-DBB5-46D4-BD2E-A2496F7FBEA4}" type="presOf" srcId="{62374939-3704-484E-8050-2E3C8C0C9397}" destId="{6913DCF5-D3DA-4D4B-AF0E-9AFAE7505CE4}" srcOrd="0" destOrd="0" presId="urn:microsoft.com/office/officeart/2005/8/layout/matrix3"/>
    <dgm:cxn modelId="{335950C1-0AA9-4872-B8E4-A3E62331EB71}" type="presOf" srcId="{A51F4CBC-099A-4E1B-AD5F-427BBFF29E30}" destId="{35E7CF64-BAD5-43D2-8E88-78D02DA20515}" srcOrd="0" destOrd="0" presId="urn:microsoft.com/office/officeart/2005/8/layout/matrix3"/>
    <dgm:cxn modelId="{58A41082-1F8E-4CDC-B151-512140761295}" type="presOf" srcId="{2C2DDA40-5CF0-4543-AEC3-196992CE5298}" destId="{060F02DA-8962-427B-9BB2-C5D10C68D70A}" srcOrd="0" destOrd="0" presId="urn:microsoft.com/office/officeart/2005/8/layout/matrix3"/>
    <dgm:cxn modelId="{DF87BB73-B3B0-4423-81B6-86EFE8BB0FB8}" type="presOf" srcId="{981D544B-2642-40D4-AF92-13DCBAE2F7A1}" destId="{750D331A-77B5-478D-BEE8-02641877B105}" srcOrd="0" destOrd="0" presId="urn:microsoft.com/office/officeart/2005/8/layout/matrix3"/>
    <dgm:cxn modelId="{285F2067-C1AA-4DCD-A60A-ACD9695F7185}" type="presParOf" srcId="{750D331A-77B5-478D-BEE8-02641877B105}" destId="{F6E3E8E2-F0A9-4DCD-80B9-6705C6B9C6B1}" srcOrd="0" destOrd="0" presId="urn:microsoft.com/office/officeart/2005/8/layout/matrix3"/>
    <dgm:cxn modelId="{32B9C8DC-6F2E-48A0-9137-00CEACED655D}" type="presParOf" srcId="{750D331A-77B5-478D-BEE8-02641877B105}" destId="{19E7961F-8E8B-419E-8BD8-B0C1B619F5E7}" srcOrd="1" destOrd="0" presId="urn:microsoft.com/office/officeart/2005/8/layout/matrix3"/>
    <dgm:cxn modelId="{6D63FFBE-531F-4896-9359-732DD798AEA1}" type="presParOf" srcId="{750D331A-77B5-478D-BEE8-02641877B105}" destId="{6913DCF5-D3DA-4D4B-AF0E-9AFAE7505CE4}" srcOrd="2" destOrd="0" presId="urn:microsoft.com/office/officeart/2005/8/layout/matrix3"/>
    <dgm:cxn modelId="{B60BBE10-C804-4BF2-A58B-BE8611A6AB8F}" type="presParOf" srcId="{750D331A-77B5-478D-BEE8-02641877B105}" destId="{060F02DA-8962-427B-9BB2-C5D10C68D70A}" srcOrd="3" destOrd="0" presId="urn:microsoft.com/office/officeart/2005/8/layout/matrix3"/>
    <dgm:cxn modelId="{F64DDFBB-ADCE-4D37-9A74-7510E495346F}" type="presParOf" srcId="{750D331A-77B5-478D-BEE8-02641877B105}" destId="{35E7CF64-BAD5-43D2-8E88-78D02DA2051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B5E73D-42B2-4DDA-ACF5-41ABABBCC1E6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5854B8-C794-40A0-AC46-FC9A5C8112F0}">
      <dgm:prSet phldrT="[Text]"/>
      <dgm:spPr/>
      <dgm:t>
        <a:bodyPr/>
        <a:lstStyle/>
        <a:p>
          <a:r>
            <a:rPr lang="en-GB" dirty="0"/>
            <a:t>School budget share</a:t>
          </a:r>
        </a:p>
      </dgm:t>
    </dgm:pt>
    <dgm:pt modelId="{6C7B340D-5889-4131-948F-24153A9DD5F8}" type="parTrans" cxnId="{2C55C1F0-84D1-468A-B494-3F18C3095CCA}">
      <dgm:prSet/>
      <dgm:spPr/>
      <dgm:t>
        <a:bodyPr/>
        <a:lstStyle/>
        <a:p>
          <a:endParaRPr lang="en-GB"/>
        </a:p>
      </dgm:t>
    </dgm:pt>
    <dgm:pt modelId="{2C01F831-8A28-48C9-9060-31D0A27A12FB}" type="sibTrans" cxnId="{2C55C1F0-84D1-468A-B494-3F18C3095CCA}">
      <dgm:prSet/>
      <dgm:spPr/>
      <dgm:t>
        <a:bodyPr/>
        <a:lstStyle/>
        <a:p>
          <a:endParaRPr lang="en-GB"/>
        </a:p>
      </dgm:t>
    </dgm:pt>
    <dgm:pt modelId="{FC621305-575E-4AFD-8384-78A4D9BF09E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800" dirty="0" smtClean="0"/>
            <a:t>Age weighted pupil unit</a:t>
          </a:r>
          <a:endParaRPr lang="en-GB" sz="1800" dirty="0"/>
        </a:p>
      </dgm:t>
    </dgm:pt>
    <dgm:pt modelId="{D16C9F25-8451-4ABC-AFEA-7A25457380E2}" type="parTrans" cxnId="{331C3314-0938-4A6B-8CA2-82B4CB1C44DD}">
      <dgm:prSet/>
      <dgm:spPr>
        <a:solidFill>
          <a:srgbClr val="FFFF00"/>
        </a:solidFill>
      </dgm:spPr>
      <dgm:t>
        <a:bodyPr/>
        <a:lstStyle/>
        <a:p>
          <a:endParaRPr lang="en-GB"/>
        </a:p>
      </dgm:t>
    </dgm:pt>
    <dgm:pt modelId="{ABCAEEC6-60F1-4E84-82EE-0B184F0EC23D}" type="sibTrans" cxnId="{331C3314-0938-4A6B-8CA2-82B4CB1C44DD}">
      <dgm:prSet/>
      <dgm:spPr/>
      <dgm:t>
        <a:bodyPr/>
        <a:lstStyle/>
        <a:p>
          <a:endParaRPr lang="en-GB"/>
        </a:p>
      </dgm:t>
    </dgm:pt>
    <dgm:pt modelId="{0A46215A-B856-47DD-9921-43BB09D6BFD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 smtClean="0"/>
            <a:t>Minimum per pupil level</a:t>
          </a:r>
          <a:endParaRPr lang="en-GB" sz="1800" dirty="0"/>
        </a:p>
      </dgm:t>
    </dgm:pt>
    <dgm:pt modelId="{8D6379EB-E3E4-4BB8-B607-4238A35F4520}" type="parTrans" cxnId="{79514FFE-41F3-4B53-9D29-8E19C11B8F86}">
      <dgm:prSet/>
      <dgm:spPr>
        <a:solidFill>
          <a:srgbClr val="FFC000"/>
        </a:solidFill>
      </dgm:spPr>
      <dgm:t>
        <a:bodyPr/>
        <a:lstStyle/>
        <a:p>
          <a:endParaRPr lang="en-GB"/>
        </a:p>
      </dgm:t>
    </dgm:pt>
    <dgm:pt modelId="{857C5666-2162-43D9-BD2D-64607E62C220}" type="sibTrans" cxnId="{79514FFE-41F3-4B53-9D29-8E19C11B8F86}">
      <dgm:prSet/>
      <dgm:spPr/>
      <dgm:t>
        <a:bodyPr/>
        <a:lstStyle/>
        <a:p>
          <a:endParaRPr lang="en-GB"/>
        </a:p>
      </dgm:t>
    </dgm:pt>
    <dgm:pt modelId="{996AEF64-1D7A-4DC7-86BE-BC62F99EB34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Deprivation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dirty="0"/>
        </a:p>
      </dgm:t>
    </dgm:pt>
    <dgm:pt modelId="{B0D6A1C3-CC3D-45F7-B9A6-9E1453BB60E2}" type="parTrans" cxnId="{25E8EC07-3C68-442F-947E-A770392C5AEF}">
      <dgm:prSet/>
      <dgm:spPr/>
      <dgm:t>
        <a:bodyPr/>
        <a:lstStyle/>
        <a:p>
          <a:endParaRPr lang="en-GB"/>
        </a:p>
      </dgm:t>
    </dgm:pt>
    <dgm:pt modelId="{4EA3BEFF-0535-40CD-8EA1-BC2252A5C7BB}" type="sibTrans" cxnId="{25E8EC07-3C68-442F-947E-A770392C5AEF}">
      <dgm:prSet/>
      <dgm:spPr/>
      <dgm:t>
        <a:bodyPr/>
        <a:lstStyle/>
        <a:p>
          <a:endParaRPr lang="en-GB"/>
        </a:p>
      </dgm:t>
    </dgm:pt>
    <dgm:pt modelId="{E0FF2DFC-2455-4851-8F3C-44DC6C7EDAAF}">
      <dgm:prSet phldrT="[Text]" custT="1"/>
      <dgm:spPr/>
      <dgm:t>
        <a:bodyPr/>
        <a:lstStyle/>
        <a:p>
          <a:r>
            <a:rPr lang="en-GB" sz="1800" dirty="0"/>
            <a:t>Mobility</a:t>
          </a:r>
        </a:p>
      </dgm:t>
    </dgm:pt>
    <dgm:pt modelId="{FB785EFF-D968-4E96-8F15-163827B9E82A}" type="parTrans" cxnId="{1E85324D-588B-4AE6-9BFF-388E0222FEB5}">
      <dgm:prSet/>
      <dgm:spPr/>
      <dgm:t>
        <a:bodyPr/>
        <a:lstStyle/>
        <a:p>
          <a:endParaRPr lang="en-GB"/>
        </a:p>
      </dgm:t>
    </dgm:pt>
    <dgm:pt modelId="{F6FDCE82-09BE-4CCF-B92E-DDEFADB6FB24}" type="sibTrans" cxnId="{1E85324D-588B-4AE6-9BFF-388E0222FEB5}">
      <dgm:prSet/>
      <dgm:spPr/>
      <dgm:t>
        <a:bodyPr/>
        <a:lstStyle/>
        <a:p>
          <a:endParaRPr lang="en-GB"/>
        </a:p>
      </dgm:t>
    </dgm:pt>
    <dgm:pt modelId="{23593408-4088-4CE4-B086-80F664867ECD}">
      <dgm:prSet phldrT="[Text]" custT="1"/>
      <dgm:spPr/>
      <dgm:t>
        <a:bodyPr/>
        <a:lstStyle/>
        <a:p>
          <a:r>
            <a:rPr lang="en-GB" sz="1800" dirty="0" smtClean="0"/>
            <a:t>Low prior</a:t>
          </a:r>
          <a:r>
            <a:rPr lang="en-GB" sz="1400" dirty="0" smtClean="0"/>
            <a:t> </a:t>
          </a:r>
          <a:r>
            <a:rPr lang="en-GB" sz="1800" dirty="0"/>
            <a:t>attainment</a:t>
          </a:r>
          <a:endParaRPr lang="en-GB" sz="1400" dirty="0"/>
        </a:p>
      </dgm:t>
    </dgm:pt>
    <dgm:pt modelId="{848FCED3-9C97-41B8-BFE1-46AFAF0DB3C7}" type="parTrans" cxnId="{E05968A2-EE25-408D-ABCC-6C2189A9CFF2}">
      <dgm:prSet/>
      <dgm:spPr/>
      <dgm:t>
        <a:bodyPr/>
        <a:lstStyle/>
        <a:p>
          <a:endParaRPr lang="en-GB"/>
        </a:p>
      </dgm:t>
    </dgm:pt>
    <dgm:pt modelId="{C0FD2634-D543-4AE1-BA6A-7B40D30EC9D1}" type="sibTrans" cxnId="{E05968A2-EE25-408D-ABCC-6C2189A9CFF2}">
      <dgm:prSet/>
      <dgm:spPr/>
      <dgm:t>
        <a:bodyPr/>
        <a:lstStyle/>
        <a:p>
          <a:endParaRPr lang="en-GB"/>
        </a:p>
      </dgm:t>
    </dgm:pt>
    <dgm:pt modelId="{B6D6EDFE-16B6-478A-9EBE-43C81C0754EE}">
      <dgm:prSet phldrT="[Text]" custT="1"/>
      <dgm:spPr/>
      <dgm:t>
        <a:bodyPr/>
        <a:lstStyle/>
        <a:p>
          <a:r>
            <a:rPr lang="en-GB" sz="1300" dirty="0"/>
            <a:t>English as an </a:t>
          </a:r>
          <a:r>
            <a:rPr lang="en-GB" sz="1400" dirty="0"/>
            <a:t>additional</a:t>
          </a:r>
          <a:r>
            <a:rPr lang="en-GB" sz="1300" dirty="0"/>
            <a:t> language</a:t>
          </a:r>
        </a:p>
      </dgm:t>
    </dgm:pt>
    <dgm:pt modelId="{8034AACA-1838-4115-96A8-46B4756006C2}" type="parTrans" cxnId="{38A0AB34-236E-4CC4-A66E-F1B90567A571}">
      <dgm:prSet/>
      <dgm:spPr/>
      <dgm:t>
        <a:bodyPr/>
        <a:lstStyle/>
        <a:p>
          <a:endParaRPr lang="en-GB"/>
        </a:p>
      </dgm:t>
    </dgm:pt>
    <dgm:pt modelId="{D6D550BC-0170-48FA-BA1A-C4DF43F18C3B}" type="sibTrans" cxnId="{38A0AB34-236E-4CC4-A66E-F1B90567A571}">
      <dgm:prSet/>
      <dgm:spPr/>
      <dgm:t>
        <a:bodyPr/>
        <a:lstStyle/>
        <a:p>
          <a:endParaRPr lang="en-GB"/>
        </a:p>
      </dgm:t>
    </dgm:pt>
    <dgm:pt modelId="{354B9AE7-D80B-4D19-9279-890F5CECED98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2000" dirty="0"/>
            <a:t>Lump</a:t>
          </a:r>
          <a:r>
            <a:rPr lang="en-GB" sz="1800" dirty="0"/>
            <a:t> </a:t>
          </a:r>
          <a:r>
            <a:rPr lang="en-GB" sz="2000" dirty="0"/>
            <a:t>sum</a:t>
          </a:r>
        </a:p>
      </dgm:t>
    </dgm:pt>
    <dgm:pt modelId="{F54B9FEF-1B04-43CB-AC03-010F91B8647A}" type="parTrans" cxnId="{57F7855C-C4A5-430C-B221-B0A4CBD9489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CFEDCC86-4592-44D9-AF0A-276223D56B6A}" type="sibTrans" cxnId="{57F7855C-C4A5-430C-B221-B0A4CBD94897}">
      <dgm:prSet/>
      <dgm:spPr/>
      <dgm:t>
        <a:bodyPr/>
        <a:lstStyle/>
        <a:p>
          <a:endParaRPr lang="en-GB"/>
        </a:p>
      </dgm:t>
    </dgm:pt>
    <dgm:pt modelId="{C23E6899-3C71-4F9C-A716-721B1AA10DDF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800" i="1" dirty="0"/>
            <a:t>Rates</a:t>
          </a:r>
        </a:p>
      </dgm:t>
    </dgm:pt>
    <dgm:pt modelId="{2FCF4B37-4655-4609-92AB-6A20E2172D97}" type="parTrans" cxnId="{7A0152DB-7082-47C6-91CF-4763DEBDDC4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4D845B54-434B-44EE-ACD6-D241A42F622C}" type="sibTrans" cxnId="{7A0152DB-7082-47C6-91CF-4763DEBDDC42}">
      <dgm:prSet/>
      <dgm:spPr/>
      <dgm:t>
        <a:bodyPr/>
        <a:lstStyle/>
        <a:p>
          <a:endParaRPr lang="en-GB"/>
        </a:p>
      </dgm:t>
    </dgm:pt>
    <dgm:pt modelId="{4BF95856-57B2-43EB-B394-A8AAB191FA6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800" i="1" dirty="0"/>
            <a:t>Split</a:t>
          </a:r>
          <a:r>
            <a:rPr lang="en-GB" sz="1600" i="1" dirty="0"/>
            <a:t> </a:t>
          </a:r>
          <a:r>
            <a:rPr lang="en-GB" sz="1800" i="1" dirty="0"/>
            <a:t>Site</a:t>
          </a:r>
        </a:p>
      </dgm:t>
    </dgm:pt>
    <dgm:pt modelId="{0577E868-B3C2-4861-A36D-D29E5F93A30C}" type="parTrans" cxnId="{8FDDDA51-F672-4569-9945-2C224B3A254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7C393879-C750-422D-970A-FAFE389007B0}" type="sibTrans" cxnId="{8FDDDA51-F672-4569-9945-2C224B3A2540}">
      <dgm:prSet/>
      <dgm:spPr/>
      <dgm:t>
        <a:bodyPr/>
        <a:lstStyle/>
        <a:p>
          <a:endParaRPr lang="en-GB"/>
        </a:p>
      </dgm:t>
    </dgm:pt>
    <dgm:pt modelId="{64042775-3EAC-4C8B-B747-E521AF0FD39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1800" dirty="0"/>
            <a:t>Sparsity</a:t>
          </a:r>
          <a:endParaRPr lang="en-GB" sz="1600" dirty="0"/>
        </a:p>
      </dgm:t>
    </dgm:pt>
    <dgm:pt modelId="{04591329-E40D-4F8C-8BC2-E8997110F666}" type="parTrans" cxnId="{E7DAFA23-AA7A-47E1-9EB6-D8B61BFAACA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/>
        </a:p>
      </dgm:t>
    </dgm:pt>
    <dgm:pt modelId="{2DFB7F65-9275-45C3-A354-BFB84536BD16}" type="sibTrans" cxnId="{E7DAFA23-AA7A-47E1-9EB6-D8B61BFAACAF}">
      <dgm:prSet/>
      <dgm:spPr/>
      <dgm:t>
        <a:bodyPr/>
        <a:lstStyle/>
        <a:p>
          <a:endParaRPr lang="en-GB"/>
        </a:p>
      </dgm:t>
    </dgm:pt>
    <dgm:pt modelId="{0EAD5CF4-A6B0-4BA6-B81D-367AF5EB61C0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sz="1800" i="1" dirty="0" smtClean="0"/>
            <a:t>Growth</a:t>
          </a:r>
          <a:endParaRPr lang="en-GB" sz="1800" i="1" dirty="0"/>
        </a:p>
      </dgm:t>
    </dgm:pt>
    <dgm:pt modelId="{375E211C-1399-4194-8990-49ABDC5DA879}" type="parTrans" cxnId="{2DB57F34-A236-418D-AE4F-974AE86BA8D5}">
      <dgm:prSet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CAA796BC-E213-4A2D-9454-9AC089B7CD2E}" type="sibTrans" cxnId="{2DB57F34-A236-418D-AE4F-974AE86BA8D5}">
      <dgm:prSet/>
      <dgm:spPr/>
      <dgm:t>
        <a:bodyPr/>
        <a:lstStyle/>
        <a:p>
          <a:endParaRPr lang="en-GB"/>
        </a:p>
      </dgm:t>
    </dgm:pt>
    <dgm:pt modelId="{49D6D18E-D447-4FED-AF6D-8B9AF27C7638}">
      <dgm:prSet phldrT="[Text]" custT="1"/>
      <dgm:spPr>
        <a:solidFill>
          <a:srgbClr val="F2F2DE"/>
        </a:solidFill>
      </dgm:spPr>
      <dgm:t>
        <a:bodyPr/>
        <a:lstStyle/>
        <a:p>
          <a:r>
            <a:rPr lang="en-GB" sz="1800" dirty="0"/>
            <a:t>Area</a:t>
          </a:r>
          <a:r>
            <a:rPr lang="en-GB" sz="1600" dirty="0"/>
            <a:t> cost adjustment</a:t>
          </a:r>
        </a:p>
      </dgm:t>
    </dgm:pt>
    <dgm:pt modelId="{64F9F28A-2A83-48EA-B120-9DCA70071AD6}" type="parTrans" cxnId="{F7EEC6CE-8EF5-4419-9359-62D2841AD6B5}">
      <dgm:prSet/>
      <dgm:spPr>
        <a:solidFill>
          <a:srgbClr val="F2F2DE"/>
        </a:solidFill>
      </dgm:spPr>
      <dgm:t>
        <a:bodyPr/>
        <a:lstStyle/>
        <a:p>
          <a:endParaRPr lang="en-GB"/>
        </a:p>
      </dgm:t>
    </dgm:pt>
    <dgm:pt modelId="{8CB36F00-F1BF-4F04-8DDF-4362C3EE6DDF}" type="sibTrans" cxnId="{F7EEC6CE-8EF5-4419-9359-62D2841AD6B5}">
      <dgm:prSet/>
      <dgm:spPr/>
      <dgm:t>
        <a:bodyPr/>
        <a:lstStyle/>
        <a:p>
          <a:endParaRPr lang="en-GB"/>
        </a:p>
      </dgm:t>
    </dgm:pt>
    <dgm:pt modelId="{5BC188F8-5E49-468B-B904-BFADFDA4BEA9}" type="pres">
      <dgm:prSet presAssocID="{B6B5E73D-42B2-4DDA-ACF5-41ABABBCC1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56A137-890C-43D8-841C-ACC81587F44F}" type="pres">
      <dgm:prSet presAssocID="{335854B8-C794-40A0-AC46-FC9A5C8112F0}" presName="centerShape" presStyleLbl="node0" presStyleIdx="0" presStyleCnt="1" custScaleX="186085" custScaleY="181738" custLinFactNeighborX="-436" custLinFactNeighborY="9539"/>
      <dgm:spPr/>
      <dgm:t>
        <a:bodyPr/>
        <a:lstStyle/>
        <a:p>
          <a:endParaRPr lang="en-GB"/>
        </a:p>
      </dgm:t>
    </dgm:pt>
    <dgm:pt modelId="{B22AA409-B1DE-4DFB-8AAE-AEC9CCC0B3A7}" type="pres">
      <dgm:prSet presAssocID="{D16C9F25-8451-4ABC-AFEA-7A25457380E2}" presName="parTrans" presStyleLbl="bgSibTrans2D1" presStyleIdx="0" presStyleCnt="12"/>
      <dgm:spPr/>
      <dgm:t>
        <a:bodyPr/>
        <a:lstStyle/>
        <a:p>
          <a:endParaRPr lang="en-GB"/>
        </a:p>
      </dgm:t>
    </dgm:pt>
    <dgm:pt modelId="{404D832A-A836-4FD6-B26A-3D81ACEF5E41}" type="pres">
      <dgm:prSet presAssocID="{FC621305-575E-4AFD-8384-78A4D9BF09E1}" presName="node" presStyleLbl="node1" presStyleIdx="0" presStyleCnt="12" custScaleX="121000" custScaleY="121000" custRadScaleRad="95290" custRadScaleInc="-48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A39DB7-DB4D-467F-9FA1-B7C901817074}" type="pres">
      <dgm:prSet presAssocID="{8D6379EB-E3E4-4BB8-B607-4238A35F4520}" presName="parTrans" presStyleLbl="bgSibTrans2D1" presStyleIdx="1" presStyleCnt="12"/>
      <dgm:spPr/>
      <dgm:t>
        <a:bodyPr/>
        <a:lstStyle/>
        <a:p>
          <a:endParaRPr lang="en-GB"/>
        </a:p>
      </dgm:t>
    </dgm:pt>
    <dgm:pt modelId="{3F17A24E-5350-47FB-B103-6F4E23871BFB}" type="pres">
      <dgm:prSet presAssocID="{0A46215A-B856-47DD-9921-43BB09D6BFD5}" presName="node" presStyleLbl="node1" presStyleIdx="1" presStyleCnt="12" custScaleX="124844" custScaleY="139685" custRadScaleRad="95419" custRadScaleInc="-357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7070A-06AA-4A64-9492-BCB536EE0B73}" type="pres">
      <dgm:prSet presAssocID="{B0D6A1C3-CC3D-45F7-B9A6-9E1453BB60E2}" presName="parTrans" presStyleLbl="bgSibTrans2D1" presStyleIdx="2" presStyleCnt="12"/>
      <dgm:spPr/>
      <dgm:t>
        <a:bodyPr/>
        <a:lstStyle/>
        <a:p>
          <a:endParaRPr lang="en-GB"/>
        </a:p>
      </dgm:t>
    </dgm:pt>
    <dgm:pt modelId="{BAB7FD39-B0FF-4E05-9D4C-E34F90D0424C}" type="pres">
      <dgm:prSet presAssocID="{996AEF64-1D7A-4DC7-86BE-BC62F99EB343}" presName="node" presStyleLbl="node1" presStyleIdx="2" presStyleCnt="12" custScaleX="170939" custScaleY="121000" custRadScaleRad="98477" custRadScaleInc="-29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87941C-7F57-40DB-A000-56FE931240A1}" type="pres">
      <dgm:prSet presAssocID="{FB785EFF-D968-4E96-8F15-163827B9E82A}" presName="parTrans" presStyleLbl="bgSibTrans2D1" presStyleIdx="3" presStyleCnt="12"/>
      <dgm:spPr/>
      <dgm:t>
        <a:bodyPr/>
        <a:lstStyle/>
        <a:p>
          <a:endParaRPr lang="en-GB"/>
        </a:p>
      </dgm:t>
    </dgm:pt>
    <dgm:pt modelId="{BCE03416-EC0F-4A9C-9FD9-7BA666B0AB77}" type="pres">
      <dgm:prSet presAssocID="{E0FF2DFC-2455-4851-8F3C-44DC6C7EDAAF}" presName="node" presStyleLbl="node1" presStyleIdx="3" presStyleCnt="12" custScaleX="121000" custScaleY="121000" custRadScaleRad="100801" custRadScaleInc="-314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0B9E9-FF26-4B63-9A3A-53D88BE13502}" type="pres">
      <dgm:prSet presAssocID="{848FCED3-9C97-41B8-BFE1-46AFAF0DB3C7}" presName="parTrans" presStyleLbl="bgSibTrans2D1" presStyleIdx="4" presStyleCnt="12"/>
      <dgm:spPr/>
      <dgm:t>
        <a:bodyPr/>
        <a:lstStyle/>
        <a:p>
          <a:endParaRPr lang="en-GB"/>
        </a:p>
      </dgm:t>
    </dgm:pt>
    <dgm:pt modelId="{F37B2F4C-6946-4BA2-8734-A40C6B8F0DCD}" type="pres">
      <dgm:prSet presAssocID="{23593408-4088-4CE4-B086-80F664867ECD}" presName="node" presStyleLbl="node1" presStyleIdx="4" presStyleCnt="12" custScaleX="164480" custScaleY="121000" custRadScaleRad="105314" custRadScaleInc="-165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230EC-8A0E-408E-8D44-10F6AA0FED05}" type="pres">
      <dgm:prSet presAssocID="{8034AACA-1838-4115-96A8-46B4756006C2}" presName="parTrans" presStyleLbl="bgSibTrans2D1" presStyleIdx="5" presStyleCnt="12"/>
      <dgm:spPr/>
      <dgm:t>
        <a:bodyPr/>
        <a:lstStyle/>
        <a:p>
          <a:endParaRPr lang="en-GB"/>
        </a:p>
      </dgm:t>
    </dgm:pt>
    <dgm:pt modelId="{8D3C0894-1915-487D-90CF-1A574833A3C5}" type="pres">
      <dgm:prSet presAssocID="{B6D6EDFE-16B6-478A-9EBE-43C81C0754EE}" presName="node" presStyleLbl="node1" presStyleIdx="5" presStyleCnt="12" custScaleX="121000" custScaleY="121000" custRadScaleRad="105329" custRadScaleInc="62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D5AB1D-4481-4CF3-A9E6-9E34CFF87512}" type="pres">
      <dgm:prSet presAssocID="{F54B9FEF-1B04-43CB-AC03-010F91B8647A}" presName="parTrans" presStyleLbl="bgSibTrans2D1" presStyleIdx="6" presStyleCnt="12"/>
      <dgm:spPr/>
      <dgm:t>
        <a:bodyPr/>
        <a:lstStyle/>
        <a:p>
          <a:endParaRPr lang="en-GB"/>
        </a:p>
      </dgm:t>
    </dgm:pt>
    <dgm:pt modelId="{119B7DD3-E3EC-4C51-9E13-B9AACE09B960}" type="pres">
      <dgm:prSet presAssocID="{354B9AE7-D80B-4D19-9279-890F5CECED98}" presName="node" presStyleLbl="node1" presStyleIdx="6" presStyleCnt="12" custScaleX="121000" custScaleY="121000" custRadScaleRad="98657" custRadScaleInc="80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E508B7-3C2D-420B-A513-46F85FD1C5E8}" type="pres">
      <dgm:prSet presAssocID="{2FCF4B37-4655-4609-92AB-6A20E2172D97}" presName="parTrans" presStyleLbl="bgSibTrans2D1" presStyleIdx="7" presStyleCnt="12"/>
      <dgm:spPr/>
      <dgm:t>
        <a:bodyPr/>
        <a:lstStyle/>
        <a:p>
          <a:endParaRPr lang="en-GB"/>
        </a:p>
      </dgm:t>
    </dgm:pt>
    <dgm:pt modelId="{D33F8B53-68C6-4FFC-B18B-84C52E6BD85F}" type="pres">
      <dgm:prSet presAssocID="{C23E6899-3C71-4F9C-A716-721B1AA10DDF}" presName="node" presStyleLbl="node1" presStyleIdx="7" presStyleCnt="12" custScaleX="121000" custScaleY="121000" custRadScaleRad="100581" custRadScaleInc="156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86169-DBE0-4108-AED5-EB1AF34832DC}" type="pres">
      <dgm:prSet presAssocID="{0577E868-B3C2-4861-A36D-D29E5F93A30C}" presName="parTrans" presStyleLbl="bgSibTrans2D1" presStyleIdx="8" presStyleCnt="12"/>
      <dgm:spPr/>
      <dgm:t>
        <a:bodyPr/>
        <a:lstStyle/>
        <a:p>
          <a:endParaRPr lang="en-GB"/>
        </a:p>
      </dgm:t>
    </dgm:pt>
    <dgm:pt modelId="{4B63D239-775F-4B29-911D-C99905D0CFEF}" type="pres">
      <dgm:prSet presAssocID="{4BF95856-57B2-43EB-B394-A8AAB191FA60}" presName="node" presStyleLbl="node1" presStyleIdx="8" presStyleCnt="12" custScaleX="121000" custScaleY="121000" custRadScaleRad="101547" custRadScaleInc="285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0C948-1FD4-425E-8643-9ED15FD3DBD1}" type="pres">
      <dgm:prSet presAssocID="{04591329-E40D-4F8C-8BC2-E8997110F666}" presName="parTrans" presStyleLbl="bgSibTrans2D1" presStyleIdx="9" presStyleCnt="12"/>
      <dgm:spPr/>
      <dgm:t>
        <a:bodyPr/>
        <a:lstStyle/>
        <a:p>
          <a:endParaRPr lang="en-GB"/>
        </a:p>
      </dgm:t>
    </dgm:pt>
    <dgm:pt modelId="{D1528D7F-B570-4C66-B532-4B1975DE88D8}" type="pres">
      <dgm:prSet presAssocID="{64042775-3EAC-4C8B-B747-E521AF0FD39A}" presName="node" presStyleLbl="node1" presStyleIdx="9" presStyleCnt="12" custScaleX="121000" custScaleY="121000" custRadScaleRad="97731" custRadScaleInc="282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D1A0BB-25BB-4B4A-BD00-24148C0D2C45}" type="pres">
      <dgm:prSet presAssocID="{375E211C-1399-4194-8990-49ABDC5DA879}" presName="parTrans" presStyleLbl="bgSibTrans2D1" presStyleIdx="10" presStyleCnt="12"/>
      <dgm:spPr/>
      <dgm:t>
        <a:bodyPr/>
        <a:lstStyle/>
        <a:p>
          <a:endParaRPr lang="en-GB"/>
        </a:p>
      </dgm:t>
    </dgm:pt>
    <dgm:pt modelId="{8A41466D-EFB9-4B81-903D-CEF589794B71}" type="pres">
      <dgm:prSet presAssocID="{0EAD5CF4-A6B0-4BA6-B81D-367AF5EB61C0}" presName="node" presStyleLbl="node1" presStyleIdx="10" presStyleCnt="12" custScaleX="121000" custScaleY="121000" custRadScaleRad="97388" custRadScaleInc="338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D3303-344C-4AE7-B7FE-BA69A3D17BE1}" type="pres">
      <dgm:prSet presAssocID="{64F9F28A-2A83-48EA-B120-9DCA70071AD6}" presName="parTrans" presStyleLbl="bgSibTrans2D1" presStyleIdx="11" presStyleCnt="12"/>
      <dgm:spPr/>
      <dgm:t>
        <a:bodyPr/>
        <a:lstStyle/>
        <a:p>
          <a:endParaRPr lang="en-GB"/>
        </a:p>
      </dgm:t>
    </dgm:pt>
    <dgm:pt modelId="{4BC57962-2942-4102-84A3-40D6166C3746}" type="pres">
      <dgm:prSet presAssocID="{49D6D18E-D447-4FED-AF6D-8B9AF27C7638}" presName="node" presStyleLbl="node1" presStyleIdx="11" presStyleCnt="12" custScaleX="149583" custScaleY="121000" custRadScaleRad="95512" custRadScaleInc="396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CF9639-3CA2-4D49-ABFE-287BDCF1369F}" type="presOf" srcId="{335854B8-C794-40A0-AC46-FC9A5C8112F0}" destId="{2156A137-890C-43D8-841C-ACC81587F44F}" srcOrd="0" destOrd="0" presId="urn:microsoft.com/office/officeart/2005/8/layout/radial4"/>
    <dgm:cxn modelId="{CB10BCD4-EF09-4F8C-B326-333F51B9149D}" type="presOf" srcId="{0577E868-B3C2-4861-A36D-D29E5F93A30C}" destId="{9C986169-DBE0-4108-AED5-EB1AF34832DC}" srcOrd="0" destOrd="0" presId="urn:microsoft.com/office/officeart/2005/8/layout/radial4"/>
    <dgm:cxn modelId="{773B107D-84F8-4FA9-9511-C26303944E28}" type="presOf" srcId="{8D6379EB-E3E4-4BB8-B607-4238A35F4520}" destId="{3CA39DB7-DB4D-467F-9FA1-B7C901817074}" srcOrd="0" destOrd="0" presId="urn:microsoft.com/office/officeart/2005/8/layout/radial4"/>
    <dgm:cxn modelId="{86394654-ADDB-43F5-A9B9-19C895C56EB9}" type="presOf" srcId="{E0FF2DFC-2455-4851-8F3C-44DC6C7EDAAF}" destId="{BCE03416-EC0F-4A9C-9FD9-7BA666B0AB77}" srcOrd="0" destOrd="0" presId="urn:microsoft.com/office/officeart/2005/8/layout/radial4"/>
    <dgm:cxn modelId="{5BE2ECEB-3278-452B-8233-4FAB5553E77C}" type="presOf" srcId="{8034AACA-1838-4115-96A8-46B4756006C2}" destId="{8BB230EC-8A0E-408E-8D44-10F6AA0FED05}" srcOrd="0" destOrd="0" presId="urn:microsoft.com/office/officeart/2005/8/layout/radial4"/>
    <dgm:cxn modelId="{CB5B5433-21A9-4CFD-9C7D-AED9C8257198}" type="presOf" srcId="{FB785EFF-D968-4E96-8F15-163827B9E82A}" destId="{7187941C-7F57-40DB-A000-56FE931240A1}" srcOrd="0" destOrd="0" presId="urn:microsoft.com/office/officeart/2005/8/layout/radial4"/>
    <dgm:cxn modelId="{40E2C7CD-9410-4D3A-B7CC-9B0C2E999AC5}" type="presOf" srcId="{4BF95856-57B2-43EB-B394-A8AAB191FA60}" destId="{4B63D239-775F-4B29-911D-C99905D0CFEF}" srcOrd="0" destOrd="0" presId="urn:microsoft.com/office/officeart/2005/8/layout/radial4"/>
    <dgm:cxn modelId="{60329AD2-1DB5-482B-BDF3-59B6A391BFB6}" type="presOf" srcId="{D16C9F25-8451-4ABC-AFEA-7A25457380E2}" destId="{B22AA409-B1DE-4DFB-8AAE-AEC9CCC0B3A7}" srcOrd="0" destOrd="0" presId="urn:microsoft.com/office/officeart/2005/8/layout/radial4"/>
    <dgm:cxn modelId="{FC628FC9-E0D7-4003-920F-F1E01A5AD422}" type="presOf" srcId="{04591329-E40D-4F8C-8BC2-E8997110F666}" destId="{7320C948-1FD4-425E-8643-9ED15FD3DBD1}" srcOrd="0" destOrd="0" presId="urn:microsoft.com/office/officeart/2005/8/layout/radial4"/>
    <dgm:cxn modelId="{4988D4D2-7892-452A-A1E2-58B5AEFC5C09}" type="presOf" srcId="{FC621305-575E-4AFD-8384-78A4D9BF09E1}" destId="{404D832A-A836-4FD6-B26A-3D81ACEF5E41}" srcOrd="0" destOrd="0" presId="urn:microsoft.com/office/officeart/2005/8/layout/radial4"/>
    <dgm:cxn modelId="{CF4EBC32-83C3-46FA-9E03-B37E77BB5F8B}" type="presOf" srcId="{49D6D18E-D447-4FED-AF6D-8B9AF27C7638}" destId="{4BC57962-2942-4102-84A3-40D6166C3746}" srcOrd="0" destOrd="0" presId="urn:microsoft.com/office/officeart/2005/8/layout/radial4"/>
    <dgm:cxn modelId="{1E85324D-588B-4AE6-9BFF-388E0222FEB5}" srcId="{335854B8-C794-40A0-AC46-FC9A5C8112F0}" destId="{E0FF2DFC-2455-4851-8F3C-44DC6C7EDAAF}" srcOrd="3" destOrd="0" parTransId="{FB785EFF-D968-4E96-8F15-163827B9E82A}" sibTransId="{F6FDCE82-09BE-4CCF-B92E-DDEFADB6FB24}"/>
    <dgm:cxn modelId="{6D106A0D-12B9-414D-98FA-BD556AB1D9A0}" type="presOf" srcId="{354B9AE7-D80B-4D19-9279-890F5CECED98}" destId="{119B7DD3-E3EC-4C51-9E13-B9AACE09B960}" srcOrd="0" destOrd="0" presId="urn:microsoft.com/office/officeart/2005/8/layout/radial4"/>
    <dgm:cxn modelId="{7D45F806-48E5-4817-847F-4B6F6845B0E2}" type="presOf" srcId="{C23E6899-3C71-4F9C-A716-721B1AA10DDF}" destId="{D33F8B53-68C6-4FFC-B18B-84C52E6BD85F}" srcOrd="0" destOrd="0" presId="urn:microsoft.com/office/officeart/2005/8/layout/radial4"/>
    <dgm:cxn modelId="{78D8B856-96AD-4BDA-96AE-E67616316975}" type="presOf" srcId="{B6D6EDFE-16B6-478A-9EBE-43C81C0754EE}" destId="{8D3C0894-1915-487D-90CF-1A574833A3C5}" srcOrd="0" destOrd="0" presId="urn:microsoft.com/office/officeart/2005/8/layout/radial4"/>
    <dgm:cxn modelId="{E7DAFA23-AA7A-47E1-9EB6-D8B61BFAACAF}" srcId="{335854B8-C794-40A0-AC46-FC9A5C8112F0}" destId="{64042775-3EAC-4C8B-B747-E521AF0FD39A}" srcOrd="9" destOrd="0" parTransId="{04591329-E40D-4F8C-8BC2-E8997110F666}" sibTransId="{2DFB7F65-9275-45C3-A354-BFB84536BD16}"/>
    <dgm:cxn modelId="{38A0AB34-236E-4CC4-A66E-F1B90567A571}" srcId="{335854B8-C794-40A0-AC46-FC9A5C8112F0}" destId="{B6D6EDFE-16B6-478A-9EBE-43C81C0754EE}" srcOrd="5" destOrd="0" parTransId="{8034AACA-1838-4115-96A8-46B4756006C2}" sibTransId="{D6D550BC-0170-48FA-BA1A-C4DF43F18C3B}"/>
    <dgm:cxn modelId="{2C55C1F0-84D1-468A-B494-3F18C3095CCA}" srcId="{B6B5E73D-42B2-4DDA-ACF5-41ABABBCC1E6}" destId="{335854B8-C794-40A0-AC46-FC9A5C8112F0}" srcOrd="0" destOrd="0" parTransId="{6C7B340D-5889-4131-948F-24153A9DD5F8}" sibTransId="{2C01F831-8A28-48C9-9060-31D0A27A12FB}"/>
    <dgm:cxn modelId="{3CFC204D-C0E4-4960-A269-11AE3EB2760C}" type="presOf" srcId="{2FCF4B37-4655-4609-92AB-6A20E2172D97}" destId="{07E508B7-3C2D-420B-A513-46F85FD1C5E8}" srcOrd="0" destOrd="0" presId="urn:microsoft.com/office/officeart/2005/8/layout/radial4"/>
    <dgm:cxn modelId="{79514FFE-41F3-4B53-9D29-8E19C11B8F86}" srcId="{335854B8-C794-40A0-AC46-FC9A5C8112F0}" destId="{0A46215A-B856-47DD-9921-43BB09D6BFD5}" srcOrd="1" destOrd="0" parTransId="{8D6379EB-E3E4-4BB8-B607-4238A35F4520}" sibTransId="{857C5666-2162-43D9-BD2D-64607E62C220}"/>
    <dgm:cxn modelId="{8FDDDA51-F672-4569-9945-2C224B3A2540}" srcId="{335854B8-C794-40A0-AC46-FC9A5C8112F0}" destId="{4BF95856-57B2-43EB-B394-A8AAB191FA60}" srcOrd="8" destOrd="0" parTransId="{0577E868-B3C2-4861-A36D-D29E5F93A30C}" sibTransId="{7C393879-C750-422D-970A-FAFE389007B0}"/>
    <dgm:cxn modelId="{54CD5CF1-7FA6-4775-B738-5C367A19ED66}" type="presOf" srcId="{996AEF64-1D7A-4DC7-86BE-BC62F99EB343}" destId="{BAB7FD39-B0FF-4E05-9D4C-E34F90D0424C}" srcOrd="0" destOrd="0" presId="urn:microsoft.com/office/officeart/2005/8/layout/radial4"/>
    <dgm:cxn modelId="{B698672C-3E60-4EB7-8716-397E9D7D3B94}" type="presOf" srcId="{B0D6A1C3-CC3D-45F7-B9A6-9E1453BB60E2}" destId="{FAC7070A-06AA-4A64-9492-BCB536EE0B73}" srcOrd="0" destOrd="0" presId="urn:microsoft.com/office/officeart/2005/8/layout/radial4"/>
    <dgm:cxn modelId="{D391F653-3828-4CF3-802D-14FD8F4032E5}" type="presOf" srcId="{B6B5E73D-42B2-4DDA-ACF5-41ABABBCC1E6}" destId="{5BC188F8-5E49-468B-B904-BFADFDA4BEA9}" srcOrd="0" destOrd="0" presId="urn:microsoft.com/office/officeart/2005/8/layout/radial4"/>
    <dgm:cxn modelId="{711D9E70-83BF-4FC7-8223-90AC2C66C799}" type="presOf" srcId="{0EAD5CF4-A6B0-4BA6-B81D-367AF5EB61C0}" destId="{8A41466D-EFB9-4B81-903D-CEF589794B71}" srcOrd="0" destOrd="0" presId="urn:microsoft.com/office/officeart/2005/8/layout/radial4"/>
    <dgm:cxn modelId="{25E8EC07-3C68-442F-947E-A770392C5AEF}" srcId="{335854B8-C794-40A0-AC46-FC9A5C8112F0}" destId="{996AEF64-1D7A-4DC7-86BE-BC62F99EB343}" srcOrd="2" destOrd="0" parTransId="{B0D6A1C3-CC3D-45F7-B9A6-9E1453BB60E2}" sibTransId="{4EA3BEFF-0535-40CD-8EA1-BC2252A5C7BB}"/>
    <dgm:cxn modelId="{006392F1-D66C-41AD-96E4-E090192292FE}" type="presOf" srcId="{848FCED3-9C97-41B8-BFE1-46AFAF0DB3C7}" destId="{0E90B9E9-FF26-4B63-9A3A-53D88BE13502}" srcOrd="0" destOrd="0" presId="urn:microsoft.com/office/officeart/2005/8/layout/radial4"/>
    <dgm:cxn modelId="{C14E6E84-79CB-47D1-B71E-FD9B9434ED76}" type="presOf" srcId="{375E211C-1399-4194-8990-49ABDC5DA879}" destId="{13D1A0BB-25BB-4B4A-BD00-24148C0D2C45}" srcOrd="0" destOrd="0" presId="urn:microsoft.com/office/officeart/2005/8/layout/radial4"/>
    <dgm:cxn modelId="{E05968A2-EE25-408D-ABCC-6C2189A9CFF2}" srcId="{335854B8-C794-40A0-AC46-FC9A5C8112F0}" destId="{23593408-4088-4CE4-B086-80F664867ECD}" srcOrd="4" destOrd="0" parTransId="{848FCED3-9C97-41B8-BFE1-46AFAF0DB3C7}" sibTransId="{C0FD2634-D543-4AE1-BA6A-7B40D30EC9D1}"/>
    <dgm:cxn modelId="{331C3314-0938-4A6B-8CA2-82B4CB1C44DD}" srcId="{335854B8-C794-40A0-AC46-FC9A5C8112F0}" destId="{FC621305-575E-4AFD-8384-78A4D9BF09E1}" srcOrd="0" destOrd="0" parTransId="{D16C9F25-8451-4ABC-AFEA-7A25457380E2}" sibTransId="{ABCAEEC6-60F1-4E84-82EE-0B184F0EC23D}"/>
    <dgm:cxn modelId="{2DB57F34-A236-418D-AE4F-974AE86BA8D5}" srcId="{335854B8-C794-40A0-AC46-FC9A5C8112F0}" destId="{0EAD5CF4-A6B0-4BA6-B81D-367AF5EB61C0}" srcOrd="10" destOrd="0" parTransId="{375E211C-1399-4194-8990-49ABDC5DA879}" sibTransId="{CAA796BC-E213-4A2D-9454-9AC089B7CD2E}"/>
    <dgm:cxn modelId="{5A612790-7845-4036-A93A-7E66752CF022}" type="presOf" srcId="{F54B9FEF-1B04-43CB-AC03-010F91B8647A}" destId="{0BD5AB1D-4481-4CF3-A9E6-9E34CFF87512}" srcOrd="0" destOrd="0" presId="urn:microsoft.com/office/officeart/2005/8/layout/radial4"/>
    <dgm:cxn modelId="{57F7855C-C4A5-430C-B221-B0A4CBD94897}" srcId="{335854B8-C794-40A0-AC46-FC9A5C8112F0}" destId="{354B9AE7-D80B-4D19-9279-890F5CECED98}" srcOrd="6" destOrd="0" parTransId="{F54B9FEF-1B04-43CB-AC03-010F91B8647A}" sibTransId="{CFEDCC86-4592-44D9-AF0A-276223D56B6A}"/>
    <dgm:cxn modelId="{F7EEC6CE-8EF5-4419-9359-62D2841AD6B5}" srcId="{335854B8-C794-40A0-AC46-FC9A5C8112F0}" destId="{49D6D18E-D447-4FED-AF6D-8B9AF27C7638}" srcOrd="11" destOrd="0" parTransId="{64F9F28A-2A83-48EA-B120-9DCA70071AD6}" sibTransId="{8CB36F00-F1BF-4F04-8DDF-4362C3EE6DDF}"/>
    <dgm:cxn modelId="{7A0152DB-7082-47C6-91CF-4763DEBDDC42}" srcId="{335854B8-C794-40A0-AC46-FC9A5C8112F0}" destId="{C23E6899-3C71-4F9C-A716-721B1AA10DDF}" srcOrd="7" destOrd="0" parTransId="{2FCF4B37-4655-4609-92AB-6A20E2172D97}" sibTransId="{4D845B54-434B-44EE-ACD6-D241A42F622C}"/>
    <dgm:cxn modelId="{EE62002C-BE0B-4055-A642-024185EADAF0}" type="presOf" srcId="{64F9F28A-2A83-48EA-B120-9DCA70071AD6}" destId="{CF0D3303-344C-4AE7-B7FE-BA69A3D17BE1}" srcOrd="0" destOrd="0" presId="urn:microsoft.com/office/officeart/2005/8/layout/radial4"/>
    <dgm:cxn modelId="{EE3C223A-E878-4056-B4CD-3427A455053F}" type="presOf" srcId="{64042775-3EAC-4C8B-B747-E521AF0FD39A}" destId="{D1528D7F-B570-4C66-B532-4B1975DE88D8}" srcOrd="0" destOrd="0" presId="urn:microsoft.com/office/officeart/2005/8/layout/radial4"/>
    <dgm:cxn modelId="{437F2CFF-97E8-4F84-931A-2D5454E7FA3E}" type="presOf" srcId="{0A46215A-B856-47DD-9921-43BB09D6BFD5}" destId="{3F17A24E-5350-47FB-B103-6F4E23871BFB}" srcOrd="0" destOrd="0" presId="urn:microsoft.com/office/officeart/2005/8/layout/radial4"/>
    <dgm:cxn modelId="{DE8E6999-3A4A-4405-87FC-29786B4B8494}" type="presOf" srcId="{23593408-4088-4CE4-B086-80F664867ECD}" destId="{F37B2F4C-6946-4BA2-8734-A40C6B8F0DCD}" srcOrd="0" destOrd="0" presId="urn:microsoft.com/office/officeart/2005/8/layout/radial4"/>
    <dgm:cxn modelId="{F5DB1A99-8890-4806-9136-F461D2A8C085}" type="presParOf" srcId="{5BC188F8-5E49-468B-B904-BFADFDA4BEA9}" destId="{2156A137-890C-43D8-841C-ACC81587F44F}" srcOrd="0" destOrd="0" presId="urn:microsoft.com/office/officeart/2005/8/layout/radial4"/>
    <dgm:cxn modelId="{3A14BCEE-1DC4-4010-BD4E-EBE85FB64C77}" type="presParOf" srcId="{5BC188F8-5E49-468B-B904-BFADFDA4BEA9}" destId="{B22AA409-B1DE-4DFB-8AAE-AEC9CCC0B3A7}" srcOrd="1" destOrd="0" presId="urn:microsoft.com/office/officeart/2005/8/layout/radial4"/>
    <dgm:cxn modelId="{53571FA9-D8ED-45F5-B4B3-6C6D58D4B421}" type="presParOf" srcId="{5BC188F8-5E49-468B-B904-BFADFDA4BEA9}" destId="{404D832A-A836-4FD6-B26A-3D81ACEF5E41}" srcOrd="2" destOrd="0" presId="urn:microsoft.com/office/officeart/2005/8/layout/radial4"/>
    <dgm:cxn modelId="{93C9F23E-969A-4518-B147-01D1DD82CD98}" type="presParOf" srcId="{5BC188F8-5E49-468B-B904-BFADFDA4BEA9}" destId="{3CA39DB7-DB4D-467F-9FA1-B7C901817074}" srcOrd="3" destOrd="0" presId="urn:microsoft.com/office/officeart/2005/8/layout/radial4"/>
    <dgm:cxn modelId="{7855857D-B4DF-4C06-959F-A5D2097E8E34}" type="presParOf" srcId="{5BC188F8-5E49-468B-B904-BFADFDA4BEA9}" destId="{3F17A24E-5350-47FB-B103-6F4E23871BFB}" srcOrd="4" destOrd="0" presId="urn:microsoft.com/office/officeart/2005/8/layout/radial4"/>
    <dgm:cxn modelId="{D361660F-06A8-4A8A-A413-B09427DC60F3}" type="presParOf" srcId="{5BC188F8-5E49-468B-B904-BFADFDA4BEA9}" destId="{FAC7070A-06AA-4A64-9492-BCB536EE0B73}" srcOrd="5" destOrd="0" presId="urn:microsoft.com/office/officeart/2005/8/layout/radial4"/>
    <dgm:cxn modelId="{DE69A834-18C2-48F8-9725-881D590DA21B}" type="presParOf" srcId="{5BC188F8-5E49-468B-B904-BFADFDA4BEA9}" destId="{BAB7FD39-B0FF-4E05-9D4C-E34F90D0424C}" srcOrd="6" destOrd="0" presId="urn:microsoft.com/office/officeart/2005/8/layout/radial4"/>
    <dgm:cxn modelId="{A980F72F-1C08-4495-9BC3-1887E6360AEC}" type="presParOf" srcId="{5BC188F8-5E49-468B-B904-BFADFDA4BEA9}" destId="{7187941C-7F57-40DB-A000-56FE931240A1}" srcOrd="7" destOrd="0" presId="urn:microsoft.com/office/officeart/2005/8/layout/radial4"/>
    <dgm:cxn modelId="{11CC693B-983B-4232-A924-0DE32B34A281}" type="presParOf" srcId="{5BC188F8-5E49-468B-B904-BFADFDA4BEA9}" destId="{BCE03416-EC0F-4A9C-9FD9-7BA666B0AB77}" srcOrd="8" destOrd="0" presId="urn:microsoft.com/office/officeart/2005/8/layout/radial4"/>
    <dgm:cxn modelId="{7F72E5C9-9A1D-49F3-BB70-DAA07CEB0186}" type="presParOf" srcId="{5BC188F8-5E49-468B-B904-BFADFDA4BEA9}" destId="{0E90B9E9-FF26-4B63-9A3A-53D88BE13502}" srcOrd="9" destOrd="0" presId="urn:microsoft.com/office/officeart/2005/8/layout/radial4"/>
    <dgm:cxn modelId="{3944C05E-D206-4958-BC49-0E76A9C7A917}" type="presParOf" srcId="{5BC188F8-5E49-468B-B904-BFADFDA4BEA9}" destId="{F37B2F4C-6946-4BA2-8734-A40C6B8F0DCD}" srcOrd="10" destOrd="0" presId="urn:microsoft.com/office/officeart/2005/8/layout/radial4"/>
    <dgm:cxn modelId="{CD04979B-B63B-4B22-83B8-DC75A15CBE92}" type="presParOf" srcId="{5BC188F8-5E49-468B-B904-BFADFDA4BEA9}" destId="{8BB230EC-8A0E-408E-8D44-10F6AA0FED05}" srcOrd="11" destOrd="0" presId="urn:microsoft.com/office/officeart/2005/8/layout/radial4"/>
    <dgm:cxn modelId="{4611180C-4E6E-42A3-838D-526D9D686B70}" type="presParOf" srcId="{5BC188F8-5E49-468B-B904-BFADFDA4BEA9}" destId="{8D3C0894-1915-487D-90CF-1A574833A3C5}" srcOrd="12" destOrd="0" presId="urn:microsoft.com/office/officeart/2005/8/layout/radial4"/>
    <dgm:cxn modelId="{6FD4A70E-803B-43E1-9C5B-D250F221100E}" type="presParOf" srcId="{5BC188F8-5E49-468B-B904-BFADFDA4BEA9}" destId="{0BD5AB1D-4481-4CF3-A9E6-9E34CFF87512}" srcOrd="13" destOrd="0" presId="urn:microsoft.com/office/officeart/2005/8/layout/radial4"/>
    <dgm:cxn modelId="{65B9855B-4503-4E26-9FE0-6D498DCCACA5}" type="presParOf" srcId="{5BC188F8-5E49-468B-B904-BFADFDA4BEA9}" destId="{119B7DD3-E3EC-4C51-9E13-B9AACE09B960}" srcOrd="14" destOrd="0" presId="urn:microsoft.com/office/officeart/2005/8/layout/radial4"/>
    <dgm:cxn modelId="{7C4D5E08-1870-40F7-8030-44913B9B19CF}" type="presParOf" srcId="{5BC188F8-5E49-468B-B904-BFADFDA4BEA9}" destId="{07E508B7-3C2D-420B-A513-46F85FD1C5E8}" srcOrd="15" destOrd="0" presId="urn:microsoft.com/office/officeart/2005/8/layout/radial4"/>
    <dgm:cxn modelId="{796E9BC1-1527-42DD-B91C-6E627E388ED3}" type="presParOf" srcId="{5BC188F8-5E49-468B-B904-BFADFDA4BEA9}" destId="{D33F8B53-68C6-4FFC-B18B-84C52E6BD85F}" srcOrd="16" destOrd="0" presId="urn:microsoft.com/office/officeart/2005/8/layout/radial4"/>
    <dgm:cxn modelId="{F33E907A-D7D1-4218-B4E1-A7481388FFDB}" type="presParOf" srcId="{5BC188F8-5E49-468B-B904-BFADFDA4BEA9}" destId="{9C986169-DBE0-4108-AED5-EB1AF34832DC}" srcOrd="17" destOrd="0" presId="urn:microsoft.com/office/officeart/2005/8/layout/radial4"/>
    <dgm:cxn modelId="{1B03F471-1764-4EC5-92DF-5AD893B98140}" type="presParOf" srcId="{5BC188F8-5E49-468B-B904-BFADFDA4BEA9}" destId="{4B63D239-775F-4B29-911D-C99905D0CFEF}" srcOrd="18" destOrd="0" presId="urn:microsoft.com/office/officeart/2005/8/layout/radial4"/>
    <dgm:cxn modelId="{D558D437-1589-486B-A669-37D6ACA06906}" type="presParOf" srcId="{5BC188F8-5E49-468B-B904-BFADFDA4BEA9}" destId="{7320C948-1FD4-425E-8643-9ED15FD3DBD1}" srcOrd="19" destOrd="0" presId="urn:microsoft.com/office/officeart/2005/8/layout/radial4"/>
    <dgm:cxn modelId="{98A97569-8F33-424F-A71F-EAEDDC58C5A4}" type="presParOf" srcId="{5BC188F8-5E49-468B-B904-BFADFDA4BEA9}" destId="{D1528D7F-B570-4C66-B532-4B1975DE88D8}" srcOrd="20" destOrd="0" presId="urn:microsoft.com/office/officeart/2005/8/layout/radial4"/>
    <dgm:cxn modelId="{6D5C5985-CE98-4A64-864A-2080A634D6A8}" type="presParOf" srcId="{5BC188F8-5E49-468B-B904-BFADFDA4BEA9}" destId="{13D1A0BB-25BB-4B4A-BD00-24148C0D2C45}" srcOrd="21" destOrd="0" presId="urn:microsoft.com/office/officeart/2005/8/layout/radial4"/>
    <dgm:cxn modelId="{736F85EF-43E7-4450-B0F1-AAA75BFFE566}" type="presParOf" srcId="{5BC188F8-5E49-468B-B904-BFADFDA4BEA9}" destId="{8A41466D-EFB9-4B81-903D-CEF589794B71}" srcOrd="22" destOrd="0" presId="urn:microsoft.com/office/officeart/2005/8/layout/radial4"/>
    <dgm:cxn modelId="{FECAFA9D-20F6-49FA-A013-7589CFD315E9}" type="presParOf" srcId="{5BC188F8-5E49-468B-B904-BFADFDA4BEA9}" destId="{CF0D3303-344C-4AE7-B7FE-BA69A3D17BE1}" srcOrd="23" destOrd="0" presId="urn:microsoft.com/office/officeart/2005/8/layout/radial4"/>
    <dgm:cxn modelId="{62A2A0D5-FF15-43F2-A8E5-E4329DA3AA95}" type="presParOf" srcId="{5BC188F8-5E49-468B-B904-BFADFDA4BEA9}" destId="{4BC57962-2942-4102-84A3-40D6166C3746}" srcOrd="2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6A80DA-AD40-478D-B076-9911862093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5E310-BA8E-4086-B0DE-43D189505D5E}">
      <dgm:prSet custT="1"/>
      <dgm:spPr/>
      <dgm:t>
        <a:bodyPr/>
        <a:lstStyle/>
        <a:p>
          <a:r>
            <a:rPr lang="en-GB" altLang="en-US" sz="5400" b="0" dirty="0" smtClean="0">
              <a:solidFill>
                <a:schemeClr val="tx1"/>
              </a:solidFill>
            </a:rPr>
            <a:t>NFF</a:t>
          </a:r>
          <a:r>
            <a:rPr lang="en-GB" altLang="en-US" sz="5400" b="1" dirty="0" smtClean="0">
              <a:solidFill>
                <a:schemeClr val="tx1"/>
              </a:solidFill>
            </a:rPr>
            <a:t> </a:t>
          </a:r>
        </a:p>
        <a:p>
          <a:r>
            <a:rPr lang="en-GB" sz="5400" b="1" dirty="0" smtClean="0">
              <a:solidFill>
                <a:schemeClr val="tx1"/>
              </a:solidFill>
            </a:rPr>
            <a:t>Funding floor</a:t>
          </a:r>
          <a:endParaRPr lang="en-GB" sz="5400" b="1" dirty="0">
            <a:solidFill>
              <a:schemeClr val="tx1"/>
            </a:solidFill>
          </a:endParaRPr>
        </a:p>
      </dgm:t>
    </dgm:pt>
    <dgm:pt modelId="{B5518FD2-4CA3-43E2-906B-D86235824895}" type="parTrans" cxnId="{86F25AA6-D2D9-4498-9248-6E7ED6AF4A07}">
      <dgm:prSet/>
      <dgm:spPr/>
      <dgm:t>
        <a:bodyPr/>
        <a:lstStyle/>
        <a:p>
          <a:endParaRPr lang="en-US"/>
        </a:p>
      </dgm:t>
    </dgm:pt>
    <dgm:pt modelId="{BE309C82-A3D4-45C9-ACB4-73B6E67B01A5}" type="sibTrans" cxnId="{86F25AA6-D2D9-4498-9248-6E7ED6AF4A07}">
      <dgm:prSet/>
      <dgm:spPr/>
      <dgm:t>
        <a:bodyPr/>
        <a:lstStyle/>
        <a:p>
          <a:endParaRPr lang="en-US"/>
        </a:p>
      </dgm:t>
    </dgm:pt>
    <dgm:pt modelId="{9B54A911-BF6F-476F-9404-6DD4402CE850}">
      <dgm:prSet custT="1"/>
      <dgm:spPr/>
      <dgm:t>
        <a:bodyPr/>
        <a:lstStyle/>
        <a:p>
          <a:r>
            <a:rPr lang="en-GB" sz="4800" dirty="0" smtClean="0"/>
            <a:t>0.5% 	2018-19</a:t>
          </a:r>
          <a:endParaRPr lang="en-GB" sz="4800" dirty="0"/>
        </a:p>
      </dgm:t>
    </dgm:pt>
    <dgm:pt modelId="{EB3D9D79-B512-4117-9C8E-04A2852A31F6}" type="parTrans" cxnId="{2C44B1EF-CFA0-45A9-9504-08429D8C833F}">
      <dgm:prSet/>
      <dgm:spPr/>
      <dgm:t>
        <a:bodyPr/>
        <a:lstStyle/>
        <a:p>
          <a:endParaRPr lang="en-US"/>
        </a:p>
      </dgm:t>
    </dgm:pt>
    <dgm:pt modelId="{86E91B1B-424D-405A-9802-E61119C405F7}" type="sibTrans" cxnId="{2C44B1EF-CFA0-45A9-9504-08429D8C833F}">
      <dgm:prSet/>
      <dgm:spPr/>
      <dgm:t>
        <a:bodyPr/>
        <a:lstStyle/>
        <a:p>
          <a:endParaRPr lang="en-US"/>
        </a:p>
      </dgm:t>
    </dgm:pt>
    <dgm:pt modelId="{3ACCAA6F-7954-475B-9913-B590D47A56B8}">
      <dgm:prSet custT="1"/>
      <dgm:spPr/>
      <dgm:t>
        <a:bodyPr/>
        <a:lstStyle/>
        <a:p>
          <a:r>
            <a:rPr lang="en-GB" sz="4800" dirty="0" smtClean="0"/>
            <a:t>1% 	2019-20</a:t>
          </a:r>
          <a:endParaRPr lang="en-GB" sz="4800" dirty="0"/>
        </a:p>
      </dgm:t>
    </dgm:pt>
    <dgm:pt modelId="{2F6446B1-5BEB-4787-BF44-17186CFE0250}" type="parTrans" cxnId="{0F2596EA-EAA7-43A3-8E8A-D3518F0B5145}">
      <dgm:prSet/>
      <dgm:spPr/>
      <dgm:t>
        <a:bodyPr/>
        <a:lstStyle/>
        <a:p>
          <a:endParaRPr lang="en-GB"/>
        </a:p>
      </dgm:t>
    </dgm:pt>
    <dgm:pt modelId="{D50508BE-7114-4BB4-93F2-666634C22079}" type="sibTrans" cxnId="{0F2596EA-EAA7-43A3-8E8A-D3518F0B5145}">
      <dgm:prSet/>
      <dgm:spPr/>
      <dgm:t>
        <a:bodyPr/>
        <a:lstStyle/>
        <a:p>
          <a:endParaRPr lang="en-GB"/>
        </a:p>
      </dgm:t>
    </dgm:pt>
    <dgm:pt modelId="{9714EACD-3E8C-40F1-AE84-61DBF87F16AC}">
      <dgm:prSet custT="1"/>
      <dgm:spPr/>
      <dgm:t>
        <a:bodyPr/>
        <a:lstStyle/>
        <a:p>
          <a:endParaRPr lang="en-GB" sz="4800" dirty="0"/>
        </a:p>
      </dgm:t>
    </dgm:pt>
    <dgm:pt modelId="{88221543-4677-4FC2-A446-370C17A90065}" type="parTrans" cxnId="{D4BF2C55-15A9-45B8-899B-EBD6985365B5}">
      <dgm:prSet/>
      <dgm:spPr/>
      <dgm:t>
        <a:bodyPr/>
        <a:lstStyle/>
        <a:p>
          <a:endParaRPr lang="en-GB"/>
        </a:p>
      </dgm:t>
    </dgm:pt>
    <dgm:pt modelId="{6B89EB6E-71A4-4D9E-A37A-5BCD5B88ADF9}" type="sibTrans" cxnId="{D4BF2C55-15A9-45B8-899B-EBD6985365B5}">
      <dgm:prSet/>
      <dgm:spPr/>
      <dgm:t>
        <a:bodyPr/>
        <a:lstStyle/>
        <a:p>
          <a:endParaRPr lang="en-GB"/>
        </a:p>
      </dgm:t>
    </dgm:pt>
    <dgm:pt modelId="{FAE14541-9D1F-4AF1-B5DF-D004398DED30}" type="pres">
      <dgm:prSet presAssocID="{C06A80DA-AD40-478D-B076-9911862093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4078D2-CCF8-4F89-A89C-9D5571FC5724}" type="pres">
      <dgm:prSet presAssocID="{2635E310-BA8E-4086-B0DE-43D189505D5E}" presName="linNode" presStyleCnt="0"/>
      <dgm:spPr/>
    </dgm:pt>
    <dgm:pt modelId="{74879933-5E2E-4B3F-88D2-78065A9FF4BA}" type="pres">
      <dgm:prSet presAssocID="{2635E310-BA8E-4086-B0DE-43D189505D5E}" presName="parentText" presStyleLbl="node1" presStyleIdx="0" presStyleCnt="1" custScaleX="1590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F76614-5F8F-4AE2-9431-2C76E4C5D3A4}" type="pres">
      <dgm:prSet presAssocID="{2635E310-BA8E-4086-B0DE-43D189505D5E}" presName="descendantText" presStyleLbl="alignAccFollowNode1" presStyleIdx="0" presStyleCnt="1" custScaleX="132601" custScaleY="106745" custLinFactNeighborX="5318" custLinFactNeighborY="-1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5897F-F7E2-46D6-9A64-22B0A34AED8E}" type="presOf" srcId="{C06A80DA-AD40-478D-B076-99118620936C}" destId="{FAE14541-9D1F-4AF1-B5DF-D004398DED30}" srcOrd="0" destOrd="0" presId="urn:microsoft.com/office/officeart/2005/8/layout/vList5"/>
    <dgm:cxn modelId="{ED576EE0-83D3-40A9-AD19-97EF31B85A27}" type="presOf" srcId="{9714EACD-3E8C-40F1-AE84-61DBF87F16AC}" destId="{58F76614-5F8F-4AE2-9431-2C76E4C5D3A4}" srcOrd="0" destOrd="1" presId="urn:microsoft.com/office/officeart/2005/8/layout/vList5"/>
    <dgm:cxn modelId="{D4BF2C55-15A9-45B8-899B-EBD6985365B5}" srcId="{2635E310-BA8E-4086-B0DE-43D189505D5E}" destId="{9714EACD-3E8C-40F1-AE84-61DBF87F16AC}" srcOrd="1" destOrd="0" parTransId="{88221543-4677-4FC2-A446-370C17A90065}" sibTransId="{6B89EB6E-71A4-4D9E-A37A-5BCD5B88ADF9}"/>
    <dgm:cxn modelId="{86F25AA6-D2D9-4498-9248-6E7ED6AF4A07}" srcId="{C06A80DA-AD40-478D-B076-99118620936C}" destId="{2635E310-BA8E-4086-B0DE-43D189505D5E}" srcOrd="0" destOrd="0" parTransId="{B5518FD2-4CA3-43E2-906B-D86235824895}" sibTransId="{BE309C82-A3D4-45C9-ACB4-73B6E67B01A5}"/>
    <dgm:cxn modelId="{44A63C50-9913-4F29-8ECD-0E9C881BC959}" type="presOf" srcId="{2635E310-BA8E-4086-B0DE-43D189505D5E}" destId="{74879933-5E2E-4B3F-88D2-78065A9FF4BA}" srcOrd="0" destOrd="0" presId="urn:microsoft.com/office/officeart/2005/8/layout/vList5"/>
    <dgm:cxn modelId="{0F2596EA-EAA7-43A3-8E8A-D3518F0B5145}" srcId="{2635E310-BA8E-4086-B0DE-43D189505D5E}" destId="{3ACCAA6F-7954-475B-9913-B590D47A56B8}" srcOrd="2" destOrd="0" parTransId="{2F6446B1-5BEB-4787-BF44-17186CFE0250}" sibTransId="{D50508BE-7114-4BB4-93F2-666634C22079}"/>
    <dgm:cxn modelId="{2C44B1EF-CFA0-45A9-9504-08429D8C833F}" srcId="{2635E310-BA8E-4086-B0DE-43D189505D5E}" destId="{9B54A911-BF6F-476F-9404-6DD4402CE850}" srcOrd="0" destOrd="0" parTransId="{EB3D9D79-B512-4117-9C8E-04A2852A31F6}" sibTransId="{86E91B1B-424D-405A-9802-E61119C405F7}"/>
    <dgm:cxn modelId="{B71746C4-CAFA-448E-B9C9-9B79D040326E}" type="presOf" srcId="{3ACCAA6F-7954-475B-9913-B590D47A56B8}" destId="{58F76614-5F8F-4AE2-9431-2C76E4C5D3A4}" srcOrd="0" destOrd="2" presId="urn:microsoft.com/office/officeart/2005/8/layout/vList5"/>
    <dgm:cxn modelId="{B72D1CC0-38B1-4D66-AF54-E2B6B4B0925F}" type="presOf" srcId="{9B54A911-BF6F-476F-9404-6DD4402CE850}" destId="{58F76614-5F8F-4AE2-9431-2C76E4C5D3A4}" srcOrd="0" destOrd="0" presId="urn:microsoft.com/office/officeart/2005/8/layout/vList5"/>
    <dgm:cxn modelId="{071A403C-74FC-4B20-BC5E-E46E29402E10}" type="presParOf" srcId="{FAE14541-9D1F-4AF1-B5DF-D004398DED30}" destId="{F74078D2-CCF8-4F89-A89C-9D5571FC5724}" srcOrd="0" destOrd="0" presId="urn:microsoft.com/office/officeart/2005/8/layout/vList5"/>
    <dgm:cxn modelId="{12EA95D3-70FC-47EB-8750-E6A82038F309}" type="presParOf" srcId="{F74078D2-CCF8-4F89-A89C-9D5571FC5724}" destId="{74879933-5E2E-4B3F-88D2-78065A9FF4BA}" srcOrd="0" destOrd="0" presId="urn:microsoft.com/office/officeart/2005/8/layout/vList5"/>
    <dgm:cxn modelId="{866D5DA4-D86C-4E3F-A9BB-1CD1D8EAEF5B}" type="presParOf" srcId="{F74078D2-CCF8-4F89-A89C-9D5571FC5724}" destId="{58F76614-5F8F-4AE2-9431-2C76E4C5D3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6A80DA-AD40-478D-B076-9911862093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3244C-C72F-42AE-8720-5BD7CDFCD9B3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NFF </a:t>
          </a:r>
        </a:p>
        <a:p>
          <a:r>
            <a:rPr lang="en-GB" b="1" dirty="0" smtClean="0">
              <a:solidFill>
                <a:schemeClr val="tx1"/>
              </a:solidFill>
            </a:rPr>
            <a:t>Basic per-pupil funding</a:t>
          </a:r>
          <a:endParaRPr lang="en-GB" b="1" dirty="0">
            <a:solidFill>
              <a:schemeClr val="tx1"/>
            </a:solidFill>
          </a:endParaRPr>
        </a:p>
      </dgm:t>
    </dgm:pt>
    <dgm:pt modelId="{064C7FF1-1B45-4686-8D48-5CE227C903C4}" type="parTrans" cxnId="{DB1C404F-049A-4D2D-ADEA-01964944A8FF}">
      <dgm:prSet/>
      <dgm:spPr/>
      <dgm:t>
        <a:bodyPr/>
        <a:lstStyle/>
        <a:p>
          <a:endParaRPr lang="en-US"/>
        </a:p>
      </dgm:t>
    </dgm:pt>
    <dgm:pt modelId="{6EECFFAA-7650-4F7E-88CC-83B40FD3F28A}" type="sibTrans" cxnId="{DB1C404F-049A-4D2D-ADEA-01964944A8FF}">
      <dgm:prSet/>
      <dgm:spPr/>
      <dgm:t>
        <a:bodyPr/>
        <a:lstStyle/>
        <a:p>
          <a:endParaRPr lang="en-US"/>
        </a:p>
      </dgm:t>
    </dgm:pt>
    <dgm:pt modelId="{3E9349AC-6700-4DCA-BB48-75E36AB11BFE}">
      <dgm:prSet custT="1"/>
      <dgm:spPr/>
      <dgm:t>
        <a:bodyPr/>
        <a:lstStyle/>
        <a:p>
          <a:r>
            <a:rPr lang="en-GB" sz="3200" dirty="0" smtClean="0"/>
            <a:t>AWPU rates up</a:t>
          </a:r>
          <a:endParaRPr lang="en-GB" sz="3200" dirty="0"/>
        </a:p>
      </dgm:t>
    </dgm:pt>
    <dgm:pt modelId="{5E593C67-5350-49D0-9EA7-BE1EEF4208E0}" type="parTrans" cxnId="{6C6CBC4A-6934-4981-93CE-0B2D03CBC235}">
      <dgm:prSet/>
      <dgm:spPr/>
      <dgm:t>
        <a:bodyPr/>
        <a:lstStyle/>
        <a:p>
          <a:endParaRPr lang="en-US"/>
        </a:p>
      </dgm:t>
    </dgm:pt>
    <dgm:pt modelId="{6D0545B3-A1B0-46AB-82BA-9F3C2703358E}" type="sibTrans" cxnId="{6C6CBC4A-6934-4981-93CE-0B2D03CBC235}">
      <dgm:prSet/>
      <dgm:spPr/>
      <dgm:t>
        <a:bodyPr/>
        <a:lstStyle/>
        <a:p>
          <a:endParaRPr lang="en-US"/>
        </a:p>
      </dgm:t>
    </dgm:pt>
    <dgm:pt modelId="{C019D724-23FB-4172-806C-5194B6D786F8}">
      <dgm:prSet custT="1"/>
      <dgm:spPr/>
      <dgm:t>
        <a:bodyPr/>
        <a:lstStyle/>
        <a:p>
          <a:r>
            <a:rPr lang="en-GB" sz="2800" dirty="0" smtClean="0"/>
            <a:t>Secondary 	£4,800 (£4,600)*</a:t>
          </a:r>
          <a:endParaRPr lang="en-GB" sz="2800" dirty="0"/>
        </a:p>
      </dgm:t>
    </dgm:pt>
    <dgm:pt modelId="{35814A0C-B08F-4878-91B7-2431D3DB9D52}" type="parTrans" cxnId="{2F729E0F-7CA0-498A-9BCB-40D4CE145255}">
      <dgm:prSet/>
      <dgm:spPr/>
      <dgm:t>
        <a:bodyPr/>
        <a:lstStyle/>
        <a:p>
          <a:endParaRPr lang="en-GB"/>
        </a:p>
      </dgm:t>
    </dgm:pt>
    <dgm:pt modelId="{7A5688CA-D0C6-4805-BA9A-7F0A15108E9F}" type="sibTrans" cxnId="{2F729E0F-7CA0-498A-9BCB-40D4CE145255}">
      <dgm:prSet/>
      <dgm:spPr/>
      <dgm:t>
        <a:bodyPr/>
        <a:lstStyle/>
        <a:p>
          <a:endParaRPr lang="en-GB"/>
        </a:p>
      </dgm:t>
    </dgm:pt>
    <dgm:pt modelId="{9A990303-E3EA-46FD-B5C4-35BA08E8D0FC}">
      <dgm:prSet custT="1"/>
      <dgm:spPr/>
      <dgm:t>
        <a:bodyPr/>
        <a:lstStyle/>
        <a:p>
          <a:r>
            <a:rPr lang="en-GB" sz="3200" dirty="0" smtClean="0"/>
            <a:t>*Transitional</a:t>
          </a:r>
          <a:endParaRPr lang="en-GB" sz="3200" dirty="0"/>
        </a:p>
      </dgm:t>
    </dgm:pt>
    <dgm:pt modelId="{9411229F-4634-4830-9B8B-9ED161B79DF2}" type="parTrans" cxnId="{62882788-99A0-4295-8B5F-4B619C7A553D}">
      <dgm:prSet/>
      <dgm:spPr/>
      <dgm:t>
        <a:bodyPr/>
        <a:lstStyle/>
        <a:p>
          <a:endParaRPr lang="en-GB"/>
        </a:p>
      </dgm:t>
    </dgm:pt>
    <dgm:pt modelId="{2C5A39EC-98F4-406E-B86D-7CA2EE804819}" type="sibTrans" cxnId="{62882788-99A0-4295-8B5F-4B619C7A553D}">
      <dgm:prSet/>
      <dgm:spPr/>
      <dgm:t>
        <a:bodyPr/>
        <a:lstStyle/>
        <a:p>
          <a:endParaRPr lang="en-GB"/>
        </a:p>
      </dgm:t>
    </dgm:pt>
    <dgm:pt modelId="{07880048-8D13-43EA-A4DB-509D850ADDF6}">
      <dgm:prSet custT="1"/>
      <dgm:spPr/>
      <dgm:t>
        <a:bodyPr/>
        <a:lstStyle/>
        <a:p>
          <a:endParaRPr lang="en-GB" sz="3200" dirty="0"/>
        </a:p>
      </dgm:t>
    </dgm:pt>
    <dgm:pt modelId="{B8CFB0A9-53BD-4C48-BF2B-1FB66E22562C}" type="parTrans" cxnId="{3AE3A3E5-E371-47A6-9B85-98ABE46CBE3D}">
      <dgm:prSet/>
      <dgm:spPr/>
      <dgm:t>
        <a:bodyPr/>
        <a:lstStyle/>
        <a:p>
          <a:endParaRPr lang="en-GB"/>
        </a:p>
      </dgm:t>
    </dgm:pt>
    <dgm:pt modelId="{2CC3D34C-9D6E-4604-8CFF-39108BA8FA69}" type="sibTrans" cxnId="{3AE3A3E5-E371-47A6-9B85-98ABE46CBE3D}">
      <dgm:prSet/>
      <dgm:spPr/>
      <dgm:t>
        <a:bodyPr/>
        <a:lstStyle/>
        <a:p>
          <a:endParaRPr lang="en-GB"/>
        </a:p>
      </dgm:t>
    </dgm:pt>
    <dgm:pt modelId="{3BC271F8-DC52-4377-AE64-5A3E5BC5C5AA}">
      <dgm:prSet custT="1"/>
      <dgm:spPr/>
      <dgm:t>
        <a:bodyPr/>
        <a:lstStyle/>
        <a:p>
          <a:r>
            <a:rPr lang="en-GB" sz="3200" b="1" dirty="0" smtClean="0"/>
            <a:t>New</a:t>
          </a:r>
          <a:r>
            <a:rPr lang="en-GB" sz="3200" dirty="0" smtClean="0"/>
            <a:t> Minimum per Pupil Level factor</a:t>
          </a:r>
          <a:endParaRPr lang="en-GB" sz="3200" dirty="0"/>
        </a:p>
      </dgm:t>
    </dgm:pt>
    <dgm:pt modelId="{D0AA78F7-10B3-4057-A283-41BFF6D16199}" type="parTrans" cxnId="{F458C421-53A3-4F0A-A1E9-5E1ACF974601}">
      <dgm:prSet/>
      <dgm:spPr/>
    </dgm:pt>
    <dgm:pt modelId="{DAA9EA23-F3BD-45E3-8ED3-6B33A44437A9}" type="sibTrans" cxnId="{F458C421-53A3-4F0A-A1E9-5E1ACF974601}">
      <dgm:prSet/>
      <dgm:spPr/>
    </dgm:pt>
    <dgm:pt modelId="{3B97623A-62EE-4AFB-9EE9-C072812E6197}">
      <dgm:prSet custT="1"/>
      <dgm:spPr/>
      <dgm:t>
        <a:bodyPr/>
        <a:lstStyle/>
        <a:p>
          <a:r>
            <a:rPr lang="en-GB" sz="2400" dirty="0" smtClean="0"/>
            <a:t>KS1&amp;2 £35, KS3 £66, KS4 £74</a:t>
          </a:r>
          <a:endParaRPr lang="en-GB" sz="2400" dirty="0"/>
        </a:p>
      </dgm:t>
    </dgm:pt>
    <dgm:pt modelId="{36AC9395-47EA-4A04-867D-B485AD0B8B0A}" type="parTrans" cxnId="{313521A6-F213-477C-8A72-5164FD71FD50}">
      <dgm:prSet/>
      <dgm:spPr/>
    </dgm:pt>
    <dgm:pt modelId="{41C7D9F9-7748-496E-9ECC-695BBB678624}" type="sibTrans" cxnId="{313521A6-F213-477C-8A72-5164FD71FD50}">
      <dgm:prSet/>
      <dgm:spPr/>
    </dgm:pt>
    <dgm:pt modelId="{59C5F940-D0CE-4C48-A647-385BDCDF3079}">
      <dgm:prSet custT="1"/>
      <dgm:spPr/>
      <dgm:t>
        <a:bodyPr/>
        <a:lstStyle/>
        <a:p>
          <a:r>
            <a:rPr lang="en-GB" sz="3200" b="0" dirty="0" smtClean="0"/>
            <a:t>Applies after NFF pupil led funding plus NFF lump sum and sparsity</a:t>
          </a:r>
          <a:endParaRPr lang="en-GB" sz="3200" b="0" dirty="0"/>
        </a:p>
      </dgm:t>
    </dgm:pt>
    <dgm:pt modelId="{D21E3C88-D34E-4BF3-B231-C19EE97BA51E}" type="parTrans" cxnId="{1EEF4417-D527-4B57-B866-99D3E3AC5662}">
      <dgm:prSet/>
      <dgm:spPr/>
    </dgm:pt>
    <dgm:pt modelId="{D1E0C69D-9A35-402A-B29E-D759CCE80F28}" type="sibTrans" cxnId="{1EEF4417-D527-4B57-B866-99D3E3AC5662}">
      <dgm:prSet/>
      <dgm:spPr/>
    </dgm:pt>
    <dgm:pt modelId="{1678EBD3-D3AE-431E-9C16-C18861A1F5EA}">
      <dgm:prSet custT="1"/>
      <dgm:spPr/>
      <dgm:t>
        <a:bodyPr/>
        <a:lstStyle/>
        <a:p>
          <a:r>
            <a:rPr lang="en-GB" sz="2800" dirty="0" smtClean="0"/>
            <a:t>Primary 	£3,500 (£3,300)* </a:t>
          </a:r>
          <a:endParaRPr lang="en-GB" sz="2800" dirty="0"/>
        </a:p>
      </dgm:t>
    </dgm:pt>
    <dgm:pt modelId="{0B221F3B-9F57-4AED-AF22-FF205321F4C0}" type="parTrans" cxnId="{83B2439D-A66B-428E-A6D6-1F849F8A4002}">
      <dgm:prSet/>
      <dgm:spPr/>
    </dgm:pt>
    <dgm:pt modelId="{DF8D86FD-7D3D-4DF6-8044-29054F17E5F0}" type="sibTrans" cxnId="{83B2439D-A66B-428E-A6D6-1F849F8A4002}">
      <dgm:prSet/>
      <dgm:spPr/>
    </dgm:pt>
    <dgm:pt modelId="{C220C064-FD2B-4C5E-8C90-774EE72123C4}">
      <dgm:prSet custT="1"/>
      <dgm:spPr/>
      <dgm:t>
        <a:bodyPr/>
        <a:lstStyle/>
        <a:p>
          <a:endParaRPr lang="en-GB" sz="3200" dirty="0"/>
        </a:p>
      </dgm:t>
    </dgm:pt>
    <dgm:pt modelId="{D7B7D644-C1A8-4360-AB69-61D15DFEAC8C}" type="parTrans" cxnId="{2E092689-6616-4CF5-BACF-BE1B47CC683E}">
      <dgm:prSet/>
      <dgm:spPr/>
    </dgm:pt>
    <dgm:pt modelId="{6276E6EC-EDFE-42FE-9CCB-D59C4BF13E09}" type="sibTrans" cxnId="{2E092689-6616-4CF5-BACF-BE1B47CC683E}">
      <dgm:prSet/>
      <dgm:spPr/>
    </dgm:pt>
    <dgm:pt modelId="{FAE14541-9D1F-4AF1-B5DF-D004398DED30}" type="pres">
      <dgm:prSet presAssocID="{C06A80DA-AD40-478D-B076-9911862093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AFDA0C-810F-4617-9A67-F763413B5B35}" type="pres">
      <dgm:prSet presAssocID="{88D3244C-C72F-42AE-8720-5BD7CDFCD9B3}" presName="linNode" presStyleCnt="0"/>
      <dgm:spPr/>
    </dgm:pt>
    <dgm:pt modelId="{A2B37546-A69B-4289-B2B7-A31A2C902E03}" type="pres">
      <dgm:prSet presAssocID="{88D3244C-C72F-42AE-8720-5BD7CDFCD9B3}" presName="parentText" presStyleLbl="node1" presStyleIdx="0" presStyleCnt="1" custScaleX="101424" custLinFactNeighborX="-1976" custLinFactNeighborY="-6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0B583-438D-4A5B-93BE-01931D7A14AF}" type="pres">
      <dgm:prSet presAssocID="{88D3244C-C72F-42AE-8720-5BD7CDFCD9B3}" presName="descendantText" presStyleLbl="alignAccFollowNode1" presStyleIdx="0" presStyleCnt="1" custScaleX="145670" custScaleY="111355" custLinFactNeighborX="-575" custLinFactNeighborY="1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6CBC4A-6934-4981-93CE-0B2D03CBC235}" srcId="{88D3244C-C72F-42AE-8720-5BD7CDFCD9B3}" destId="{3E9349AC-6700-4DCA-BB48-75E36AB11BFE}" srcOrd="0" destOrd="0" parTransId="{5E593C67-5350-49D0-9EA7-BE1EEF4208E0}" sibTransId="{6D0545B3-A1B0-46AB-82BA-9F3C2703358E}"/>
    <dgm:cxn modelId="{FBB24DF2-E622-414F-9859-D6C6B81EBF3E}" type="presOf" srcId="{9A990303-E3EA-46FD-B5C4-35BA08E8D0FC}" destId="{4960B583-438D-4A5B-93BE-01931D7A14AF}" srcOrd="0" destOrd="8" presId="urn:microsoft.com/office/officeart/2005/8/layout/vList5"/>
    <dgm:cxn modelId="{DB1C404F-049A-4D2D-ADEA-01964944A8FF}" srcId="{C06A80DA-AD40-478D-B076-99118620936C}" destId="{88D3244C-C72F-42AE-8720-5BD7CDFCD9B3}" srcOrd="0" destOrd="0" parTransId="{064C7FF1-1B45-4686-8D48-5CE227C903C4}" sibTransId="{6EECFFAA-7650-4F7E-88CC-83B40FD3F28A}"/>
    <dgm:cxn modelId="{97C719E1-11D9-4A62-B10B-F3542766AC0A}" type="presOf" srcId="{3BC271F8-DC52-4377-AE64-5A3E5BC5C5AA}" destId="{4960B583-438D-4A5B-93BE-01931D7A14AF}" srcOrd="0" destOrd="3" presId="urn:microsoft.com/office/officeart/2005/8/layout/vList5"/>
    <dgm:cxn modelId="{2E092689-6616-4CF5-BACF-BE1B47CC683E}" srcId="{88D3244C-C72F-42AE-8720-5BD7CDFCD9B3}" destId="{C220C064-FD2B-4C5E-8C90-774EE72123C4}" srcOrd="1" destOrd="0" parTransId="{D7B7D644-C1A8-4360-AB69-61D15DFEAC8C}" sibTransId="{6276E6EC-EDFE-42FE-9CCB-D59C4BF13E09}"/>
    <dgm:cxn modelId="{2F729E0F-7CA0-498A-9BCB-40D4CE145255}" srcId="{59C5F940-D0CE-4C48-A647-385BDCDF3079}" destId="{C019D724-23FB-4172-806C-5194B6D786F8}" srcOrd="1" destOrd="0" parTransId="{35814A0C-B08F-4878-91B7-2431D3DB9D52}" sibTransId="{7A5688CA-D0C6-4805-BA9A-7F0A15108E9F}"/>
    <dgm:cxn modelId="{FFD5F09A-0634-4FC7-AF96-F5A3520BD306}" type="presOf" srcId="{88D3244C-C72F-42AE-8720-5BD7CDFCD9B3}" destId="{A2B37546-A69B-4289-B2B7-A31A2C902E03}" srcOrd="0" destOrd="0" presId="urn:microsoft.com/office/officeart/2005/8/layout/vList5"/>
    <dgm:cxn modelId="{26374805-4D9A-4FB6-9EE2-A18051A2AEFF}" type="presOf" srcId="{1678EBD3-D3AE-431E-9C16-C18861A1F5EA}" destId="{4960B583-438D-4A5B-93BE-01931D7A14AF}" srcOrd="0" destOrd="5" presId="urn:microsoft.com/office/officeart/2005/8/layout/vList5"/>
    <dgm:cxn modelId="{5D63D652-C1A2-4B43-914D-D3724C8DBB55}" type="presOf" srcId="{C06A80DA-AD40-478D-B076-99118620936C}" destId="{FAE14541-9D1F-4AF1-B5DF-D004398DED30}" srcOrd="0" destOrd="0" presId="urn:microsoft.com/office/officeart/2005/8/layout/vList5"/>
    <dgm:cxn modelId="{60609938-31F3-4E31-B7D0-70E538B25C82}" type="presOf" srcId="{C019D724-23FB-4172-806C-5194B6D786F8}" destId="{4960B583-438D-4A5B-93BE-01931D7A14AF}" srcOrd="0" destOrd="6" presId="urn:microsoft.com/office/officeart/2005/8/layout/vList5"/>
    <dgm:cxn modelId="{C3027302-3E02-4874-8947-7D4C45B96F83}" type="presOf" srcId="{59C5F940-D0CE-4C48-A647-385BDCDF3079}" destId="{4960B583-438D-4A5B-93BE-01931D7A14AF}" srcOrd="0" destOrd="4" presId="urn:microsoft.com/office/officeart/2005/8/layout/vList5"/>
    <dgm:cxn modelId="{1EEF4417-D527-4B57-B866-99D3E3AC5662}" srcId="{88D3244C-C72F-42AE-8720-5BD7CDFCD9B3}" destId="{59C5F940-D0CE-4C48-A647-385BDCDF3079}" srcOrd="3" destOrd="0" parTransId="{D21E3C88-D34E-4BF3-B231-C19EE97BA51E}" sibTransId="{D1E0C69D-9A35-402A-B29E-D759CCE80F28}"/>
    <dgm:cxn modelId="{313521A6-F213-477C-8A72-5164FD71FD50}" srcId="{3E9349AC-6700-4DCA-BB48-75E36AB11BFE}" destId="{3B97623A-62EE-4AFB-9EE9-C072812E6197}" srcOrd="0" destOrd="0" parTransId="{36AC9395-47EA-4A04-867D-B485AD0B8B0A}" sibTransId="{41C7D9F9-7748-496E-9ECC-695BBB678624}"/>
    <dgm:cxn modelId="{C9405A61-3077-4EA4-8E47-34C5D671B7A3}" type="presOf" srcId="{3B97623A-62EE-4AFB-9EE9-C072812E6197}" destId="{4960B583-438D-4A5B-93BE-01931D7A14AF}" srcOrd="0" destOrd="1" presId="urn:microsoft.com/office/officeart/2005/8/layout/vList5"/>
    <dgm:cxn modelId="{F458C421-53A3-4F0A-A1E9-5E1ACF974601}" srcId="{88D3244C-C72F-42AE-8720-5BD7CDFCD9B3}" destId="{3BC271F8-DC52-4377-AE64-5A3E5BC5C5AA}" srcOrd="2" destOrd="0" parTransId="{D0AA78F7-10B3-4057-A283-41BFF6D16199}" sibTransId="{DAA9EA23-F3BD-45E3-8ED3-6B33A44437A9}"/>
    <dgm:cxn modelId="{83B2439D-A66B-428E-A6D6-1F849F8A4002}" srcId="{59C5F940-D0CE-4C48-A647-385BDCDF3079}" destId="{1678EBD3-D3AE-431E-9C16-C18861A1F5EA}" srcOrd="0" destOrd="0" parTransId="{0B221F3B-9F57-4AED-AF22-FF205321F4C0}" sibTransId="{DF8D86FD-7D3D-4DF6-8044-29054F17E5F0}"/>
    <dgm:cxn modelId="{3AE3A3E5-E371-47A6-9B85-98ABE46CBE3D}" srcId="{59C5F940-D0CE-4C48-A647-385BDCDF3079}" destId="{07880048-8D13-43EA-A4DB-509D850ADDF6}" srcOrd="2" destOrd="0" parTransId="{B8CFB0A9-53BD-4C48-BF2B-1FB66E22562C}" sibTransId="{2CC3D34C-9D6E-4604-8CFF-39108BA8FA69}"/>
    <dgm:cxn modelId="{3072C332-FB36-4C57-80F2-1009FCE886C9}" type="presOf" srcId="{C220C064-FD2B-4C5E-8C90-774EE72123C4}" destId="{4960B583-438D-4A5B-93BE-01931D7A14AF}" srcOrd="0" destOrd="2" presId="urn:microsoft.com/office/officeart/2005/8/layout/vList5"/>
    <dgm:cxn modelId="{62882788-99A0-4295-8B5F-4B619C7A553D}" srcId="{59C5F940-D0CE-4C48-A647-385BDCDF3079}" destId="{9A990303-E3EA-46FD-B5C4-35BA08E8D0FC}" srcOrd="3" destOrd="0" parTransId="{9411229F-4634-4830-9B8B-9ED161B79DF2}" sibTransId="{2C5A39EC-98F4-406E-B86D-7CA2EE804819}"/>
    <dgm:cxn modelId="{ED3A97C7-2C50-4610-BA91-A55013CDEA1A}" type="presOf" srcId="{07880048-8D13-43EA-A4DB-509D850ADDF6}" destId="{4960B583-438D-4A5B-93BE-01931D7A14AF}" srcOrd="0" destOrd="7" presId="urn:microsoft.com/office/officeart/2005/8/layout/vList5"/>
    <dgm:cxn modelId="{99B89413-6F83-4AD1-9218-11F5E2020AD3}" type="presOf" srcId="{3E9349AC-6700-4DCA-BB48-75E36AB11BFE}" destId="{4960B583-438D-4A5B-93BE-01931D7A14AF}" srcOrd="0" destOrd="0" presId="urn:microsoft.com/office/officeart/2005/8/layout/vList5"/>
    <dgm:cxn modelId="{466CE0AA-CB6E-4E24-8E2C-4CACAD2D24AC}" type="presParOf" srcId="{FAE14541-9D1F-4AF1-B5DF-D004398DED30}" destId="{E2AFDA0C-810F-4617-9A67-F763413B5B35}" srcOrd="0" destOrd="0" presId="urn:microsoft.com/office/officeart/2005/8/layout/vList5"/>
    <dgm:cxn modelId="{B5C0C440-1B5B-484A-86FD-B0103D3F2227}" type="presParOf" srcId="{E2AFDA0C-810F-4617-9A67-F763413B5B35}" destId="{A2B37546-A69B-4289-B2B7-A31A2C902E03}" srcOrd="0" destOrd="0" presId="urn:microsoft.com/office/officeart/2005/8/layout/vList5"/>
    <dgm:cxn modelId="{05164E17-C4F9-47E1-B556-0F1227792CAC}" type="presParOf" srcId="{E2AFDA0C-810F-4617-9A67-F763413B5B35}" destId="{4960B583-438D-4A5B-93BE-01931D7A14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54D272-79F7-45AA-99E7-9A1D11F44D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D712B-D774-4034-B1B0-6A3D9BD9BD90}">
      <dgm:prSet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Area cost adjustment</a:t>
          </a:r>
        </a:p>
      </dgm:t>
    </dgm:pt>
    <dgm:pt modelId="{60A1AAF8-82DE-4FB7-9874-B1F56C7C3161}" type="parTrans" cxnId="{F7D1A35E-A393-4D03-8145-6BC2C3050B49}">
      <dgm:prSet/>
      <dgm:spPr/>
      <dgm:t>
        <a:bodyPr/>
        <a:lstStyle/>
        <a:p>
          <a:endParaRPr lang="en-US"/>
        </a:p>
      </dgm:t>
    </dgm:pt>
    <dgm:pt modelId="{4AA4BDE5-B253-43A1-AD03-784574392416}" type="sibTrans" cxnId="{F7D1A35E-A393-4D03-8145-6BC2C3050B49}">
      <dgm:prSet/>
      <dgm:spPr/>
      <dgm:t>
        <a:bodyPr/>
        <a:lstStyle/>
        <a:p>
          <a:endParaRPr lang="en-US"/>
        </a:p>
      </dgm:t>
    </dgm:pt>
    <dgm:pt modelId="{7293DBE0-5DF4-4568-8340-10174B2F22AC}">
      <dgm:prSet custT="1"/>
      <dgm:spPr/>
      <dgm:t>
        <a:bodyPr/>
        <a:lstStyle/>
        <a:p>
          <a:r>
            <a:rPr lang="en-GB" sz="3200" dirty="0"/>
            <a:t>For higher salary cost areas</a:t>
          </a:r>
        </a:p>
      </dgm:t>
    </dgm:pt>
    <dgm:pt modelId="{F781153C-F063-493E-9B4D-4091D0921984}" type="parTrans" cxnId="{94491F72-AD7A-4480-B23C-C6F015F0EC4E}">
      <dgm:prSet/>
      <dgm:spPr/>
      <dgm:t>
        <a:bodyPr/>
        <a:lstStyle/>
        <a:p>
          <a:endParaRPr lang="en-US"/>
        </a:p>
      </dgm:t>
    </dgm:pt>
    <dgm:pt modelId="{BD8387CE-EA13-4C48-A42D-00013C4BF5E1}" type="sibTrans" cxnId="{94491F72-AD7A-4480-B23C-C6F015F0EC4E}">
      <dgm:prSet/>
      <dgm:spPr/>
      <dgm:t>
        <a:bodyPr/>
        <a:lstStyle/>
        <a:p>
          <a:endParaRPr lang="en-US"/>
        </a:p>
      </dgm:t>
    </dgm:pt>
    <dgm:pt modelId="{A7338B63-5E29-487E-86CD-5F5340FC0F15}">
      <dgm:prSet custT="1"/>
      <dgm:spPr/>
      <dgm:t>
        <a:bodyPr/>
        <a:lstStyle/>
        <a:p>
          <a:r>
            <a:rPr lang="en-GB" sz="3200" dirty="0"/>
            <a:t>Uses general and teacher labour markets</a:t>
          </a:r>
        </a:p>
      </dgm:t>
    </dgm:pt>
    <dgm:pt modelId="{5C3CD3B8-A4E7-4329-A911-D666691D5DC0}" type="parTrans" cxnId="{DDE4C456-0021-4B0F-B860-0E849203E6AF}">
      <dgm:prSet/>
      <dgm:spPr/>
      <dgm:t>
        <a:bodyPr/>
        <a:lstStyle/>
        <a:p>
          <a:endParaRPr lang="en-US"/>
        </a:p>
      </dgm:t>
    </dgm:pt>
    <dgm:pt modelId="{DE14231D-432A-43F0-A2AD-337326C1BD34}" type="sibTrans" cxnId="{DDE4C456-0021-4B0F-B860-0E849203E6AF}">
      <dgm:prSet/>
      <dgm:spPr/>
      <dgm:t>
        <a:bodyPr/>
        <a:lstStyle/>
        <a:p>
          <a:endParaRPr lang="en-US"/>
        </a:p>
      </dgm:t>
    </dgm:pt>
    <dgm:pt modelId="{E7228CE0-5787-43BA-B3C1-949410144D10}">
      <dgm:prSet custT="1"/>
      <dgm:spPr/>
      <dgm:t>
        <a:bodyPr/>
        <a:lstStyle/>
        <a:p>
          <a:r>
            <a:rPr lang="en-GB" sz="3200" dirty="0"/>
            <a:t>HCC:  </a:t>
          </a:r>
          <a:r>
            <a:rPr lang="en-GB" sz="3200" dirty="0" smtClean="0"/>
            <a:t>1.01391 </a:t>
          </a:r>
          <a:r>
            <a:rPr lang="en-GB" sz="3200" dirty="0"/>
            <a:t>(£1,000 = £</a:t>
          </a:r>
          <a:r>
            <a:rPr lang="en-GB" sz="3200" dirty="0" smtClean="0"/>
            <a:t>1,013.91)</a:t>
          </a:r>
          <a:endParaRPr lang="en-GB" sz="3200" dirty="0"/>
        </a:p>
      </dgm:t>
    </dgm:pt>
    <dgm:pt modelId="{61E5119B-0CC2-4248-8CDE-B1C3382EB9F8}" type="parTrans" cxnId="{508B5BA4-3348-474B-97ED-1848060ED811}">
      <dgm:prSet/>
      <dgm:spPr/>
      <dgm:t>
        <a:bodyPr/>
        <a:lstStyle/>
        <a:p>
          <a:endParaRPr lang="en-US"/>
        </a:p>
      </dgm:t>
    </dgm:pt>
    <dgm:pt modelId="{7E02D793-8D95-4D28-850A-53FBAE5DA29B}" type="sibTrans" cxnId="{508B5BA4-3348-474B-97ED-1848060ED811}">
      <dgm:prSet/>
      <dgm:spPr/>
      <dgm:t>
        <a:bodyPr/>
        <a:lstStyle/>
        <a:p>
          <a:endParaRPr lang="en-US"/>
        </a:p>
      </dgm:t>
    </dgm:pt>
    <dgm:pt modelId="{261A0557-A038-47D0-8070-6D5B40F26826}">
      <dgm:prSet custT="1"/>
      <dgm:spPr/>
      <dgm:t>
        <a:bodyPr/>
        <a:lstStyle/>
        <a:p>
          <a:endParaRPr lang="en-GB" sz="1000" dirty="0"/>
        </a:p>
      </dgm:t>
    </dgm:pt>
    <dgm:pt modelId="{B145DD15-8AD6-4281-9D1F-48FC6F07FD0A}" type="parTrans" cxnId="{1FDB58D2-711C-45E6-8041-06A8DA7B2C51}">
      <dgm:prSet/>
      <dgm:spPr/>
      <dgm:t>
        <a:bodyPr/>
        <a:lstStyle/>
        <a:p>
          <a:endParaRPr lang="en-US"/>
        </a:p>
      </dgm:t>
    </dgm:pt>
    <dgm:pt modelId="{E3067FC9-31D0-40A1-B9F0-6E6E900C809C}" type="sibTrans" cxnId="{1FDB58D2-711C-45E6-8041-06A8DA7B2C51}">
      <dgm:prSet/>
      <dgm:spPr/>
      <dgm:t>
        <a:bodyPr/>
        <a:lstStyle/>
        <a:p>
          <a:endParaRPr lang="en-US"/>
        </a:p>
      </dgm:t>
    </dgm:pt>
    <dgm:pt modelId="{B1EE6F7E-97C7-4079-8943-BF14C99E3340}">
      <dgm:prSet custT="1"/>
      <dgm:spPr/>
      <dgm:t>
        <a:bodyPr/>
        <a:lstStyle/>
        <a:p>
          <a:endParaRPr lang="en-GB" sz="1000" dirty="0"/>
        </a:p>
      </dgm:t>
    </dgm:pt>
    <dgm:pt modelId="{15CBA5D7-E8FE-4717-B7F1-6D42A40A2D36}" type="parTrans" cxnId="{62B16C5D-A348-4EC1-BDE4-B831F0EEE7BA}">
      <dgm:prSet/>
      <dgm:spPr/>
      <dgm:t>
        <a:bodyPr/>
        <a:lstStyle/>
        <a:p>
          <a:endParaRPr lang="en-US"/>
        </a:p>
      </dgm:t>
    </dgm:pt>
    <dgm:pt modelId="{646EE607-283B-446C-A9E9-913F5020BCD5}" type="sibTrans" cxnId="{62B16C5D-A348-4EC1-BDE4-B831F0EEE7BA}">
      <dgm:prSet/>
      <dgm:spPr/>
      <dgm:t>
        <a:bodyPr/>
        <a:lstStyle/>
        <a:p>
          <a:endParaRPr lang="en-US"/>
        </a:p>
      </dgm:t>
    </dgm:pt>
    <dgm:pt modelId="{2D8A2E0B-20EB-43D5-AD74-335A384745BA}">
      <dgm:prSet custT="1"/>
      <dgm:spPr/>
      <dgm:t>
        <a:bodyPr/>
        <a:lstStyle/>
        <a:p>
          <a:endParaRPr lang="en-GB" sz="1000" dirty="0"/>
        </a:p>
      </dgm:t>
    </dgm:pt>
    <dgm:pt modelId="{9D87C72A-12A5-44AA-B394-E0C7B5BF7A3D}" type="parTrans" cxnId="{62ED1B9D-669B-46B8-9B5E-5B5D788B29A8}">
      <dgm:prSet/>
      <dgm:spPr/>
      <dgm:t>
        <a:bodyPr/>
        <a:lstStyle/>
        <a:p>
          <a:endParaRPr lang="en-US"/>
        </a:p>
      </dgm:t>
    </dgm:pt>
    <dgm:pt modelId="{8C8407C9-FCF2-4B68-AEF9-363110E07AF5}" type="sibTrans" cxnId="{62ED1B9D-669B-46B8-9B5E-5B5D788B29A8}">
      <dgm:prSet/>
      <dgm:spPr/>
      <dgm:t>
        <a:bodyPr/>
        <a:lstStyle/>
        <a:p>
          <a:endParaRPr lang="en-US"/>
        </a:p>
      </dgm:t>
    </dgm:pt>
    <dgm:pt modelId="{43EBE0B5-A874-49FA-9AD2-D8F7A0C3A1BE}">
      <dgm:prSet custT="1"/>
      <dgm:spPr/>
      <dgm:t>
        <a:bodyPr/>
        <a:lstStyle/>
        <a:p>
          <a:r>
            <a:rPr lang="en-GB" sz="3200" dirty="0" smtClean="0"/>
            <a:t>Indicative school level allocations </a:t>
          </a:r>
          <a:r>
            <a:rPr lang="en-GB" sz="3200" b="1" u="sng" dirty="0" smtClean="0"/>
            <a:t>include</a:t>
          </a:r>
          <a:r>
            <a:rPr lang="en-GB" sz="3200" dirty="0" smtClean="0"/>
            <a:t> ACA</a:t>
          </a:r>
          <a:endParaRPr lang="en-GB" sz="1000" dirty="0"/>
        </a:p>
      </dgm:t>
    </dgm:pt>
    <dgm:pt modelId="{0F385CF5-FBDA-448F-AE53-0511298353C6}" type="parTrans" cxnId="{6BF67F2C-BFF0-4044-8591-F5B37B7EFFDD}">
      <dgm:prSet/>
      <dgm:spPr/>
      <dgm:t>
        <a:bodyPr/>
        <a:lstStyle/>
        <a:p>
          <a:endParaRPr lang="en-US"/>
        </a:p>
      </dgm:t>
    </dgm:pt>
    <dgm:pt modelId="{F77A7D39-EFB4-4CF7-9179-561032E8DB59}" type="sibTrans" cxnId="{6BF67F2C-BFF0-4044-8591-F5B37B7EFFDD}">
      <dgm:prSet/>
      <dgm:spPr/>
      <dgm:t>
        <a:bodyPr/>
        <a:lstStyle/>
        <a:p>
          <a:endParaRPr lang="en-US"/>
        </a:p>
      </dgm:t>
    </dgm:pt>
    <dgm:pt modelId="{3CD2D73B-6313-4FEE-9742-C12AC6EA65F2}">
      <dgm:prSet custT="1"/>
      <dgm:spPr/>
      <dgm:t>
        <a:bodyPr/>
        <a:lstStyle/>
        <a:p>
          <a:endParaRPr lang="en-GB" sz="1000" dirty="0"/>
        </a:p>
      </dgm:t>
    </dgm:pt>
    <dgm:pt modelId="{60754567-C3BD-4ED4-92DF-0B0A4647A1BA}" type="sibTrans" cxnId="{28972172-D47C-487B-BDCE-FE667F5F2339}">
      <dgm:prSet/>
      <dgm:spPr/>
      <dgm:t>
        <a:bodyPr/>
        <a:lstStyle/>
        <a:p>
          <a:endParaRPr lang="en-US"/>
        </a:p>
      </dgm:t>
    </dgm:pt>
    <dgm:pt modelId="{E7AE284E-2DC5-474F-9013-43642F45B94E}" type="parTrans" cxnId="{28972172-D47C-487B-BDCE-FE667F5F2339}">
      <dgm:prSet/>
      <dgm:spPr/>
      <dgm:t>
        <a:bodyPr/>
        <a:lstStyle/>
        <a:p>
          <a:endParaRPr lang="en-US"/>
        </a:p>
      </dgm:t>
    </dgm:pt>
    <dgm:pt modelId="{3229E964-E052-4010-AD52-7BD28CE70758}">
      <dgm:prSet custT="1"/>
      <dgm:spPr/>
      <dgm:t>
        <a:bodyPr/>
        <a:lstStyle/>
        <a:p>
          <a:r>
            <a:rPr lang="en-GB" sz="3200" dirty="0" smtClean="0"/>
            <a:t>ACA not applied to </a:t>
          </a:r>
          <a:r>
            <a:rPr lang="en-GB" sz="3200" dirty="0" err="1" smtClean="0"/>
            <a:t>MpPL</a:t>
          </a:r>
          <a:r>
            <a:rPr lang="en-GB" sz="3200" dirty="0" smtClean="0"/>
            <a:t>, funding floor, mobility or premises factors</a:t>
          </a:r>
          <a:endParaRPr lang="en-GB" sz="3200" dirty="0"/>
        </a:p>
      </dgm:t>
    </dgm:pt>
    <dgm:pt modelId="{BB0759CB-3FDE-44BD-9D20-67B3A434A998}" type="sibTrans" cxnId="{C6726694-1936-43A2-885C-291990B4B122}">
      <dgm:prSet/>
      <dgm:spPr/>
      <dgm:t>
        <a:bodyPr/>
        <a:lstStyle/>
        <a:p>
          <a:endParaRPr lang="en-US"/>
        </a:p>
      </dgm:t>
    </dgm:pt>
    <dgm:pt modelId="{05BFA831-AC9F-4481-B2CE-CCD291C86F3A}" type="parTrans" cxnId="{C6726694-1936-43A2-885C-291990B4B122}">
      <dgm:prSet/>
      <dgm:spPr/>
      <dgm:t>
        <a:bodyPr/>
        <a:lstStyle/>
        <a:p>
          <a:endParaRPr lang="en-US"/>
        </a:p>
      </dgm:t>
    </dgm:pt>
    <dgm:pt modelId="{0A7E8776-B772-43F6-BD4B-BC8F0F8F8946}" type="pres">
      <dgm:prSet presAssocID="{3C54D272-79F7-45AA-99E7-9A1D11F44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221BC6F-680A-495D-BFD3-388A26384932}" type="pres">
      <dgm:prSet presAssocID="{689D712B-D774-4034-B1B0-6A3D9BD9BD90}" presName="linNode" presStyleCnt="0"/>
      <dgm:spPr/>
    </dgm:pt>
    <dgm:pt modelId="{68BC40E1-CC04-44E3-B8EE-678040153670}" type="pres">
      <dgm:prSet presAssocID="{689D712B-D774-4034-B1B0-6A3D9BD9BD90}" presName="parentText" presStyleLbl="node1" presStyleIdx="0" presStyleCnt="1" custScaleX="80841" custLinFactNeighborX="-10453" custLinFactNeighborY="-112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B90C7D-7B79-44B7-B558-0B1A882D8F42}" type="pres">
      <dgm:prSet presAssocID="{689D712B-D774-4034-B1B0-6A3D9BD9BD90}" presName="descendantText" presStyleLbl="alignAccFollowNode1" presStyleIdx="0" presStyleCnt="1" custScaleX="120630" custScaleY="1124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BF67F2C-BFF0-4044-8591-F5B37B7EFFDD}" srcId="{689D712B-D774-4034-B1B0-6A3D9BD9BD90}" destId="{43EBE0B5-A874-49FA-9AD2-D8F7A0C3A1BE}" srcOrd="8" destOrd="0" parTransId="{0F385CF5-FBDA-448F-AE53-0511298353C6}" sibTransId="{F77A7D39-EFB4-4CF7-9179-561032E8DB59}"/>
    <dgm:cxn modelId="{F7D1A35E-A393-4D03-8145-6BC2C3050B49}" srcId="{3C54D272-79F7-45AA-99E7-9A1D11F44D3B}" destId="{689D712B-D774-4034-B1B0-6A3D9BD9BD90}" srcOrd="0" destOrd="0" parTransId="{60A1AAF8-82DE-4FB7-9874-B1F56C7C3161}" sibTransId="{4AA4BDE5-B253-43A1-AD03-784574392416}"/>
    <dgm:cxn modelId="{D68E86AD-D6D6-423E-ADF6-2AB459CD64B7}" type="presOf" srcId="{3229E964-E052-4010-AD52-7BD28CE70758}" destId="{90B90C7D-7B79-44B7-B558-0B1A882D8F42}" srcOrd="0" destOrd="6" presId="urn:microsoft.com/office/officeart/2005/8/layout/vList5"/>
    <dgm:cxn modelId="{62ED1B9D-669B-46B8-9B5E-5B5D788B29A8}" srcId="{689D712B-D774-4034-B1B0-6A3D9BD9BD90}" destId="{2D8A2E0B-20EB-43D5-AD74-335A384745BA}" srcOrd="5" destOrd="0" parTransId="{9D87C72A-12A5-44AA-B394-E0C7B5BF7A3D}" sibTransId="{8C8407C9-FCF2-4B68-AEF9-363110E07AF5}"/>
    <dgm:cxn modelId="{676782A6-83B8-4B36-AD8A-A91A8436E920}" type="presOf" srcId="{B1EE6F7E-97C7-4079-8943-BF14C99E3340}" destId="{90B90C7D-7B79-44B7-B558-0B1A882D8F42}" srcOrd="0" destOrd="3" presId="urn:microsoft.com/office/officeart/2005/8/layout/vList5"/>
    <dgm:cxn modelId="{4588F9DA-492D-4D53-866A-AAD1DBB04758}" type="presOf" srcId="{689D712B-D774-4034-B1B0-6A3D9BD9BD90}" destId="{68BC40E1-CC04-44E3-B8EE-678040153670}" srcOrd="0" destOrd="0" presId="urn:microsoft.com/office/officeart/2005/8/layout/vList5"/>
    <dgm:cxn modelId="{62B16C5D-A348-4EC1-BDE4-B831F0EEE7BA}" srcId="{689D712B-D774-4034-B1B0-6A3D9BD9BD90}" destId="{B1EE6F7E-97C7-4079-8943-BF14C99E3340}" srcOrd="3" destOrd="0" parTransId="{15CBA5D7-E8FE-4717-B7F1-6D42A40A2D36}" sibTransId="{646EE607-283B-446C-A9E9-913F5020BCD5}"/>
    <dgm:cxn modelId="{1FDB58D2-711C-45E6-8041-06A8DA7B2C51}" srcId="{689D712B-D774-4034-B1B0-6A3D9BD9BD90}" destId="{261A0557-A038-47D0-8070-6D5B40F26826}" srcOrd="1" destOrd="0" parTransId="{B145DD15-8AD6-4281-9D1F-48FC6F07FD0A}" sibTransId="{E3067FC9-31D0-40A1-B9F0-6E6E900C809C}"/>
    <dgm:cxn modelId="{F8A61734-6070-4989-9090-DB98236933D9}" type="presOf" srcId="{A7338B63-5E29-487E-86CD-5F5340FC0F15}" destId="{90B90C7D-7B79-44B7-B558-0B1A882D8F42}" srcOrd="0" destOrd="2" presId="urn:microsoft.com/office/officeart/2005/8/layout/vList5"/>
    <dgm:cxn modelId="{C6726694-1936-43A2-885C-291990B4B122}" srcId="{689D712B-D774-4034-B1B0-6A3D9BD9BD90}" destId="{3229E964-E052-4010-AD52-7BD28CE70758}" srcOrd="6" destOrd="0" parTransId="{05BFA831-AC9F-4481-B2CE-CCD291C86F3A}" sibTransId="{BB0759CB-3FDE-44BD-9D20-67B3A434A998}"/>
    <dgm:cxn modelId="{12E3F65C-AA03-423A-923D-07867D434D07}" type="presOf" srcId="{3C54D272-79F7-45AA-99E7-9A1D11F44D3B}" destId="{0A7E8776-B772-43F6-BD4B-BC8F0F8F8946}" srcOrd="0" destOrd="0" presId="urn:microsoft.com/office/officeart/2005/8/layout/vList5"/>
    <dgm:cxn modelId="{94491F72-AD7A-4480-B23C-C6F015F0EC4E}" srcId="{689D712B-D774-4034-B1B0-6A3D9BD9BD90}" destId="{7293DBE0-5DF4-4568-8340-10174B2F22AC}" srcOrd="0" destOrd="0" parTransId="{F781153C-F063-493E-9B4D-4091D0921984}" sibTransId="{BD8387CE-EA13-4C48-A42D-00013C4BF5E1}"/>
    <dgm:cxn modelId="{C172F55E-ADAC-4FD9-BA09-AEC8F827A6A9}" type="presOf" srcId="{7293DBE0-5DF4-4568-8340-10174B2F22AC}" destId="{90B90C7D-7B79-44B7-B558-0B1A882D8F42}" srcOrd="0" destOrd="0" presId="urn:microsoft.com/office/officeart/2005/8/layout/vList5"/>
    <dgm:cxn modelId="{37A4E052-8622-4CF8-9A0F-81E553B3CDBC}" type="presOf" srcId="{2D8A2E0B-20EB-43D5-AD74-335A384745BA}" destId="{90B90C7D-7B79-44B7-B558-0B1A882D8F42}" srcOrd="0" destOrd="5" presId="urn:microsoft.com/office/officeart/2005/8/layout/vList5"/>
    <dgm:cxn modelId="{8067F3B2-A10A-4978-8A87-A3AD7DDFA757}" type="presOf" srcId="{E7228CE0-5787-43BA-B3C1-949410144D10}" destId="{90B90C7D-7B79-44B7-B558-0B1A882D8F42}" srcOrd="0" destOrd="4" presId="urn:microsoft.com/office/officeart/2005/8/layout/vList5"/>
    <dgm:cxn modelId="{508B5BA4-3348-474B-97ED-1848060ED811}" srcId="{689D712B-D774-4034-B1B0-6A3D9BD9BD90}" destId="{E7228CE0-5787-43BA-B3C1-949410144D10}" srcOrd="4" destOrd="0" parTransId="{61E5119B-0CC2-4248-8CDE-B1C3382EB9F8}" sibTransId="{7E02D793-8D95-4D28-850A-53FBAE5DA29B}"/>
    <dgm:cxn modelId="{28972172-D47C-487B-BDCE-FE667F5F2339}" srcId="{689D712B-D774-4034-B1B0-6A3D9BD9BD90}" destId="{3CD2D73B-6313-4FEE-9742-C12AC6EA65F2}" srcOrd="7" destOrd="0" parTransId="{E7AE284E-2DC5-474F-9013-43642F45B94E}" sibTransId="{60754567-C3BD-4ED4-92DF-0B0A4647A1BA}"/>
    <dgm:cxn modelId="{2329E4B2-DAB3-4BC1-88AC-B27CEDB49256}" type="presOf" srcId="{261A0557-A038-47D0-8070-6D5B40F26826}" destId="{90B90C7D-7B79-44B7-B558-0B1A882D8F42}" srcOrd="0" destOrd="1" presId="urn:microsoft.com/office/officeart/2005/8/layout/vList5"/>
    <dgm:cxn modelId="{3B2D45AA-2B83-4C67-8D57-3FF5D064D1F4}" type="presOf" srcId="{3CD2D73B-6313-4FEE-9742-C12AC6EA65F2}" destId="{90B90C7D-7B79-44B7-B558-0B1A882D8F42}" srcOrd="0" destOrd="7" presId="urn:microsoft.com/office/officeart/2005/8/layout/vList5"/>
    <dgm:cxn modelId="{3C90C047-D5EA-41B8-B037-974191EA03C6}" type="presOf" srcId="{43EBE0B5-A874-49FA-9AD2-D8F7A0C3A1BE}" destId="{90B90C7D-7B79-44B7-B558-0B1A882D8F42}" srcOrd="0" destOrd="8" presId="urn:microsoft.com/office/officeart/2005/8/layout/vList5"/>
    <dgm:cxn modelId="{DDE4C456-0021-4B0F-B860-0E849203E6AF}" srcId="{689D712B-D774-4034-B1B0-6A3D9BD9BD90}" destId="{A7338B63-5E29-487E-86CD-5F5340FC0F15}" srcOrd="2" destOrd="0" parTransId="{5C3CD3B8-A4E7-4329-A911-D666691D5DC0}" sibTransId="{DE14231D-432A-43F0-A2AD-337326C1BD34}"/>
    <dgm:cxn modelId="{320AF338-B790-4CCF-977C-1626C5344A0B}" type="presParOf" srcId="{0A7E8776-B772-43F6-BD4B-BC8F0F8F8946}" destId="{2221BC6F-680A-495D-BFD3-388A26384932}" srcOrd="0" destOrd="0" presId="urn:microsoft.com/office/officeart/2005/8/layout/vList5"/>
    <dgm:cxn modelId="{4D1701B9-E3A1-4C32-BAF4-A85F3B2E2706}" type="presParOf" srcId="{2221BC6F-680A-495D-BFD3-388A26384932}" destId="{68BC40E1-CC04-44E3-B8EE-678040153670}" srcOrd="0" destOrd="0" presId="urn:microsoft.com/office/officeart/2005/8/layout/vList5"/>
    <dgm:cxn modelId="{40967939-D80F-42DF-BDE8-C9D6CDE0F842}" type="presParOf" srcId="{2221BC6F-680A-495D-BFD3-388A26384932}" destId="{90B90C7D-7B79-44B7-B558-0B1A882D8F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C4AFD-9D4C-434F-8F39-28D526B855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3499EEC-70CB-4DA3-B075-29C067F0B069}">
      <dgm:prSet/>
      <dgm:spPr/>
      <dgm:t>
        <a:bodyPr tIns="72000"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GB" b="0" dirty="0" smtClean="0"/>
            <a:t>Allows for pupil number change</a:t>
          </a:r>
          <a:endParaRPr lang="en-GB" b="0" dirty="0"/>
        </a:p>
      </dgm:t>
    </dgm:pt>
    <dgm:pt modelId="{73B8E8EA-08BF-40B9-A083-E944D02F69C5}" type="parTrans" cxnId="{D76D8D1B-6106-4930-A33F-764E29DE9181}">
      <dgm:prSet/>
      <dgm:spPr/>
      <dgm:t>
        <a:bodyPr/>
        <a:lstStyle/>
        <a:p>
          <a:endParaRPr lang="en-GB"/>
        </a:p>
      </dgm:t>
    </dgm:pt>
    <dgm:pt modelId="{D1B79BF4-2347-4D5B-8225-5AFA9EBBFCAE}" type="sibTrans" cxnId="{D76D8D1B-6106-4930-A33F-764E29DE9181}">
      <dgm:prSet/>
      <dgm:spPr/>
      <dgm:t>
        <a:bodyPr/>
        <a:lstStyle/>
        <a:p>
          <a:endParaRPr lang="en-GB"/>
        </a:p>
      </dgm:t>
    </dgm:pt>
    <dgm:pt modelId="{7FAE5054-1818-4E46-8EEC-60552C670E85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Early Years Block funding basis</a:t>
          </a:r>
          <a:endParaRPr lang="en-GB" dirty="0">
            <a:solidFill>
              <a:schemeClr val="tx1"/>
            </a:solidFill>
          </a:endParaRPr>
        </a:p>
      </dgm:t>
    </dgm:pt>
    <dgm:pt modelId="{8AE48E09-68A6-4B0F-B584-11DD3963085F}" type="parTrans" cxnId="{51D92D9E-85DE-4BBC-B474-846B17FA8CB5}">
      <dgm:prSet/>
      <dgm:spPr/>
      <dgm:t>
        <a:bodyPr/>
        <a:lstStyle/>
        <a:p>
          <a:endParaRPr lang="en-GB"/>
        </a:p>
      </dgm:t>
    </dgm:pt>
    <dgm:pt modelId="{195A757A-1E91-4338-98F3-7891E1D30866}" type="sibTrans" cxnId="{51D92D9E-85DE-4BBC-B474-846B17FA8CB5}">
      <dgm:prSet/>
      <dgm:spPr/>
      <dgm:t>
        <a:bodyPr/>
        <a:lstStyle/>
        <a:p>
          <a:endParaRPr lang="en-GB"/>
        </a:p>
      </dgm:t>
    </dgm:pt>
    <dgm:pt modelId="{630DDC9F-D1E2-483A-9522-34FD1A1A203A}">
      <dgm:prSet/>
      <dgm:spPr/>
      <dgm:t>
        <a:bodyPr tIns="72000"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GB" b="0" dirty="0" smtClean="0"/>
            <a:t>7/12</a:t>
          </a:r>
          <a:r>
            <a:rPr lang="en-GB" b="0" baseline="30000" dirty="0" smtClean="0"/>
            <a:t>th</a:t>
          </a:r>
          <a:r>
            <a:rPr lang="en-GB" b="0" dirty="0" smtClean="0"/>
            <a:t>s:   Jan 2018 census</a:t>
          </a:r>
          <a:endParaRPr lang="en-GB" b="0" dirty="0"/>
        </a:p>
      </dgm:t>
    </dgm:pt>
    <dgm:pt modelId="{8FC02D67-E397-4FFC-85FD-E9E74F0A86D4}" type="parTrans" cxnId="{ABF9D29C-0D98-49E9-AC5B-2B5080ECABD9}">
      <dgm:prSet/>
      <dgm:spPr/>
      <dgm:t>
        <a:bodyPr/>
        <a:lstStyle/>
        <a:p>
          <a:endParaRPr lang="en-GB"/>
        </a:p>
      </dgm:t>
    </dgm:pt>
    <dgm:pt modelId="{707B8FF4-F579-4D1B-ADE1-686C94996297}" type="sibTrans" cxnId="{ABF9D29C-0D98-49E9-AC5B-2B5080ECABD9}">
      <dgm:prSet/>
      <dgm:spPr/>
      <dgm:t>
        <a:bodyPr/>
        <a:lstStyle/>
        <a:p>
          <a:endParaRPr lang="en-GB"/>
        </a:p>
      </dgm:t>
    </dgm:pt>
    <dgm:pt modelId="{ECAF7DD0-9D78-4E22-B662-D42520E26BF6}">
      <dgm:prSet/>
      <dgm:spPr/>
      <dgm:t>
        <a:bodyPr tIns="72000"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GB" b="0" dirty="0" smtClean="0"/>
            <a:t>5/12</a:t>
          </a:r>
          <a:r>
            <a:rPr lang="en-GB" b="0" baseline="30000" dirty="0" smtClean="0"/>
            <a:t>th</a:t>
          </a:r>
          <a:r>
            <a:rPr lang="en-GB" b="0" dirty="0" smtClean="0"/>
            <a:t>s:   Jan 2017 census</a:t>
          </a:r>
          <a:endParaRPr lang="en-GB" b="0" dirty="0"/>
        </a:p>
      </dgm:t>
    </dgm:pt>
    <dgm:pt modelId="{87019453-AF38-4120-B12F-25873AF11E74}" type="parTrans" cxnId="{40755688-2DC6-47AC-B74A-3064E4EBBD50}">
      <dgm:prSet/>
      <dgm:spPr/>
      <dgm:t>
        <a:bodyPr/>
        <a:lstStyle/>
        <a:p>
          <a:endParaRPr lang="en-GB"/>
        </a:p>
      </dgm:t>
    </dgm:pt>
    <dgm:pt modelId="{B7688394-3745-4249-B802-A89AA7F4A4FD}" type="sibTrans" cxnId="{40755688-2DC6-47AC-B74A-3064E4EBBD50}">
      <dgm:prSet/>
      <dgm:spPr/>
      <dgm:t>
        <a:bodyPr/>
        <a:lstStyle/>
        <a:p>
          <a:endParaRPr lang="en-GB"/>
        </a:p>
      </dgm:t>
    </dgm:pt>
    <dgm:pt modelId="{ACEE3050-6715-4AD9-BF9B-B5ACD77E7A4E}" type="pres">
      <dgm:prSet presAssocID="{098C4AFD-9D4C-434F-8F39-28D526B85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814865-62EA-452B-889C-19BD8B5147B5}" type="pres">
      <dgm:prSet presAssocID="{7FAE5054-1818-4E46-8EEC-60552C670E85}" presName="linNode" presStyleCnt="0"/>
      <dgm:spPr/>
    </dgm:pt>
    <dgm:pt modelId="{9E181DEE-0F11-4654-A0BB-CDFE698E1B82}" type="pres">
      <dgm:prSet presAssocID="{7FAE5054-1818-4E46-8EEC-60552C670E8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2346D7-E09C-476A-95DF-432D4A170947}" type="pres">
      <dgm:prSet presAssocID="{7FAE5054-1818-4E46-8EEC-60552C670E8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E1AFB6-9573-4BC5-85C5-590826E40BCA}" type="presOf" srcId="{7FAE5054-1818-4E46-8EEC-60552C670E85}" destId="{9E181DEE-0F11-4654-A0BB-CDFE698E1B82}" srcOrd="0" destOrd="0" presId="urn:microsoft.com/office/officeart/2005/8/layout/vList5"/>
    <dgm:cxn modelId="{40755688-2DC6-47AC-B74A-3064E4EBBD50}" srcId="{7FAE5054-1818-4E46-8EEC-60552C670E85}" destId="{ECAF7DD0-9D78-4E22-B662-D42520E26BF6}" srcOrd="0" destOrd="0" parTransId="{87019453-AF38-4120-B12F-25873AF11E74}" sibTransId="{B7688394-3745-4249-B802-A89AA7F4A4FD}"/>
    <dgm:cxn modelId="{949084C1-F481-4B43-99AE-A92330082B1F}" type="presOf" srcId="{630DDC9F-D1E2-483A-9522-34FD1A1A203A}" destId="{C32346D7-E09C-476A-95DF-432D4A170947}" srcOrd="0" destOrd="1" presId="urn:microsoft.com/office/officeart/2005/8/layout/vList5"/>
    <dgm:cxn modelId="{D76D8D1B-6106-4930-A33F-764E29DE9181}" srcId="{7FAE5054-1818-4E46-8EEC-60552C670E85}" destId="{03499EEC-70CB-4DA3-B075-29C067F0B069}" srcOrd="2" destOrd="0" parTransId="{73B8E8EA-08BF-40B9-A083-E944D02F69C5}" sibTransId="{D1B79BF4-2347-4D5B-8225-5AFA9EBBFCAE}"/>
    <dgm:cxn modelId="{DE9DDFD6-D794-4BED-90DE-8EFD1AB5E249}" type="presOf" srcId="{098C4AFD-9D4C-434F-8F39-28D526B85535}" destId="{ACEE3050-6715-4AD9-BF9B-B5ACD77E7A4E}" srcOrd="0" destOrd="0" presId="urn:microsoft.com/office/officeart/2005/8/layout/vList5"/>
    <dgm:cxn modelId="{865550FF-CF0D-4B84-B142-6A3D29BE26CB}" type="presOf" srcId="{ECAF7DD0-9D78-4E22-B662-D42520E26BF6}" destId="{C32346D7-E09C-476A-95DF-432D4A170947}" srcOrd="0" destOrd="0" presId="urn:microsoft.com/office/officeart/2005/8/layout/vList5"/>
    <dgm:cxn modelId="{9D8BCEF4-A787-4CC9-B96A-7024AA371476}" type="presOf" srcId="{03499EEC-70CB-4DA3-B075-29C067F0B069}" destId="{C32346D7-E09C-476A-95DF-432D4A170947}" srcOrd="0" destOrd="2" presId="urn:microsoft.com/office/officeart/2005/8/layout/vList5"/>
    <dgm:cxn modelId="{51D92D9E-85DE-4BBC-B474-846B17FA8CB5}" srcId="{098C4AFD-9D4C-434F-8F39-28D526B85535}" destId="{7FAE5054-1818-4E46-8EEC-60552C670E85}" srcOrd="0" destOrd="0" parTransId="{8AE48E09-68A6-4B0F-B584-11DD3963085F}" sibTransId="{195A757A-1E91-4338-98F3-7891E1D30866}"/>
    <dgm:cxn modelId="{ABF9D29C-0D98-49E9-AC5B-2B5080ECABD9}" srcId="{7FAE5054-1818-4E46-8EEC-60552C670E85}" destId="{630DDC9F-D1E2-483A-9522-34FD1A1A203A}" srcOrd="1" destOrd="0" parTransId="{8FC02D67-E397-4FFC-85FD-E9E74F0A86D4}" sibTransId="{707B8FF4-F579-4D1B-ADE1-686C94996297}"/>
    <dgm:cxn modelId="{048C5C7E-8917-4C04-93D5-4C02586A8DAB}" type="presParOf" srcId="{ACEE3050-6715-4AD9-BF9B-B5ACD77E7A4E}" destId="{C3814865-62EA-452B-889C-19BD8B5147B5}" srcOrd="0" destOrd="0" presId="urn:microsoft.com/office/officeart/2005/8/layout/vList5"/>
    <dgm:cxn modelId="{932C9918-8DB9-40F4-B1D6-AB3BFE730813}" type="presParOf" srcId="{C3814865-62EA-452B-889C-19BD8B5147B5}" destId="{9E181DEE-0F11-4654-A0BB-CDFE698E1B82}" srcOrd="0" destOrd="0" presId="urn:microsoft.com/office/officeart/2005/8/layout/vList5"/>
    <dgm:cxn modelId="{CC3D39A6-649C-4A60-9300-95AD8EA6B893}" type="presParOf" srcId="{C3814865-62EA-452B-889C-19BD8B5147B5}" destId="{C32346D7-E09C-476A-95DF-432D4A1709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272A32-0898-4EE4-9DB0-FA0F07A188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BE000-B7D6-44A6-9923-93A38C2BEAF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Pupils per year group</a:t>
          </a:r>
        </a:p>
      </dgm:t>
    </dgm:pt>
    <dgm:pt modelId="{6C3F923E-8E7B-46C2-B984-D3286E1CA66D}" type="parTrans" cxnId="{99E52276-1143-4966-933C-08B28701D6BE}">
      <dgm:prSet/>
      <dgm:spPr/>
      <dgm:t>
        <a:bodyPr/>
        <a:lstStyle/>
        <a:p>
          <a:endParaRPr lang="en-US"/>
        </a:p>
      </dgm:t>
    </dgm:pt>
    <dgm:pt modelId="{5CFDCFC8-5C19-453C-9A54-7B4AD75F2D6E}" type="sibTrans" cxnId="{99E52276-1143-4966-933C-08B28701D6BE}">
      <dgm:prSet/>
      <dgm:spPr/>
      <dgm:t>
        <a:bodyPr/>
        <a:lstStyle/>
        <a:p>
          <a:endParaRPr lang="en-US"/>
        </a:p>
      </dgm:t>
    </dgm:pt>
    <dgm:pt modelId="{F40D76BD-432E-4058-9477-A7F84B54761D}">
      <dgm:prSet/>
      <dgm:spPr/>
      <dgm:t>
        <a:bodyPr/>
        <a:lstStyle/>
        <a:p>
          <a:r>
            <a:rPr lang="en-GB" dirty="0"/>
            <a:t>Primary </a:t>
          </a:r>
          <a:r>
            <a:rPr lang="en-GB" dirty="0" smtClean="0"/>
            <a:t>	&lt; </a:t>
          </a:r>
          <a:r>
            <a:rPr lang="en-GB" dirty="0"/>
            <a:t>21.4 pupils</a:t>
          </a:r>
        </a:p>
      </dgm:t>
    </dgm:pt>
    <dgm:pt modelId="{7753CC59-C5FA-4DAC-847F-BCAFD29C1BF0}" type="parTrans" cxnId="{D1857D1F-C918-44B0-B53D-672FA565F7FD}">
      <dgm:prSet/>
      <dgm:spPr/>
      <dgm:t>
        <a:bodyPr/>
        <a:lstStyle/>
        <a:p>
          <a:endParaRPr lang="en-US"/>
        </a:p>
      </dgm:t>
    </dgm:pt>
    <dgm:pt modelId="{F86CBA55-0D45-47AE-B5BE-CA08987002A9}" type="sibTrans" cxnId="{D1857D1F-C918-44B0-B53D-672FA565F7FD}">
      <dgm:prSet/>
      <dgm:spPr/>
      <dgm:t>
        <a:bodyPr/>
        <a:lstStyle/>
        <a:p>
          <a:endParaRPr lang="en-US"/>
        </a:p>
      </dgm:t>
    </dgm:pt>
    <dgm:pt modelId="{CA0D735D-CDE2-4931-BD36-3A670BC6CB6E}">
      <dgm:prSet/>
      <dgm:spPr/>
      <dgm:t>
        <a:bodyPr/>
        <a:lstStyle/>
        <a:p>
          <a:r>
            <a:rPr lang="en-GB" dirty="0"/>
            <a:t>Secondary </a:t>
          </a:r>
          <a:r>
            <a:rPr lang="en-GB" dirty="0" smtClean="0"/>
            <a:t>	&lt;</a:t>
          </a:r>
          <a:r>
            <a:rPr lang="en-GB" dirty="0"/>
            <a:t>120 pupils</a:t>
          </a:r>
        </a:p>
      </dgm:t>
    </dgm:pt>
    <dgm:pt modelId="{57588098-061A-4D84-8CE8-DBB76262E078}" type="parTrans" cxnId="{D9177FE1-BB47-46EC-AEE7-B9B2FA16B905}">
      <dgm:prSet/>
      <dgm:spPr/>
      <dgm:t>
        <a:bodyPr/>
        <a:lstStyle/>
        <a:p>
          <a:endParaRPr lang="en-US"/>
        </a:p>
      </dgm:t>
    </dgm:pt>
    <dgm:pt modelId="{ECD5C8CD-4CA6-4F2A-A3B3-3A76A3B60857}" type="sibTrans" cxnId="{D9177FE1-BB47-46EC-AEE7-B9B2FA16B905}">
      <dgm:prSet/>
      <dgm:spPr/>
      <dgm:t>
        <a:bodyPr/>
        <a:lstStyle/>
        <a:p>
          <a:endParaRPr lang="en-US"/>
        </a:p>
      </dgm:t>
    </dgm:pt>
    <dgm:pt modelId="{2CD21EFE-48CF-4B79-9535-004067DF144B}">
      <dgm:prSet/>
      <dgm:spPr/>
      <dgm:t>
        <a:bodyPr/>
        <a:lstStyle/>
        <a:p>
          <a:r>
            <a:rPr lang="en-GB" dirty="0"/>
            <a:t>All through </a:t>
          </a:r>
          <a:r>
            <a:rPr lang="en-GB" dirty="0" smtClean="0"/>
            <a:t>	&lt;62.5 </a:t>
          </a:r>
          <a:r>
            <a:rPr lang="en-GB" dirty="0"/>
            <a:t>pupils</a:t>
          </a:r>
        </a:p>
      </dgm:t>
    </dgm:pt>
    <dgm:pt modelId="{1A32348C-5EF9-4885-BC21-31595B10BFB2}" type="parTrans" cxnId="{959EB167-71AC-4D22-96B5-395031A8AB27}">
      <dgm:prSet/>
      <dgm:spPr/>
      <dgm:t>
        <a:bodyPr/>
        <a:lstStyle/>
        <a:p>
          <a:endParaRPr lang="en-US"/>
        </a:p>
      </dgm:t>
    </dgm:pt>
    <dgm:pt modelId="{A11EB769-25DD-46E4-A5DB-94244A1D6271}" type="sibTrans" cxnId="{959EB167-71AC-4D22-96B5-395031A8AB27}">
      <dgm:prSet/>
      <dgm:spPr/>
      <dgm:t>
        <a:bodyPr/>
        <a:lstStyle/>
        <a:p>
          <a:endParaRPr lang="en-US"/>
        </a:p>
      </dgm:t>
    </dgm:pt>
    <dgm:pt modelId="{83BCCBB2-20E1-4155-8C7E-8E95443BD07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Average distance to 2</a:t>
          </a:r>
          <a:r>
            <a:rPr lang="en-GB" baseline="30000" dirty="0">
              <a:solidFill>
                <a:schemeClr val="tx1"/>
              </a:solidFill>
            </a:rPr>
            <a:t>nd</a:t>
          </a:r>
          <a:r>
            <a:rPr lang="en-GB" dirty="0">
              <a:solidFill>
                <a:schemeClr val="tx1"/>
              </a:solidFill>
            </a:rPr>
            <a:t> nearest school</a:t>
          </a:r>
        </a:p>
      </dgm:t>
    </dgm:pt>
    <dgm:pt modelId="{36551371-8CC9-4614-B429-7F77B64DE89D}" type="parTrans" cxnId="{A04922A1-163F-45FA-8AA3-4BBCB6EF1D57}">
      <dgm:prSet/>
      <dgm:spPr/>
      <dgm:t>
        <a:bodyPr/>
        <a:lstStyle/>
        <a:p>
          <a:endParaRPr lang="en-US"/>
        </a:p>
      </dgm:t>
    </dgm:pt>
    <dgm:pt modelId="{70CBBD17-A7ED-4FCB-82C1-EB9D249EEB63}" type="sibTrans" cxnId="{A04922A1-163F-45FA-8AA3-4BBCB6EF1D57}">
      <dgm:prSet/>
      <dgm:spPr/>
      <dgm:t>
        <a:bodyPr/>
        <a:lstStyle/>
        <a:p>
          <a:endParaRPr lang="en-US"/>
        </a:p>
      </dgm:t>
    </dgm:pt>
    <dgm:pt modelId="{272BBCD5-F94C-495A-BEFD-D46335055763}">
      <dgm:prSet/>
      <dgm:spPr/>
      <dgm:t>
        <a:bodyPr/>
        <a:lstStyle/>
        <a:p>
          <a:r>
            <a:rPr lang="en-GB" dirty="0"/>
            <a:t>Primary </a:t>
          </a:r>
          <a:r>
            <a:rPr lang="en-GB" dirty="0" smtClean="0"/>
            <a:t>	&lt;/= </a:t>
          </a:r>
          <a:r>
            <a:rPr lang="en-GB" dirty="0"/>
            <a:t>2 miles</a:t>
          </a:r>
        </a:p>
      </dgm:t>
    </dgm:pt>
    <dgm:pt modelId="{3414D2C6-4266-40B1-9FAB-F26975BDCEC4}" type="parTrans" cxnId="{E4337CC6-1E4F-43B1-AB81-BCD98450E3F2}">
      <dgm:prSet/>
      <dgm:spPr/>
      <dgm:t>
        <a:bodyPr/>
        <a:lstStyle/>
        <a:p>
          <a:endParaRPr lang="en-US"/>
        </a:p>
      </dgm:t>
    </dgm:pt>
    <dgm:pt modelId="{690241C8-0D65-4679-ADBC-9F55BDD3F9D1}" type="sibTrans" cxnId="{E4337CC6-1E4F-43B1-AB81-BCD98450E3F2}">
      <dgm:prSet/>
      <dgm:spPr/>
      <dgm:t>
        <a:bodyPr/>
        <a:lstStyle/>
        <a:p>
          <a:endParaRPr lang="en-US"/>
        </a:p>
      </dgm:t>
    </dgm:pt>
    <dgm:pt modelId="{09F1C63E-639B-44F1-9CA3-95C0E1E6A172}">
      <dgm:prSet/>
      <dgm:spPr/>
      <dgm:t>
        <a:bodyPr/>
        <a:lstStyle/>
        <a:p>
          <a:r>
            <a:rPr lang="en-GB" dirty="0"/>
            <a:t>Secondary </a:t>
          </a:r>
          <a:r>
            <a:rPr lang="en-GB" dirty="0" smtClean="0"/>
            <a:t>	&lt;/= </a:t>
          </a:r>
          <a:r>
            <a:rPr lang="en-GB" dirty="0"/>
            <a:t>3 miles</a:t>
          </a:r>
        </a:p>
      </dgm:t>
    </dgm:pt>
    <dgm:pt modelId="{A83E1A9F-CA60-4688-B5F1-C2A9A666F8B9}" type="parTrans" cxnId="{98E3A7CE-09CF-4CFA-8DE8-DBA73A130AB1}">
      <dgm:prSet/>
      <dgm:spPr/>
      <dgm:t>
        <a:bodyPr/>
        <a:lstStyle/>
        <a:p>
          <a:endParaRPr lang="en-US"/>
        </a:p>
      </dgm:t>
    </dgm:pt>
    <dgm:pt modelId="{85CF4CAF-F0AC-4DD9-9BC7-7EFD338C727C}" type="sibTrans" cxnId="{98E3A7CE-09CF-4CFA-8DE8-DBA73A130AB1}">
      <dgm:prSet/>
      <dgm:spPr/>
      <dgm:t>
        <a:bodyPr/>
        <a:lstStyle/>
        <a:p>
          <a:endParaRPr lang="en-US"/>
        </a:p>
      </dgm:t>
    </dgm:pt>
    <dgm:pt modelId="{B89895BC-4BC6-4B64-8B5A-F9B21E062F00}">
      <dgm:prSet/>
      <dgm:spPr/>
      <dgm:t>
        <a:bodyPr/>
        <a:lstStyle/>
        <a:p>
          <a:r>
            <a:rPr lang="en-GB" dirty="0"/>
            <a:t>All through </a:t>
          </a:r>
          <a:r>
            <a:rPr lang="en-GB" dirty="0" smtClean="0"/>
            <a:t>	&lt;/= </a:t>
          </a:r>
          <a:r>
            <a:rPr lang="en-GB" dirty="0"/>
            <a:t>2 miles</a:t>
          </a:r>
        </a:p>
      </dgm:t>
    </dgm:pt>
    <dgm:pt modelId="{31CE7086-4EE7-43BA-AA69-8D20F110C5E8}" type="parTrans" cxnId="{828E63CF-0629-42E6-B1D2-25A2AEE659B8}">
      <dgm:prSet/>
      <dgm:spPr/>
      <dgm:t>
        <a:bodyPr/>
        <a:lstStyle/>
        <a:p>
          <a:endParaRPr lang="en-US"/>
        </a:p>
      </dgm:t>
    </dgm:pt>
    <dgm:pt modelId="{2B894D16-2FD2-45F9-BB16-8711CE7429FA}" type="sibTrans" cxnId="{828E63CF-0629-42E6-B1D2-25A2AEE659B8}">
      <dgm:prSet/>
      <dgm:spPr/>
      <dgm:t>
        <a:bodyPr/>
        <a:lstStyle/>
        <a:p>
          <a:endParaRPr lang="en-US"/>
        </a:p>
      </dgm:t>
    </dgm:pt>
    <dgm:pt modelId="{5C17D302-72F7-4EA4-B17E-FBA0E2096391}">
      <dgm:prSet custT="1"/>
      <dgm:spPr/>
      <dgm:t>
        <a:bodyPr/>
        <a:lstStyle/>
        <a:p>
          <a:r>
            <a:rPr lang="en-GB" sz="4000" b="1" dirty="0" smtClean="0">
              <a:solidFill>
                <a:schemeClr val="tx1"/>
              </a:solidFill>
            </a:rPr>
            <a:t>Sparsity funding</a:t>
          </a:r>
          <a:endParaRPr lang="en-GB" sz="4000" b="1" dirty="0">
            <a:solidFill>
              <a:schemeClr val="tx1"/>
            </a:solidFill>
          </a:endParaRPr>
        </a:p>
      </dgm:t>
    </dgm:pt>
    <dgm:pt modelId="{B3632CE0-9B20-4B71-8F94-1C2B9B243E7A}" type="parTrans" cxnId="{0D431AB5-5CDC-42DE-B3EC-E3E52F89BA6B}">
      <dgm:prSet/>
      <dgm:spPr/>
      <dgm:t>
        <a:bodyPr/>
        <a:lstStyle/>
        <a:p>
          <a:endParaRPr lang="en-GB"/>
        </a:p>
      </dgm:t>
    </dgm:pt>
    <dgm:pt modelId="{FD629567-CD02-481A-A08B-2E0577AA23E9}" type="sibTrans" cxnId="{0D431AB5-5CDC-42DE-B3EC-E3E52F89BA6B}">
      <dgm:prSet/>
      <dgm:spPr/>
      <dgm:t>
        <a:bodyPr/>
        <a:lstStyle/>
        <a:p>
          <a:endParaRPr lang="en-GB"/>
        </a:p>
      </dgm:t>
    </dgm:pt>
    <dgm:pt modelId="{29F3FE23-0FF2-45A7-9A4D-D64300E8EB94}">
      <dgm:prSet/>
      <dgm:spPr/>
      <dgm:t>
        <a:bodyPr/>
        <a:lstStyle/>
        <a:p>
          <a:endParaRPr lang="en-GB" dirty="0"/>
        </a:p>
      </dgm:t>
    </dgm:pt>
    <dgm:pt modelId="{4A47991F-462E-4AE1-9CD2-BA7875AF3F22}" type="parTrans" cxnId="{2A3765A7-894F-4895-BCE3-78E8750F0894}">
      <dgm:prSet/>
      <dgm:spPr/>
      <dgm:t>
        <a:bodyPr/>
        <a:lstStyle/>
        <a:p>
          <a:endParaRPr lang="en-GB"/>
        </a:p>
      </dgm:t>
    </dgm:pt>
    <dgm:pt modelId="{C7719633-2935-459A-9DDC-1E28744ED6B9}" type="sibTrans" cxnId="{2A3765A7-894F-4895-BCE3-78E8750F0894}">
      <dgm:prSet/>
      <dgm:spPr/>
      <dgm:t>
        <a:bodyPr/>
        <a:lstStyle/>
        <a:p>
          <a:endParaRPr lang="en-GB"/>
        </a:p>
      </dgm:t>
    </dgm:pt>
    <dgm:pt modelId="{D3AF05EC-1471-4D5A-A2B6-51BA98545DD8}" type="pres">
      <dgm:prSet presAssocID="{24272A32-0898-4EE4-9DB0-FA0F07A188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2AA17B-0577-4730-B00D-C472C4B64F67}" type="pres">
      <dgm:prSet presAssocID="{5C17D302-72F7-4EA4-B17E-FBA0E2096391}" presName="linNode" presStyleCnt="0"/>
      <dgm:spPr/>
    </dgm:pt>
    <dgm:pt modelId="{D9C62991-8BDB-42B2-AADE-A6DC9329E495}" type="pres">
      <dgm:prSet presAssocID="{5C17D302-72F7-4EA4-B17E-FBA0E2096391}" presName="parentText" presStyleLbl="node1" presStyleIdx="0" presStyleCnt="1" custScaleX="115218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AAD89-91B6-46DB-BB97-7F1C0888499D}" type="pres">
      <dgm:prSet presAssocID="{5C17D302-72F7-4EA4-B17E-FBA0E2096391}" presName="descendantText" presStyleLbl="alignAccFollowNode1" presStyleIdx="0" presStyleCnt="1" custScaleX="1536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E52276-1143-4966-933C-08B28701D6BE}" srcId="{5C17D302-72F7-4EA4-B17E-FBA0E2096391}" destId="{4E8BE000-B7D6-44A6-9923-93A38C2BEAFC}" srcOrd="0" destOrd="0" parTransId="{6C3F923E-8E7B-46C2-B984-D3286E1CA66D}" sibTransId="{5CFDCFC8-5C19-453C-9A54-7B4AD75F2D6E}"/>
    <dgm:cxn modelId="{7236DEC3-8CD3-4280-A4F1-352D2A771638}" type="presOf" srcId="{09F1C63E-639B-44F1-9CA3-95C0E1E6A172}" destId="{7DEAAD89-91B6-46DB-BB97-7F1C0888499D}" srcOrd="0" destOrd="7" presId="urn:microsoft.com/office/officeart/2005/8/layout/vList5"/>
    <dgm:cxn modelId="{D9177FE1-BB47-46EC-AEE7-B9B2FA16B905}" srcId="{4E8BE000-B7D6-44A6-9923-93A38C2BEAFC}" destId="{CA0D735D-CDE2-4931-BD36-3A670BC6CB6E}" srcOrd="1" destOrd="0" parTransId="{57588098-061A-4D84-8CE8-DBB76262E078}" sibTransId="{ECD5C8CD-4CA6-4F2A-A3B3-3A76A3B60857}"/>
    <dgm:cxn modelId="{959EB167-71AC-4D22-96B5-395031A8AB27}" srcId="{4E8BE000-B7D6-44A6-9923-93A38C2BEAFC}" destId="{2CD21EFE-48CF-4B79-9535-004067DF144B}" srcOrd="2" destOrd="0" parTransId="{1A32348C-5EF9-4885-BC21-31595B10BFB2}" sibTransId="{A11EB769-25DD-46E4-A5DB-94244A1D6271}"/>
    <dgm:cxn modelId="{E4337CC6-1E4F-43B1-AB81-BCD98450E3F2}" srcId="{83BCCBB2-20E1-4155-8C7E-8E95443BD075}" destId="{272BBCD5-F94C-495A-BEFD-D46335055763}" srcOrd="0" destOrd="0" parTransId="{3414D2C6-4266-40B1-9FAB-F26975BDCEC4}" sibTransId="{690241C8-0D65-4679-ADBC-9F55BDD3F9D1}"/>
    <dgm:cxn modelId="{D1F0551E-F1F6-4664-99B3-8E458B9FDA08}" type="presOf" srcId="{CA0D735D-CDE2-4931-BD36-3A670BC6CB6E}" destId="{7DEAAD89-91B6-46DB-BB97-7F1C0888499D}" srcOrd="0" destOrd="2" presId="urn:microsoft.com/office/officeart/2005/8/layout/vList5"/>
    <dgm:cxn modelId="{A04922A1-163F-45FA-8AA3-4BBCB6EF1D57}" srcId="{5C17D302-72F7-4EA4-B17E-FBA0E2096391}" destId="{83BCCBB2-20E1-4155-8C7E-8E95443BD075}" srcOrd="1" destOrd="0" parTransId="{36551371-8CC9-4614-B429-7F77B64DE89D}" sibTransId="{70CBBD17-A7ED-4FCB-82C1-EB9D249EEB63}"/>
    <dgm:cxn modelId="{828E63CF-0629-42E6-B1D2-25A2AEE659B8}" srcId="{83BCCBB2-20E1-4155-8C7E-8E95443BD075}" destId="{B89895BC-4BC6-4B64-8B5A-F9B21E062F00}" srcOrd="2" destOrd="0" parTransId="{31CE7086-4EE7-43BA-AA69-8D20F110C5E8}" sibTransId="{2B894D16-2FD2-45F9-BB16-8711CE7429FA}"/>
    <dgm:cxn modelId="{E9FC8D4D-ED90-4C1E-AE0C-4D09C1B8AD6D}" type="presOf" srcId="{2CD21EFE-48CF-4B79-9535-004067DF144B}" destId="{7DEAAD89-91B6-46DB-BB97-7F1C0888499D}" srcOrd="0" destOrd="3" presId="urn:microsoft.com/office/officeart/2005/8/layout/vList5"/>
    <dgm:cxn modelId="{10FA779B-A261-435F-9F08-65D853B5CE42}" type="presOf" srcId="{B89895BC-4BC6-4B64-8B5A-F9B21E062F00}" destId="{7DEAAD89-91B6-46DB-BB97-7F1C0888499D}" srcOrd="0" destOrd="8" presId="urn:microsoft.com/office/officeart/2005/8/layout/vList5"/>
    <dgm:cxn modelId="{D1857D1F-C918-44B0-B53D-672FA565F7FD}" srcId="{4E8BE000-B7D6-44A6-9923-93A38C2BEAFC}" destId="{F40D76BD-432E-4058-9477-A7F84B54761D}" srcOrd="0" destOrd="0" parTransId="{7753CC59-C5FA-4DAC-847F-BCAFD29C1BF0}" sibTransId="{F86CBA55-0D45-47AE-B5BE-CA08987002A9}"/>
    <dgm:cxn modelId="{2A3765A7-894F-4895-BCE3-78E8750F0894}" srcId="{4E8BE000-B7D6-44A6-9923-93A38C2BEAFC}" destId="{29F3FE23-0FF2-45A7-9A4D-D64300E8EB94}" srcOrd="3" destOrd="0" parTransId="{4A47991F-462E-4AE1-9CD2-BA7875AF3F22}" sibTransId="{C7719633-2935-459A-9DDC-1E28744ED6B9}"/>
    <dgm:cxn modelId="{C85A2B65-610F-49FF-806C-CD85A50E1C5D}" type="presOf" srcId="{24272A32-0898-4EE4-9DB0-FA0F07A188C4}" destId="{D3AF05EC-1471-4D5A-A2B6-51BA98545DD8}" srcOrd="0" destOrd="0" presId="urn:microsoft.com/office/officeart/2005/8/layout/vList5"/>
    <dgm:cxn modelId="{835E0089-FAF2-475D-819C-0CD4678AC03F}" type="presOf" srcId="{5C17D302-72F7-4EA4-B17E-FBA0E2096391}" destId="{D9C62991-8BDB-42B2-AADE-A6DC9329E495}" srcOrd="0" destOrd="0" presId="urn:microsoft.com/office/officeart/2005/8/layout/vList5"/>
    <dgm:cxn modelId="{4D218708-DFD9-473D-B281-AA054A0CB844}" type="presOf" srcId="{83BCCBB2-20E1-4155-8C7E-8E95443BD075}" destId="{7DEAAD89-91B6-46DB-BB97-7F1C0888499D}" srcOrd="0" destOrd="5" presId="urn:microsoft.com/office/officeart/2005/8/layout/vList5"/>
    <dgm:cxn modelId="{976FC5F1-8AAB-437D-85F8-1A76FB843126}" type="presOf" srcId="{F40D76BD-432E-4058-9477-A7F84B54761D}" destId="{7DEAAD89-91B6-46DB-BB97-7F1C0888499D}" srcOrd="0" destOrd="1" presId="urn:microsoft.com/office/officeart/2005/8/layout/vList5"/>
    <dgm:cxn modelId="{05E24072-0538-4018-A95B-97AFF1F6A48A}" type="presOf" srcId="{272BBCD5-F94C-495A-BEFD-D46335055763}" destId="{7DEAAD89-91B6-46DB-BB97-7F1C0888499D}" srcOrd="0" destOrd="6" presId="urn:microsoft.com/office/officeart/2005/8/layout/vList5"/>
    <dgm:cxn modelId="{8CC6AD14-04B8-45C0-B249-09FB993F9513}" type="presOf" srcId="{4E8BE000-B7D6-44A6-9923-93A38C2BEAFC}" destId="{7DEAAD89-91B6-46DB-BB97-7F1C0888499D}" srcOrd="0" destOrd="0" presId="urn:microsoft.com/office/officeart/2005/8/layout/vList5"/>
    <dgm:cxn modelId="{0D431AB5-5CDC-42DE-B3EC-E3E52F89BA6B}" srcId="{24272A32-0898-4EE4-9DB0-FA0F07A188C4}" destId="{5C17D302-72F7-4EA4-B17E-FBA0E2096391}" srcOrd="0" destOrd="0" parTransId="{B3632CE0-9B20-4B71-8F94-1C2B9B243E7A}" sibTransId="{FD629567-CD02-481A-A08B-2E0577AA23E9}"/>
    <dgm:cxn modelId="{98E3A7CE-09CF-4CFA-8DE8-DBA73A130AB1}" srcId="{83BCCBB2-20E1-4155-8C7E-8E95443BD075}" destId="{09F1C63E-639B-44F1-9CA3-95C0E1E6A172}" srcOrd="1" destOrd="0" parTransId="{A83E1A9F-CA60-4688-B5F1-C2A9A666F8B9}" sibTransId="{85CF4CAF-F0AC-4DD9-9BC7-7EFD338C727C}"/>
    <dgm:cxn modelId="{643D2D2B-C3B1-4E58-B424-F3A9D9FAB2D4}" type="presOf" srcId="{29F3FE23-0FF2-45A7-9A4D-D64300E8EB94}" destId="{7DEAAD89-91B6-46DB-BB97-7F1C0888499D}" srcOrd="0" destOrd="4" presId="urn:microsoft.com/office/officeart/2005/8/layout/vList5"/>
    <dgm:cxn modelId="{CEACFC65-679E-4BB9-9D8E-5FD11BDDA2DC}" type="presParOf" srcId="{D3AF05EC-1471-4D5A-A2B6-51BA98545DD8}" destId="{8A2AA17B-0577-4730-B00D-C472C4B64F67}" srcOrd="0" destOrd="0" presId="urn:microsoft.com/office/officeart/2005/8/layout/vList5"/>
    <dgm:cxn modelId="{957B523F-472F-4224-B71A-00EC98A16285}" type="presParOf" srcId="{8A2AA17B-0577-4730-B00D-C472C4B64F67}" destId="{D9C62991-8BDB-42B2-AADE-A6DC9329E495}" srcOrd="0" destOrd="0" presId="urn:microsoft.com/office/officeart/2005/8/layout/vList5"/>
    <dgm:cxn modelId="{76D6D66A-0477-4500-8167-98A2F074B39D}" type="presParOf" srcId="{8A2AA17B-0577-4730-B00D-C472C4B64F67}" destId="{7DEAAD89-91B6-46DB-BB97-7F1C088849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272A32-0898-4EE4-9DB0-FA0F07A188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BE000-B7D6-44A6-9923-93A38C2BEAFC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Current</a:t>
          </a:r>
          <a:endParaRPr lang="en-GB" dirty="0">
            <a:solidFill>
              <a:schemeClr val="tx1"/>
            </a:solidFill>
          </a:endParaRPr>
        </a:p>
      </dgm:t>
    </dgm:pt>
    <dgm:pt modelId="{6C3F923E-8E7B-46C2-B984-D3286E1CA66D}" type="parTrans" cxnId="{99E52276-1143-4966-933C-08B28701D6BE}">
      <dgm:prSet/>
      <dgm:spPr/>
      <dgm:t>
        <a:bodyPr/>
        <a:lstStyle/>
        <a:p>
          <a:endParaRPr lang="en-US"/>
        </a:p>
      </dgm:t>
    </dgm:pt>
    <dgm:pt modelId="{5CFDCFC8-5C19-453C-9A54-7B4AD75F2D6E}" type="sibTrans" cxnId="{99E52276-1143-4966-933C-08B28701D6BE}">
      <dgm:prSet/>
      <dgm:spPr/>
      <dgm:t>
        <a:bodyPr/>
        <a:lstStyle/>
        <a:p>
          <a:endParaRPr lang="en-US"/>
        </a:p>
      </dgm:t>
    </dgm:pt>
    <dgm:pt modelId="{5C17D302-72F7-4EA4-B17E-FBA0E2096391}">
      <dgm:prSet custT="1"/>
      <dgm:spPr/>
      <dgm:t>
        <a:bodyPr/>
        <a:lstStyle/>
        <a:p>
          <a:r>
            <a:rPr lang="en-GB" sz="4000" b="1" dirty="0" smtClean="0">
              <a:solidFill>
                <a:schemeClr val="tx1"/>
              </a:solidFill>
            </a:rPr>
            <a:t>Sparsity funding</a:t>
          </a:r>
          <a:endParaRPr lang="en-GB" sz="4000" b="1" dirty="0">
            <a:solidFill>
              <a:schemeClr val="tx1"/>
            </a:solidFill>
          </a:endParaRPr>
        </a:p>
      </dgm:t>
    </dgm:pt>
    <dgm:pt modelId="{B3632CE0-9B20-4B71-8F94-1C2B9B243E7A}" type="parTrans" cxnId="{0D431AB5-5CDC-42DE-B3EC-E3E52F89BA6B}">
      <dgm:prSet/>
      <dgm:spPr/>
      <dgm:t>
        <a:bodyPr/>
        <a:lstStyle/>
        <a:p>
          <a:endParaRPr lang="en-GB"/>
        </a:p>
      </dgm:t>
    </dgm:pt>
    <dgm:pt modelId="{FD629567-CD02-481A-A08B-2E0577AA23E9}" type="sibTrans" cxnId="{0D431AB5-5CDC-42DE-B3EC-E3E52F89BA6B}">
      <dgm:prSet/>
      <dgm:spPr/>
      <dgm:t>
        <a:bodyPr/>
        <a:lstStyle/>
        <a:p>
          <a:endParaRPr lang="en-GB"/>
        </a:p>
      </dgm:t>
    </dgm:pt>
    <dgm:pt modelId="{29F3FE23-0FF2-45A7-9A4D-D64300E8EB94}">
      <dgm:prSet/>
      <dgm:spPr/>
      <dgm:t>
        <a:bodyPr/>
        <a:lstStyle/>
        <a:p>
          <a:endParaRPr lang="en-GB" dirty="0"/>
        </a:p>
      </dgm:t>
    </dgm:pt>
    <dgm:pt modelId="{4A47991F-462E-4AE1-9CD2-BA7875AF3F22}" type="parTrans" cxnId="{2A3765A7-894F-4895-BCE3-78E8750F0894}">
      <dgm:prSet/>
      <dgm:spPr/>
      <dgm:t>
        <a:bodyPr/>
        <a:lstStyle/>
        <a:p>
          <a:endParaRPr lang="en-GB"/>
        </a:p>
      </dgm:t>
    </dgm:pt>
    <dgm:pt modelId="{C7719633-2935-459A-9DDC-1E28744ED6B9}" type="sibTrans" cxnId="{2A3765A7-894F-4895-BCE3-78E8750F0894}">
      <dgm:prSet/>
      <dgm:spPr/>
      <dgm:t>
        <a:bodyPr/>
        <a:lstStyle/>
        <a:p>
          <a:endParaRPr lang="en-GB"/>
        </a:p>
      </dgm:t>
    </dgm:pt>
    <dgm:pt modelId="{24DD395B-22CF-445F-B34B-3B0EB10043E3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Fixed sum £15k</a:t>
          </a:r>
          <a:endParaRPr lang="en-GB" dirty="0">
            <a:solidFill>
              <a:schemeClr val="tx1"/>
            </a:solidFill>
          </a:endParaRPr>
        </a:p>
      </dgm:t>
    </dgm:pt>
    <dgm:pt modelId="{B705F743-B0F4-4C4A-9CCF-284DD9EC7C68}" type="parTrans" cxnId="{5AB8E7F8-C3CA-446C-A351-DFA4A9E06718}">
      <dgm:prSet/>
      <dgm:spPr/>
      <dgm:t>
        <a:bodyPr/>
        <a:lstStyle/>
        <a:p>
          <a:endParaRPr lang="en-GB"/>
        </a:p>
      </dgm:t>
    </dgm:pt>
    <dgm:pt modelId="{4775676F-1CA7-4071-B26C-AF299E4DB6DE}" type="sibTrans" cxnId="{5AB8E7F8-C3CA-446C-A351-DFA4A9E06718}">
      <dgm:prSet/>
      <dgm:spPr/>
      <dgm:t>
        <a:bodyPr/>
        <a:lstStyle/>
        <a:p>
          <a:endParaRPr lang="en-GB"/>
        </a:p>
      </dgm:t>
    </dgm:pt>
    <dgm:pt modelId="{82FBF250-83F7-470D-B7F6-8F2C85F1C902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48 schools</a:t>
          </a:r>
          <a:endParaRPr lang="en-GB" dirty="0">
            <a:solidFill>
              <a:schemeClr val="tx1"/>
            </a:solidFill>
          </a:endParaRPr>
        </a:p>
      </dgm:t>
    </dgm:pt>
    <dgm:pt modelId="{FC08CBBC-3FB8-4A24-889F-03C6D617533E}" type="parTrans" cxnId="{1DD674B1-38E1-4654-B81D-E8440B30A9D8}">
      <dgm:prSet/>
      <dgm:spPr/>
      <dgm:t>
        <a:bodyPr/>
        <a:lstStyle/>
        <a:p>
          <a:endParaRPr lang="en-GB"/>
        </a:p>
      </dgm:t>
    </dgm:pt>
    <dgm:pt modelId="{7D19364D-7835-4402-A30E-657AA391FDCE}" type="sibTrans" cxnId="{1DD674B1-38E1-4654-B81D-E8440B30A9D8}">
      <dgm:prSet/>
      <dgm:spPr/>
      <dgm:t>
        <a:bodyPr/>
        <a:lstStyle/>
        <a:p>
          <a:endParaRPr lang="en-GB"/>
        </a:p>
      </dgm:t>
    </dgm:pt>
    <dgm:pt modelId="{BA9A3300-4DB1-4810-AD8B-CB1B7FABD2DA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NFF</a:t>
          </a:r>
          <a:endParaRPr lang="en-GB" dirty="0">
            <a:solidFill>
              <a:schemeClr val="tx1"/>
            </a:solidFill>
          </a:endParaRPr>
        </a:p>
      </dgm:t>
    </dgm:pt>
    <dgm:pt modelId="{49D19166-0F7A-4A46-9D56-5B6E19BD0946}" type="parTrans" cxnId="{42473406-982A-408D-9829-A158D8C1BEAF}">
      <dgm:prSet/>
      <dgm:spPr/>
      <dgm:t>
        <a:bodyPr/>
        <a:lstStyle/>
        <a:p>
          <a:endParaRPr lang="en-GB"/>
        </a:p>
      </dgm:t>
    </dgm:pt>
    <dgm:pt modelId="{F35C2BE8-00A9-48AE-B2A6-C3136CC319FC}" type="sibTrans" cxnId="{42473406-982A-408D-9829-A158D8C1BEAF}">
      <dgm:prSet/>
      <dgm:spPr/>
      <dgm:t>
        <a:bodyPr/>
        <a:lstStyle/>
        <a:p>
          <a:endParaRPr lang="en-GB"/>
        </a:p>
      </dgm:t>
    </dgm:pt>
    <dgm:pt modelId="{D794B2A5-A52C-4EC0-BBCB-742FB06599DA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Funding Tapered</a:t>
          </a:r>
          <a:endParaRPr lang="en-GB" dirty="0">
            <a:solidFill>
              <a:schemeClr val="tx1"/>
            </a:solidFill>
          </a:endParaRPr>
        </a:p>
      </dgm:t>
    </dgm:pt>
    <dgm:pt modelId="{61C591F0-E46B-43A4-B40B-83B598984A55}" type="parTrans" cxnId="{5FF4173A-8140-484C-998D-01A55A74E21E}">
      <dgm:prSet/>
      <dgm:spPr/>
      <dgm:t>
        <a:bodyPr/>
        <a:lstStyle/>
        <a:p>
          <a:endParaRPr lang="en-GB"/>
        </a:p>
      </dgm:t>
    </dgm:pt>
    <dgm:pt modelId="{E416AFF9-F0B9-4754-8EFB-08D643460484}" type="sibTrans" cxnId="{5FF4173A-8140-484C-998D-01A55A74E21E}">
      <dgm:prSet/>
      <dgm:spPr/>
      <dgm:t>
        <a:bodyPr/>
        <a:lstStyle/>
        <a:p>
          <a:endParaRPr lang="en-GB"/>
        </a:p>
      </dgm:t>
    </dgm:pt>
    <dgm:pt modelId="{7E4F9696-23A5-4E90-BFB5-839BEF4694C0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Primary to £25k</a:t>
          </a:r>
          <a:endParaRPr lang="en-GB" dirty="0">
            <a:solidFill>
              <a:schemeClr val="tx1"/>
            </a:solidFill>
          </a:endParaRPr>
        </a:p>
      </dgm:t>
    </dgm:pt>
    <dgm:pt modelId="{F619E1E9-63C1-43C9-8127-FBEBDED69AD1}" type="parTrans" cxnId="{F860BD8F-09C1-449D-814C-A942ABA0B9D0}">
      <dgm:prSet/>
      <dgm:spPr/>
      <dgm:t>
        <a:bodyPr/>
        <a:lstStyle/>
        <a:p>
          <a:endParaRPr lang="en-GB"/>
        </a:p>
      </dgm:t>
    </dgm:pt>
    <dgm:pt modelId="{61450FAC-6633-448D-84B1-989FD775A992}" type="sibTrans" cxnId="{F860BD8F-09C1-449D-814C-A942ABA0B9D0}">
      <dgm:prSet/>
      <dgm:spPr/>
      <dgm:t>
        <a:bodyPr/>
        <a:lstStyle/>
        <a:p>
          <a:endParaRPr lang="en-GB"/>
        </a:p>
      </dgm:t>
    </dgm:pt>
    <dgm:pt modelId="{C79D936E-9C58-4030-9B15-A8E306D68ABF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Secondary to £65k</a:t>
          </a:r>
          <a:endParaRPr lang="en-GB" dirty="0">
            <a:solidFill>
              <a:schemeClr val="tx1"/>
            </a:solidFill>
          </a:endParaRPr>
        </a:p>
      </dgm:t>
    </dgm:pt>
    <dgm:pt modelId="{2282599E-DAE4-47AE-9B13-BF593AEB52C0}" type="parTrans" cxnId="{380457C4-843A-42C4-9A95-E1AE194E7BBB}">
      <dgm:prSet/>
      <dgm:spPr/>
      <dgm:t>
        <a:bodyPr/>
        <a:lstStyle/>
        <a:p>
          <a:endParaRPr lang="en-GB"/>
        </a:p>
      </dgm:t>
    </dgm:pt>
    <dgm:pt modelId="{C5E9F6E7-ACB2-49D9-BE5F-C6B565774C4E}" type="sibTrans" cxnId="{380457C4-843A-42C4-9A95-E1AE194E7BBB}">
      <dgm:prSet/>
      <dgm:spPr/>
      <dgm:t>
        <a:bodyPr/>
        <a:lstStyle/>
        <a:p>
          <a:endParaRPr lang="en-GB"/>
        </a:p>
      </dgm:t>
    </dgm:pt>
    <dgm:pt modelId="{D3AF05EC-1471-4D5A-A2B6-51BA98545DD8}" type="pres">
      <dgm:prSet presAssocID="{24272A32-0898-4EE4-9DB0-FA0F07A188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2AA17B-0577-4730-B00D-C472C4B64F67}" type="pres">
      <dgm:prSet presAssocID="{5C17D302-72F7-4EA4-B17E-FBA0E2096391}" presName="linNode" presStyleCnt="0"/>
      <dgm:spPr/>
    </dgm:pt>
    <dgm:pt modelId="{D9C62991-8BDB-42B2-AADE-A6DC9329E495}" type="pres">
      <dgm:prSet presAssocID="{5C17D302-72F7-4EA4-B17E-FBA0E2096391}" presName="parentText" presStyleLbl="node1" presStyleIdx="0" presStyleCnt="1" custScaleX="115218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EAAD89-91B6-46DB-BB97-7F1C0888499D}" type="pres">
      <dgm:prSet presAssocID="{5C17D302-72F7-4EA4-B17E-FBA0E2096391}" presName="descendantText" presStyleLbl="alignAccFollowNode1" presStyleIdx="0" presStyleCnt="1" custScaleX="153685" custLinFactNeighborX="-338" custLinFactNeighborY="-18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E52276-1143-4966-933C-08B28701D6BE}" srcId="{5C17D302-72F7-4EA4-B17E-FBA0E2096391}" destId="{4E8BE000-B7D6-44A6-9923-93A38C2BEAFC}" srcOrd="0" destOrd="0" parTransId="{6C3F923E-8E7B-46C2-B984-D3286E1CA66D}" sibTransId="{5CFDCFC8-5C19-453C-9A54-7B4AD75F2D6E}"/>
    <dgm:cxn modelId="{394C523B-9D01-413B-A27C-FBAEE3877518}" type="presOf" srcId="{D794B2A5-A52C-4EC0-BBCB-742FB06599DA}" destId="{7DEAAD89-91B6-46DB-BB97-7F1C0888499D}" srcOrd="0" destOrd="4" presId="urn:microsoft.com/office/officeart/2005/8/layout/vList5"/>
    <dgm:cxn modelId="{42473406-982A-408D-9829-A158D8C1BEAF}" srcId="{5C17D302-72F7-4EA4-B17E-FBA0E2096391}" destId="{BA9A3300-4DB1-4810-AD8B-CB1B7FABD2DA}" srcOrd="1" destOrd="0" parTransId="{49D19166-0F7A-4A46-9D56-5B6E19BD0946}" sibTransId="{F35C2BE8-00A9-48AE-B2A6-C3136CC319FC}"/>
    <dgm:cxn modelId="{A67345C4-3D72-4C20-8B87-6D10832A5841}" type="presOf" srcId="{4E8BE000-B7D6-44A6-9923-93A38C2BEAFC}" destId="{7DEAAD89-91B6-46DB-BB97-7F1C0888499D}" srcOrd="0" destOrd="0" presId="urn:microsoft.com/office/officeart/2005/8/layout/vList5"/>
    <dgm:cxn modelId="{1DD674B1-38E1-4654-B81D-E8440B30A9D8}" srcId="{4E8BE000-B7D6-44A6-9923-93A38C2BEAFC}" destId="{82FBF250-83F7-470D-B7F6-8F2C85F1C902}" srcOrd="1" destOrd="0" parTransId="{FC08CBBC-3FB8-4A24-889F-03C6D617533E}" sibTransId="{7D19364D-7835-4402-A30E-657AA391FDCE}"/>
    <dgm:cxn modelId="{5FF4173A-8140-484C-998D-01A55A74E21E}" srcId="{BA9A3300-4DB1-4810-AD8B-CB1B7FABD2DA}" destId="{D794B2A5-A52C-4EC0-BBCB-742FB06599DA}" srcOrd="0" destOrd="0" parTransId="{61C591F0-E46B-43A4-B40B-83B598984A55}" sibTransId="{E416AFF9-F0B9-4754-8EFB-08D643460484}"/>
    <dgm:cxn modelId="{F860BD8F-09C1-449D-814C-A942ABA0B9D0}" srcId="{BA9A3300-4DB1-4810-AD8B-CB1B7FABD2DA}" destId="{7E4F9696-23A5-4E90-BFB5-839BEF4694C0}" srcOrd="1" destOrd="0" parTransId="{F619E1E9-63C1-43C9-8127-FBEBDED69AD1}" sibTransId="{61450FAC-6633-448D-84B1-989FD775A992}"/>
    <dgm:cxn modelId="{B5FB70A6-DD50-46BC-9AD0-72F18BDB4013}" type="presOf" srcId="{5C17D302-72F7-4EA4-B17E-FBA0E2096391}" destId="{D9C62991-8BDB-42B2-AADE-A6DC9329E495}" srcOrd="0" destOrd="0" presId="urn:microsoft.com/office/officeart/2005/8/layout/vList5"/>
    <dgm:cxn modelId="{0387B724-704F-4204-B2D4-BA088CCF6584}" type="presOf" srcId="{C79D936E-9C58-4030-9B15-A8E306D68ABF}" destId="{7DEAAD89-91B6-46DB-BB97-7F1C0888499D}" srcOrd="0" destOrd="6" presId="urn:microsoft.com/office/officeart/2005/8/layout/vList5"/>
    <dgm:cxn modelId="{71E3CED1-F918-4E67-B61C-C233B2C1D881}" type="presOf" srcId="{82FBF250-83F7-470D-B7F6-8F2C85F1C902}" destId="{7DEAAD89-91B6-46DB-BB97-7F1C0888499D}" srcOrd="0" destOrd="2" presId="urn:microsoft.com/office/officeart/2005/8/layout/vList5"/>
    <dgm:cxn modelId="{5AB8E7F8-C3CA-446C-A351-DFA4A9E06718}" srcId="{4E8BE000-B7D6-44A6-9923-93A38C2BEAFC}" destId="{24DD395B-22CF-445F-B34B-3B0EB10043E3}" srcOrd="0" destOrd="0" parTransId="{B705F743-B0F4-4C4A-9CCF-284DD9EC7C68}" sibTransId="{4775676F-1CA7-4071-B26C-AF299E4DB6DE}"/>
    <dgm:cxn modelId="{380457C4-843A-42C4-9A95-E1AE194E7BBB}" srcId="{BA9A3300-4DB1-4810-AD8B-CB1B7FABD2DA}" destId="{C79D936E-9C58-4030-9B15-A8E306D68ABF}" srcOrd="2" destOrd="0" parTransId="{2282599E-DAE4-47AE-9B13-BF593AEB52C0}" sibTransId="{C5E9F6E7-ACB2-49D9-BE5F-C6B565774C4E}"/>
    <dgm:cxn modelId="{AD13498D-4061-4F23-B196-EECBBCBB6235}" type="presOf" srcId="{7E4F9696-23A5-4E90-BFB5-839BEF4694C0}" destId="{7DEAAD89-91B6-46DB-BB97-7F1C0888499D}" srcOrd="0" destOrd="5" presId="urn:microsoft.com/office/officeart/2005/8/layout/vList5"/>
    <dgm:cxn modelId="{2A3765A7-894F-4895-BCE3-78E8750F0894}" srcId="{BA9A3300-4DB1-4810-AD8B-CB1B7FABD2DA}" destId="{29F3FE23-0FF2-45A7-9A4D-D64300E8EB94}" srcOrd="3" destOrd="0" parTransId="{4A47991F-462E-4AE1-9CD2-BA7875AF3F22}" sibTransId="{C7719633-2935-459A-9DDC-1E28744ED6B9}"/>
    <dgm:cxn modelId="{59A62F7C-F65F-4C9A-955A-CB3C20D0D8F2}" type="presOf" srcId="{24272A32-0898-4EE4-9DB0-FA0F07A188C4}" destId="{D3AF05EC-1471-4D5A-A2B6-51BA98545DD8}" srcOrd="0" destOrd="0" presId="urn:microsoft.com/office/officeart/2005/8/layout/vList5"/>
    <dgm:cxn modelId="{437223DC-F094-489F-805F-FA9976CC5363}" type="presOf" srcId="{29F3FE23-0FF2-45A7-9A4D-D64300E8EB94}" destId="{7DEAAD89-91B6-46DB-BB97-7F1C0888499D}" srcOrd="0" destOrd="7" presId="urn:microsoft.com/office/officeart/2005/8/layout/vList5"/>
    <dgm:cxn modelId="{C2D73E75-1DAC-468C-B084-694585C47117}" type="presOf" srcId="{24DD395B-22CF-445F-B34B-3B0EB10043E3}" destId="{7DEAAD89-91B6-46DB-BB97-7F1C0888499D}" srcOrd="0" destOrd="1" presId="urn:microsoft.com/office/officeart/2005/8/layout/vList5"/>
    <dgm:cxn modelId="{0D431AB5-5CDC-42DE-B3EC-E3E52F89BA6B}" srcId="{24272A32-0898-4EE4-9DB0-FA0F07A188C4}" destId="{5C17D302-72F7-4EA4-B17E-FBA0E2096391}" srcOrd="0" destOrd="0" parTransId="{B3632CE0-9B20-4B71-8F94-1C2B9B243E7A}" sibTransId="{FD629567-CD02-481A-A08B-2E0577AA23E9}"/>
    <dgm:cxn modelId="{FC3674B1-9249-47F5-A647-B7EF55637B30}" type="presOf" srcId="{BA9A3300-4DB1-4810-AD8B-CB1B7FABD2DA}" destId="{7DEAAD89-91B6-46DB-BB97-7F1C0888499D}" srcOrd="0" destOrd="3" presId="urn:microsoft.com/office/officeart/2005/8/layout/vList5"/>
    <dgm:cxn modelId="{4AD2393A-C602-4A4D-8FA3-29D60E741105}" type="presParOf" srcId="{D3AF05EC-1471-4D5A-A2B6-51BA98545DD8}" destId="{8A2AA17B-0577-4730-B00D-C472C4B64F67}" srcOrd="0" destOrd="0" presId="urn:microsoft.com/office/officeart/2005/8/layout/vList5"/>
    <dgm:cxn modelId="{1DFA6610-8D29-4A10-9B77-468E7AFAD3DF}" type="presParOf" srcId="{8A2AA17B-0577-4730-B00D-C472C4B64F67}" destId="{D9C62991-8BDB-42B2-AADE-A6DC9329E495}" srcOrd="0" destOrd="0" presId="urn:microsoft.com/office/officeart/2005/8/layout/vList5"/>
    <dgm:cxn modelId="{1AF3B170-C5F9-4A00-95D0-4E179296F6C7}" type="presParOf" srcId="{8A2AA17B-0577-4730-B00D-C472C4B64F67}" destId="{7DEAAD89-91B6-46DB-BB97-7F1C088849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8D34BED-0015-4DD0-82A9-29D2606A67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13CC7-DE1B-4B2E-B0E8-A1865B1ACFB7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Growth and Premises factors</a:t>
          </a:r>
          <a:endParaRPr lang="en-GB" dirty="0">
            <a:solidFill>
              <a:schemeClr val="tx1"/>
            </a:solidFill>
          </a:endParaRPr>
        </a:p>
      </dgm:t>
    </dgm:pt>
    <dgm:pt modelId="{B7BDB273-2533-47D0-A576-B9EAEA8C65F7}" type="parTrans" cxnId="{2272DFC3-9323-4EA1-B0DC-6988480EF07C}">
      <dgm:prSet/>
      <dgm:spPr/>
      <dgm:t>
        <a:bodyPr/>
        <a:lstStyle/>
        <a:p>
          <a:endParaRPr lang="en-US"/>
        </a:p>
      </dgm:t>
    </dgm:pt>
    <dgm:pt modelId="{00C1DAF0-1EB7-4C79-8D20-4844477BA9AD}" type="sibTrans" cxnId="{2272DFC3-9323-4EA1-B0DC-6988480EF07C}">
      <dgm:prSet/>
      <dgm:spPr/>
      <dgm:t>
        <a:bodyPr/>
        <a:lstStyle/>
        <a:p>
          <a:endParaRPr lang="en-US"/>
        </a:p>
      </dgm:t>
    </dgm:pt>
    <dgm:pt modelId="{DE11A04F-12A2-4AEC-BA0A-ABA03E599A42}">
      <dgm:prSet custT="1"/>
      <dgm:spPr/>
      <dgm:t>
        <a:bodyPr/>
        <a:lstStyle/>
        <a:p>
          <a:r>
            <a:rPr lang="en-GB" sz="3600" dirty="0" smtClean="0"/>
            <a:t>Historic funding based on 2017-18 budget</a:t>
          </a:r>
          <a:endParaRPr lang="en-GB" sz="3600" dirty="0"/>
        </a:p>
      </dgm:t>
    </dgm:pt>
    <dgm:pt modelId="{201C5407-A543-4C74-8AE6-CDE3E37A557D}" type="parTrans" cxnId="{759A2A7C-3093-4952-9E1B-5CBC567D30C9}">
      <dgm:prSet/>
      <dgm:spPr/>
      <dgm:t>
        <a:bodyPr/>
        <a:lstStyle/>
        <a:p>
          <a:endParaRPr lang="en-US"/>
        </a:p>
      </dgm:t>
    </dgm:pt>
    <dgm:pt modelId="{CD4E5A92-D795-49CF-B2EA-FFBD2330BBF4}" type="sibTrans" cxnId="{759A2A7C-3093-4952-9E1B-5CBC567D30C9}">
      <dgm:prSet/>
      <dgm:spPr/>
      <dgm:t>
        <a:bodyPr/>
        <a:lstStyle/>
        <a:p>
          <a:endParaRPr lang="en-US"/>
        </a:p>
      </dgm:t>
    </dgm:pt>
    <dgm:pt modelId="{4EB06E78-7CE5-45A9-B1B0-AFB605862777}">
      <dgm:prSet custT="1"/>
      <dgm:spPr/>
      <dgm:t>
        <a:bodyPr/>
        <a:lstStyle/>
        <a:p>
          <a:r>
            <a:rPr lang="en-GB" sz="3600" dirty="0" smtClean="0"/>
            <a:t>No uplift (except for PFI)</a:t>
          </a:r>
          <a:endParaRPr lang="en-GB" sz="3600" dirty="0"/>
        </a:p>
      </dgm:t>
    </dgm:pt>
    <dgm:pt modelId="{60DE5DC6-F521-43B0-B65F-055C902C0C93}" type="parTrans" cxnId="{DC9E21BD-90E3-4486-9474-DDB66D7DEDB7}">
      <dgm:prSet/>
      <dgm:spPr/>
      <dgm:t>
        <a:bodyPr/>
        <a:lstStyle/>
        <a:p>
          <a:endParaRPr lang="en-GB"/>
        </a:p>
      </dgm:t>
    </dgm:pt>
    <dgm:pt modelId="{89714471-6836-4186-8385-67A1CB6EA84F}" type="sibTrans" cxnId="{DC9E21BD-90E3-4486-9474-DDB66D7DEDB7}">
      <dgm:prSet/>
      <dgm:spPr/>
      <dgm:t>
        <a:bodyPr/>
        <a:lstStyle/>
        <a:p>
          <a:endParaRPr lang="en-GB"/>
        </a:p>
      </dgm:t>
    </dgm:pt>
    <dgm:pt modelId="{8C0A2797-E0B7-4E01-90A0-60A47566D169}">
      <dgm:prSet custT="1"/>
      <dgm:spPr/>
      <dgm:t>
        <a:bodyPr/>
        <a:lstStyle/>
        <a:p>
          <a:r>
            <a:rPr lang="en-GB" sz="3600" dirty="0" smtClean="0"/>
            <a:t>DfE to consider future options </a:t>
          </a:r>
          <a:endParaRPr lang="en-GB" sz="3600" dirty="0"/>
        </a:p>
      </dgm:t>
    </dgm:pt>
    <dgm:pt modelId="{6AD287E3-5B06-490A-899D-0018577B4C06}" type="parTrans" cxnId="{7681E6CA-CF17-4E35-B12A-C21A06E86656}">
      <dgm:prSet/>
      <dgm:spPr/>
      <dgm:t>
        <a:bodyPr/>
        <a:lstStyle/>
        <a:p>
          <a:endParaRPr lang="en-GB"/>
        </a:p>
      </dgm:t>
    </dgm:pt>
    <dgm:pt modelId="{8E75AA7F-FFFC-4D86-AE2C-8005D6686FB0}" type="sibTrans" cxnId="{7681E6CA-CF17-4E35-B12A-C21A06E86656}">
      <dgm:prSet/>
      <dgm:spPr/>
      <dgm:t>
        <a:bodyPr/>
        <a:lstStyle/>
        <a:p>
          <a:endParaRPr lang="en-GB"/>
        </a:p>
      </dgm:t>
    </dgm:pt>
    <dgm:pt modelId="{A126A7F2-E6E4-4AC2-B7A2-9961EE52A98A}">
      <dgm:prSet custT="1"/>
      <dgm:spPr/>
      <dgm:t>
        <a:bodyPr/>
        <a:lstStyle/>
        <a:p>
          <a:endParaRPr lang="en-GB" sz="3600" dirty="0"/>
        </a:p>
      </dgm:t>
    </dgm:pt>
    <dgm:pt modelId="{3A0F7877-DF56-41F6-B241-ACA54CED5A1C}" type="parTrans" cxnId="{D8500197-460B-4851-B4F0-FDA794506EC6}">
      <dgm:prSet/>
      <dgm:spPr/>
    </dgm:pt>
    <dgm:pt modelId="{80A486C6-9A06-4EB2-A869-E36A8370B225}" type="sibTrans" cxnId="{D8500197-460B-4851-B4F0-FDA794506EC6}">
      <dgm:prSet/>
      <dgm:spPr/>
    </dgm:pt>
    <dgm:pt modelId="{5065C53A-E4EC-49B2-9553-5B188C6139F8}">
      <dgm:prSet custT="1"/>
      <dgm:spPr/>
      <dgm:t>
        <a:bodyPr/>
        <a:lstStyle/>
        <a:p>
          <a:endParaRPr lang="en-GB" sz="3600" dirty="0"/>
        </a:p>
      </dgm:t>
    </dgm:pt>
    <dgm:pt modelId="{008E229C-11DC-4834-925C-D8EF39F8C61B}" type="parTrans" cxnId="{5F21D1CD-B4C6-4697-B4FD-F25238472AF8}">
      <dgm:prSet/>
      <dgm:spPr/>
    </dgm:pt>
    <dgm:pt modelId="{F06D2426-6752-48E7-945A-F7BE11547821}" type="sibTrans" cxnId="{5F21D1CD-B4C6-4697-B4FD-F25238472AF8}">
      <dgm:prSet/>
      <dgm:spPr/>
    </dgm:pt>
    <dgm:pt modelId="{4936C050-06D7-4C35-B92D-3F1716E3D985}" type="pres">
      <dgm:prSet presAssocID="{A8D34BED-0015-4DD0-82A9-29D2606A67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FD6964-6923-4487-9242-0897C016DC56}" type="pres">
      <dgm:prSet presAssocID="{8C313CC7-DE1B-4B2E-B0E8-A1865B1ACFB7}" presName="linNode" presStyleCnt="0"/>
      <dgm:spPr/>
    </dgm:pt>
    <dgm:pt modelId="{EC0F7680-C233-49C4-9BDC-A4D7F77E5552}" type="pres">
      <dgm:prSet presAssocID="{8C313CC7-DE1B-4B2E-B0E8-A1865B1ACFB7}" presName="parentText" presStyleLbl="node1" presStyleIdx="0" presStyleCnt="1" custScaleX="104720" custLinFactNeighborX="-8367" custLinFactNeighborY="7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ED3207-3A76-48AC-A4C8-608018791E2F}" type="pres">
      <dgm:prSet presAssocID="{8C313CC7-DE1B-4B2E-B0E8-A1865B1ACFB7}" presName="descendantText" presStyleLbl="alignAccFollowNode1" presStyleIdx="0" presStyleCnt="1" custScaleX="117641" custScaleY="110333" custLinFactNeighborX="333" custLinFactNeighborY="3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C702AE-C366-4DDB-9EFE-7E8F8EE96BD4}" type="presOf" srcId="{5065C53A-E4EC-49B2-9553-5B188C6139F8}" destId="{B4ED3207-3A76-48AC-A4C8-608018791E2F}" srcOrd="0" destOrd="3" presId="urn:microsoft.com/office/officeart/2005/8/layout/vList5"/>
    <dgm:cxn modelId="{7681E6CA-CF17-4E35-B12A-C21A06E86656}" srcId="{8C313CC7-DE1B-4B2E-B0E8-A1865B1ACFB7}" destId="{8C0A2797-E0B7-4E01-90A0-60A47566D169}" srcOrd="4" destOrd="0" parTransId="{6AD287E3-5B06-490A-899D-0018577B4C06}" sibTransId="{8E75AA7F-FFFC-4D86-AE2C-8005D6686FB0}"/>
    <dgm:cxn modelId="{AD6E5B13-CCF8-4FEB-A935-147DA0D9A1EA}" type="presOf" srcId="{8C313CC7-DE1B-4B2E-B0E8-A1865B1ACFB7}" destId="{EC0F7680-C233-49C4-9BDC-A4D7F77E5552}" srcOrd="0" destOrd="0" presId="urn:microsoft.com/office/officeart/2005/8/layout/vList5"/>
    <dgm:cxn modelId="{2272DFC3-9323-4EA1-B0DC-6988480EF07C}" srcId="{A8D34BED-0015-4DD0-82A9-29D2606A671F}" destId="{8C313CC7-DE1B-4B2E-B0E8-A1865B1ACFB7}" srcOrd="0" destOrd="0" parTransId="{B7BDB273-2533-47D0-A576-B9EAEA8C65F7}" sibTransId="{00C1DAF0-1EB7-4C79-8D20-4844477BA9AD}"/>
    <dgm:cxn modelId="{F08CF060-AC84-4143-83BC-C72EA7FA9066}" type="presOf" srcId="{A8D34BED-0015-4DD0-82A9-29D2606A671F}" destId="{4936C050-06D7-4C35-B92D-3F1716E3D985}" srcOrd="0" destOrd="0" presId="urn:microsoft.com/office/officeart/2005/8/layout/vList5"/>
    <dgm:cxn modelId="{5F21D1CD-B4C6-4697-B4FD-F25238472AF8}" srcId="{8C313CC7-DE1B-4B2E-B0E8-A1865B1ACFB7}" destId="{5065C53A-E4EC-49B2-9553-5B188C6139F8}" srcOrd="3" destOrd="0" parTransId="{008E229C-11DC-4834-925C-D8EF39F8C61B}" sibTransId="{F06D2426-6752-48E7-945A-F7BE11547821}"/>
    <dgm:cxn modelId="{759A2A7C-3093-4952-9E1B-5CBC567D30C9}" srcId="{8C313CC7-DE1B-4B2E-B0E8-A1865B1ACFB7}" destId="{DE11A04F-12A2-4AEC-BA0A-ABA03E599A42}" srcOrd="0" destOrd="0" parTransId="{201C5407-A543-4C74-8AE6-CDE3E37A557D}" sibTransId="{CD4E5A92-D795-49CF-B2EA-FFBD2330BBF4}"/>
    <dgm:cxn modelId="{502CD103-BCA8-4C20-81F0-E1CB9DE9F2B6}" type="presOf" srcId="{4EB06E78-7CE5-45A9-B1B0-AFB605862777}" destId="{B4ED3207-3A76-48AC-A4C8-608018791E2F}" srcOrd="0" destOrd="2" presId="urn:microsoft.com/office/officeart/2005/8/layout/vList5"/>
    <dgm:cxn modelId="{080645F5-8887-41E7-917F-18E21EE6514E}" type="presOf" srcId="{DE11A04F-12A2-4AEC-BA0A-ABA03E599A42}" destId="{B4ED3207-3A76-48AC-A4C8-608018791E2F}" srcOrd="0" destOrd="0" presId="urn:microsoft.com/office/officeart/2005/8/layout/vList5"/>
    <dgm:cxn modelId="{DC9E21BD-90E3-4486-9474-DDB66D7DEDB7}" srcId="{8C313CC7-DE1B-4B2E-B0E8-A1865B1ACFB7}" destId="{4EB06E78-7CE5-45A9-B1B0-AFB605862777}" srcOrd="2" destOrd="0" parTransId="{60DE5DC6-F521-43B0-B65F-055C902C0C93}" sibTransId="{89714471-6836-4186-8385-67A1CB6EA84F}"/>
    <dgm:cxn modelId="{D072DFDE-71EA-4844-809C-58154AA3991F}" type="presOf" srcId="{A126A7F2-E6E4-4AC2-B7A2-9961EE52A98A}" destId="{B4ED3207-3A76-48AC-A4C8-608018791E2F}" srcOrd="0" destOrd="1" presId="urn:microsoft.com/office/officeart/2005/8/layout/vList5"/>
    <dgm:cxn modelId="{D8500197-460B-4851-B4F0-FDA794506EC6}" srcId="{8C313CC7-DE1B-4B2E-B0E8-A1865B1ACFB7}" destId="{A126A7F2-E6E4-4AC2-B7A2-9961EE52A98A}" srcOrd="1" destOrd="0" parTransId="{3A0F7877-DF56-41F6-B241-ACA54CED5A1C}" sibTransId="{80A486C6-9A06-4EB2-A869-E36A8370B225}"/>
    <dgm:cxn modelId="{35CB689A-4E94-4D92-94B4-9F6924A0564D}" type="presOf" srcId="{8C0A2797-E0B7-4E01-90A0-60A47566D169}" destId="{B4ED3207-3A76-48AC-A4C8-608018791E2F}" srcOrd="0" destOrd="4" presId="urn:microsoft.com/office/officeart/2005/8/layout/vList5"/>
    <dgm:cxn modelId="{360001F4-2C8C-4DA9-8073-4B8653DFD4F0}" type="presParOf" srcId="{4936C050-06D7-4C35-B92D-3F1716E3D985}" destId="{6BFD6964-6923-4487-9242-0897C016DC56}" srcOrd="0" destOrd="0" presId="urn:microsoft.com/office/officeart/2005/8/layout/vList5"/>
    <dgm:cxn modelId="{F8B21470-B9C0-4FA3-9643-3A5FD8BE51C0}" type="presParOf" srcId="{6BFD6964-6923-4487-9242-0897C016DC56}" destId="{EC0F7680-C233-49C4-9BDC-A4D7F77E5552}" srcOrd="0" destOrd="0" presId="urn:microsoft.com/office/officeart/2005/8/layout/vList5"/>
    <dgm:cxn modelId="{FFDD8700-84E0-4CB9-B4ED-9203F22C5539}" type="presParOf" srcId="{6BFD6964-6923-4487-9242-0897C016DC56}" destId="{B4ED3207-3A76-48AC-A4C8-608018791E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3A5C7C3-A4B0-4625-86BB-FF02556756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983D6B-6B5E-4BEC-86C1-44B78F307350}">
      <dgm:prSet custT="1"/>
      <dgm:spPr/>
      <dgm:t>
        <a:bodyPr/>
        <a:lstStyle/>
        <a:p>
          <a:pPr rtl="0"/>
          <a:r>
            <a:rPr lang="en-GB" sz="4800" dirty="0" smtClean="0"/>
            <a:t>Place funding £6k</a:t>
          </a:r>
          <a:endParaRPr lang="en-GB" sz="5500" dirty="0"/>
        </a:p>
      </dgm:t>
    </dgm:pt>
    <dgm:pt modelId="{70DC6B66-E005-48A9-98D3-3F9157FEA3E1}" type="parTrans" cxnId="{F4A838DD-7B37-4549-965E-958DA36390A0}">
      <dgm:prSet/>
      <dgm:spPr/>
      <dgm:t>
        <a:bodyPr/>
        <a:lstStyle/>
        <a:p>
          <a:endParaRPr lang="en-GB"/>
        </a:p>
      </dgm:t>
    </dgm:pt>
    <dgm:pt modelId="{5219C220-1107-4054-BC3B-4C2947B4AA80}" type="sibTrans" cxnId="{F4A838DD-7B37-4549-965E-958DA36390A0}">
      <dgm:prSet/>
      <dgm:spPr/>
      <dgm:t>
        <a:bodyPr/>
        <a:lstStyle/>
        <a:p>
          <a:endParaRPr lang="en-GB"/>
        </a:p>
      </dgm:t>
    </dgm:pt>
    <dgm:pt modelId="{1185B459-1462-4680-97EA-8CD9B69687A7}">
      <dgm:prSet custT="1"/>
      <dgm:spPr/>
      <dgm:t>
        <a:bodyPr/>
        <a:lstStyle/>
        <a:p>
          <a:pPr rtl="0"/>
          <a:r>
            <a:rPr lang="en-GB" sz="4800" dirty="0" smtClean="0"/>
            <a:t>Pupil-led funding for the pupil</a:t>
          </a:r>
          <a:endParaRPr lang="en-GB" sz="4800" dirty="0"/>
        </a:p>
      </dgm:t>
    </dgm:pt>
    <dgm:pt modelId="{C39D6897-AC26-4F70-9529-5B3223FC25BD}" type="parTrans" cxnId="{BB1E8F79-81CE-4F82-A193-54F9DB0840BE}">
      <dgm:prSet/>
      <dgm:spPr/>
      <dgm:t>
        <a:bodyPr/>
        <a:lstStyle/>
        <a:p>
          <a:endParaRPr lang="en-GB"/>
        </a:p>
      </dgm:t>
    </dgm:pt>
    <dgm:pt modelId="{8E1BD9D4-3A4F-479D-9FD1-9ACF923BCF30}" type="sibTrans" cxnId="{BB1E8F79-81CE-4F82-A193-54F9DB0840BE}">
      <dgm:prSet/>
      <dgm:spPr/>
      <dgm:t>
        <a:bodyPr/>
        <a:lstStyle/>
        <a:p>
          <a:endParaRPr lang="en-GB"/>
        </a:p>
      </dgm:t>
    </dgm:pt>
    <dgm:pt modelId="{4D45A8B0-E33E-400A-AB7A-04E349D0C516}">
      <dgm:prSet custT="1"/>
      <dgm:spPr/>
      <dgm:t>
        <a:bodyPr/>
        <a:lstStyle/>
        <a:p>
          <a:pPr rtl="0"/>
          <a:r>
            <a:rPr lang="en-GB" sz="4800" dirty="0" smtClean="0"/>
            <a:t>Any further top-up</a:t>
          </a:r>
          <a:endParaRPr lang="en-GB" sz="4800" dirty="0"/>
        </a:p>
      </dgm:t>
    </dgm:pt>
    <dgm:pt modelId="{ABD66047-0240-4079-A313-19D12750CF74}" type="parTrans" cxnId="{4029C321-7F1C-473F-ADD4-E274372D89AA}">
      <dgm:prSet/>
      <dgm:spPr/>
      <dgm:t>
        <a:bodyPr/>
        <a:lstStyle/>
        <a:p>
          <a:endParaRPr lang="en-GB"/>
        </a:p>
      </dgm:t>
    </dgm:pt>
    <dgm:pt modelId="{E14F1898-83E7-4AB8-AE25-6C506815E42E}" type="sibTrans" cxnId="{4029C321-7F1C-473F-ADD4-E274372D89AA}">
      <dgm:prSet/>
      <dgm:spPr/>
      <dgm:t>
        <a:bodyPr/>
        <a:lstStyle/>
        <a:p>
          <a:endParaRPr lang="en-GB"/>
        </a:p>
      </dgm:t>
    </dgm:pt>
    <dgm:pt modelId="{E588DF16-AC79-4732-99A4-224AAC068DD4}">
      <dgm:prSet custT="1"/>
      <dgm:spPr/>
      <dgm:t>
        <a:bodyPr/>
        <a:lstStyle/>
        <a:p>
          <a:pPr rtl="0"/>
          <a:r>
            <a:rPr lang="en-GB" sz="3200" dirty="0" smtClean="0">
              <a:solidFill>
                <a:schemeClr val="tx1"/>
              </a:solidFill>
            </a:rPr>
            <a:t>Mainstream </a:t>
          </a:r>
        </a:p>
        <a:p>
          <a:pPr rtl="0"/>
          <a:r>
            <a:rPr lang="en-GB" sz="3200" dirty="0" smtClean="0">
              <a:solidFill>
                <a:schemeClr val="tx1"/>
              </a:solidFill>
            </a:rPr>
            <a:t>Resourced provision</a:t>
          </a:r>
          <a:endParaRPr lang="en-GB" sz="3200" dirty="0">
            <a:solidFill>
              <a:schemeClr val="tx1"/>
            </a:solidFill>
          </a:endParaRPr>
        </a:p>
      </dgm:t>
    </dgm:pt>
    <dgm:pt modelId="{0B41AD73-47AA-401D-B110-61D12D6A4A36}" type="parTrans" cxnId="{956B23C9-66DC-415A-9569-F84246311F53}">
      <dgm:prSet/>
      <dgm:spPr/>
      <dgm:t>
        <a:bodyPr/>
        <a:lstStyle/>
        <a:p>
          <a:endParaRPr lang="en-GB"/>
        </a:p>
      </dgm:t>
    </dgm:pt>
    <dgm:pt modelId="{18F69A84-B99D-4BC5-A6DE-A024D8AA8410}" type="sibTrans" cxnId="{956B23C9-66DC-415A-9569-F84246311F53}">
      <dgm:prSet/>
      <dgm:spPr/>
      <dgm:t>
        <a:bodyPr/>
        <a:lstStyle/>
        <a:p>
          <a:endParaRPr lang="en-GB"/>
        </a:p>
      </dgm:t>
    </dgm:pt>
    <dgm:pt modelId="{F3CF6DF0-AB75-4C97-98B8-EE350DDD6341}">
      <dgm:prSet custT="1"/>
      <dgm:spPr/>
      <dgm:t>
        <a:bodyPr/>
        <a:lstStyle/>
        <a:p>
          <a:pPr rtl="0"/>
          <a:endParaRPr lang="en-GB" sz="4800" dirty="0"/>
        </a:p>
      </dgm:t>
    </dgm:pt>
    <dgm:pt modelId="{25B0A8D5-6C32-4449-AEA7-D7CDFBECFD6F}" type="parTrans" cxnId="{15FEC113-C9F4-4B84-A620-0491EA133AD2}">
      <dgm:prSet/>
      <dgm:spPr/>
    </dgm:pt>
    <dgm:pt modelId="{BDBAA348-E699-4B4A-BEB1-1CC683E090AD}" type="sibTrans" cxnId="{15FEC113-C9F4-4B84-A620-0491EA133AD2}">
      <dgm:prSet/>
      <dgm:spPr/>
    </dgm:pt>
    <dgm:pt modelId="{8C88F617-4D54-4BC8-A57C-86C191A61C66}">
      <dgm:prSet custT="1"/>
      <dgm:spPr/>
      <dgm:t>
        <a:bodyPr/>
        <a:lstStyle/>
        <a:p>
          <a:pPr rtl="0"/>
          <a:endParaRPr lang="en-GB" sz="4800" dirty="0"/>
        </a:p>
      </dgm:t>
    </dgm:pt>
    <dgm:pt modelId="{C5F90E43-DE21-4813-8F53-60FD1B604A2B}" type="parTrans" cxnId="{ABA60C38-62C3-48E4-BBA0-EA7F85AE7990}">
      <dgm:prSet/>
      <dgm:spPr/>
    </dgm:pt>
    <dgm:pt modelId="{BB289D89-B7E5-4321-9AA3-316C9F5E125C}" type="sibTrans" cxnId="{ABA60C38-62C3-48E4-BBA0-EA7F85AE7990}">
      <dgm:prSet/>
      <dgm:spPr/>
    </dgm:pt>
    <dgm:pt modelId="{1966C8D9-AFD7-44B5-BEF6-9A9008413A6F}" type="pres">
      <dgm:prSet presAssocID="{A3A5C7C3-A4B0-4625-86BB-FF0255675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6011E7-9151-4ECF-BC2E-B64F7BDAA0AB}" type="pres">
      <dgm:prSet presAssocID="{E588DF16-AC79-4732-99A4-224AAC068DD4}" presName="linNode" presStyleCnt="0"/>
      <dgm:spPr/>
    </dgm:pt>
    <dgm:pt modelId="{7F5F803D-1700-45D4-9160-92EE49CE443E}" type="pres">
      <dgm:prSet presAssocID="{E588DF16-AC79-4732-99A4-224AAC068DD4}" presName="parentText" presStyleLbl="node1" presStyleIdx="0" presStyleCnt="1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007684-18A2-4229-98BA-5BD2A55B8D77}" type="pres">
      <dgm:prSet presAssocID="{E588DF16-AC79-4732-99A4-224AAC068DD4}" presName="descendantText" presStyleLbl="alignAccFollowNode1" presStyleIdx="0" presStyleCnt="1" custScaleX="1215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29C321-7F1C-473F-ADD4-E274372D89AA}" srcId="{E588DF16-AC79-4732-99A4-224AAC068DD4}" destId="{4D45A8B0-E33E-400A-AB7A-04E349D0C516}" srcOrd="4" destOrd="0" parTransId="{ABD66047-0240-4079-A313-19D12750CF74}" sibTransId="{E14F1898-83E7-4AB8-AE25-6C506815E42E}"/>
    <dgm:cxn modelId="{F4A838DD-7B37-4549-965E-958DA36390A0}" srcId="{E588DF16-AC79-4732-99A4-224AAC068DD4}" destId="{D4983D6B-6B5E-4BEC-86C1-44B78F307350}" srcOrd="0" destOrd="0" parTransId="{70DC6B66-E005-48A9-98D3-3F9157FEA3E1}" sibTransId="{5219C220-1107-4054-BC3B-4C2947B4AA80}"/>
    <dgm:cxn modelId="{57EC92C6-0CC8-47B6-B011-5B7B2AEF75DD}" type="presOf" srcId="{1185B459-1462-4680-97EA-8CD9B69687A7}" destId="{FF007684-18A2-4229-98BA-5BD2A55B8D77}" srcOrd="0" destOrd="2" presId="urn:microsoft.com/office/officeart/2005/8/layout/vList5"/>
    <dgm:cxn modelId="{491AD72B-48E4-443F-912D-12CFEEBA11CB}" type="presOf" srcId="{4D45A8B0-E33E-400A-AB7A-04E349D0C516}" destId="{FF007684-18A2-4229-98BA-5BD2A55B8D77}" srcOrd="0" destOrd="4" presId="urn:microsoft.com/office/officeart/2005/8/layout/vList5"/>
    <dgm:cxn modelId="{6A6D78A9-FCDC-4BD8-ADAC-72CD08D5B7B4}" type="presOf" srcId="{D4983D6B-6B5E-4BEC-86C1-44B78F307350}" destId="{FF007684-18A2-4229-98BA-5BD2A55B8D77}" srcOrd="0" destOrd="0" presId="urn:microsoft.com/office/officeart/2005/8/layout/vList5"/>
    <dgm:cxn modelId="{84594856-2456-48C6-B22E-C36098F66F2D}" type="presOf" srcId="{F3CF6DF0-AB75-4C97-98B8-EE350DDD6341}" destId="{FF007684-18A2-4229-98BA-5BD2A55B8D77}" srcOrd="0" destOrd="1" presId="urn:microsoft.com/office/officeart/2005/8/layout/vList5"/>
    <dgm:cxn modelId="{BB1E8F79-81CE-4F82-A193-54F9DB0840BE}" srcId="{E588DF16-AC79-4732-99A4-224AAC068DD4}" destId="{1185B459-1462-4680-97EA-8CD9B69687A7}" srcOrd="2" destOrd="0" parTransId="{C39D6897-AC26-4F70-9529-5B3223FC25BD}" sibTransId="{8E1BD9D4-3A4F-479D-9FD1-9ACF923BCF30}"/>
    <dgm:cxn modelId="{4E68CA00-BC1F-477A-8B2B-BD55920F2F21}" type="presOf" srcId="{8C88F617-4D54-4BC8-A57C-86C191A61C66}" destId="{FF007684-18A2-4229-98BA-5BD2A55B8D77}" srcOrd="0" destOrd="3" presId="urn:microsoft.com/office/officeart/2005/8/layout/vList5"/>
    <dgm:cxn modelId="{C394B075-73ED-4439-9DC0-D78B0A3E043E}" type="presOf" srcId="{E588DF16-AC79-4732-99A4-224AAC068DD4}" destId="{7F5F803D-1700-45D4-9160-92EE49CE443E}" srcOrd="0" destOrd="0" presId="urn:microsoft.com/office/officeart/2005/8/layout/vList5"/>
    <dgm:cxn modelId="{15FEC113-C9F4-4B84-A620-0491EA133AD2}" srcId="{E588DF16-AC79-4732-99A4-224AAC068DD4}" destId="{F3CF6DF0-AB75-4C97-98B8-EE350DDD6341}" srcOrd="1" destOrd="0" parTransId="{25B0A8D5-6C32-4449-AEA7-D7CDFBECFD6F}" sibTransId="{BDBAA348-E699-4B4A-BEB1-1CC683E090AD}"/>
    <dgm:cxn modelId="{FAFD2D3D-8FE3-437B-8AAE-50AF3A4EE5CF}" type="presOf" srcId="{A3A5C7C3-A4B0-4625-86BB-FF0255675673}" destId="{1966C8D9-AFD7-44B5-BEF6-9A9008413A6F}" srcOrd="0" destOrd="0" presId="urn:microsoft.com/office/officeart/2005/8/layout/vList5"/>
    <dgm:cxn modelId="{956B23C9-66DC-415A-9569-F84246311F53}" srcId="{A3A5C7C3-A4B0-4625-86BB-FF0255675673}" destId="{E588DF16-AC79-4732-99A4-224AAC068DD4}" srcOrd="0" destOrd="0" parTransId="{0B41AD73-47AA-401D-B110-61D12D6A4A36}" sibTransId="{18F69A84-B99D-4BC5-A6DE-A024D8AA8410}"/>
    <dgm:cxn modelId="{ABA60C38-62C3-48E4-BBA0-EA7F85AE7990}" srcId="{E588DF16-AC79-4732-99A4-224AAC068DD4}" destId="{8C88F617-4D54-4BC8-A57C-86C191A61C66}" srcOrd="3" destOrd="0" parTransId="{C5F90E43-DE21-4813-8F53-60FD1B604A2B}" sibTransId="{BB289D89-B7E5-4321-9AA3-316C9F5E125C}"/>
    <dgm:cxn modelId="{6AD6115E-0619-4807-B0CF-ECF5A17F879E}" type="presParOf" srcId="{1966C8D9-AFD7-44B5-BEF6-9A9008413A6F}" destId="{0F6011E7-9151-4ECF-BC2E-B64F7BDAA0AB}" srcOrd="0" destOrd="0" presId="urn:microsoft.com/office/officeart/2005/8/layout/vList5"/>
    <dgm:cxn modelId="{F71864CF-2241-4977-B328-A2A49B9E9A40}" type="presParOf" srcId="{0F6011E7-9151-4ECF-BC2E-B64F7BDAA0AB}" destId="{7F5F803D-1700-45D4-9160-92EE49CE443E}" srcOrd="0" destOrd="0" presId="urn:microsoft.com/office/officeart/2005/8/layout/vList5"/>
    <dgm:cxn modelId="{810898F4-15FC-4D6E-B17E-2BB14E76FA34}" type="presParOf" srcId="{0F6011E7-9151-4ECF-BC2E-B64F7BDAA0AB}" destId="{FF007684-18A2-4229-98BA-5BD2A55B8D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C53CDB-35FF-4AE1-B40A-F7A61D11BF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7A6BB-855C-48B6-98FA-921894B5662B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Central Services Block</a:t>
          </a:r>
          <a:endParaRPr lang="en-GB" dirty="0">
            <a:solidFill>
              <a:schemeClr val="tx1"/>
            </a:solidFill>
          </a:endParaRPr>
        </a:p>
      </dgm:t>
    </dgm:pt>
    <dgm:pt modelId="{348F3ED5-00F8-4A67-ABBC-81C267719705}" type="parTrans" cxnId="{72E1DE8F-35BA-4391-BEBA-03E1C6A98E39}">
      <dgm:prSet/>
      <dgm:spPr/>
      <dgm:t>
        <a:bodyPr/>
        <a:lstStyle/>
        <a:p>
          <a:endParaRPr lang="en-US"/>
        </a:p>
      </dgm:t>
    </dgm:pt>
    <dgm:pt modelId="{378C81A6-AC9A-45F3-9351-89FBE9858C84}" type="sibTrans" cxnId="{72E1DE8F-35BA-4391-BEBA-03E1C6A98E39}">
      <dgm:prSet/>
      <dgm:spPr/>
      <dgm:t>
        <a:bodyPr/>
        <a:lstStyle/>
        <a:p>
          <a:endParaRPr lang="en-US"/>
        </a:p>
      </dgm:t>
    </dgm:pt>
    <dgm:pt modelId="{B0267985-0EF6-4DE2-B027-CD70B02B7163}">
      <dgm:prSet/>
      <dgm:spPr/>
      <dgm:t>
        <a:bodyPr/>
        <a:lstStyle/>
        <a:p>
          <a:r>
            <a:rPr lang="en-GB" dirty="0"/>
            <a:t>Retained duties Education Services </a:t>
          </a:r>
          <a:r>
            <a:rPr lang="en-GB" dirty="0" smtClean="0"/>
            <a:t>Grant</a:t>
          </a:r>
          <a:endParaRPr lang="en-GB" dirty="0"/>
        </a:p>
      </dgm:t>
    </dgm:pt>
    <dgm:pt modelId="{88F9C8A5-C8B6-4874-8086-AA18A62FB46E}" type="parTrans" cxnId="{F4920799-18E2-49DB-AAFD-C1D844E5BA65}">
      <dgm:prSet/>
      <dgm:spPr/>
      <dgm:t>
        <a:bodyPr/>
        <a:lstStyle/>
        <a:p>
          <a:endParaRPr lang="en-US"/>
        </a:p>
      </dgm:t>
    </dgm:pt>
    <dgm:pt modelId="{CF772FEE-0702-4C68-9EB0-1C5EB8898D61}" type="sibTrans" cxnId="{F4920799-18E2-49DB-AAFD-C1D844E5BA65}">
      <dgm:prSet/>
      <dgm:spPr/>
      <dgm:t>
        <a:bodyPr/>
        <a:lstStyle/>
        <a:p>
          <a:endParaRPr lang="en-US"/>
        </a:p>
      </dgm:t>
    </dgm:pt>
    <dgm:pt modelId="{C87FD07A-9824-4217-864A-774C4C559E63}">
      <dgm:prSet/>
      <dgm:spPr/>
      <dgm:t>
        <a:bodyPr/>
        <a:lstStyle/>
        <a:p>
          <a:r>
            <a:rPr lang="en-GB" dirty="0" smtClean="0"/>
            <a:t>Formula funded on per pupil basis with 10% weighting for deprivation (FSM6)</a:t>
          </a:r>
          <a:endParaRPr lang="en-GB" dirty="0"/>
        </a:p>
      </dgm:t>
    </dgm:pt>
    <dgm:pt modelId="{7E642487-6D75-4205-AB34-E4B7EF83D3D1}" type="parTrans" cxnId="{D66B7013-650E-4C62-94F9-345BB51C0407}">
      <dgm:prSet/>
      <dgm:spPr/>
      <dgm:t>
        <a:bodyPr/>
        <a:lstStyle/>
        <a:p>
          <a:endParaRPr lang="en-US"/>
        </a:p>
      </dgm:t>
    </dgm:pt>
    <dgm:pt modelId="{1191DCF2-0488-42A2-A5E6-41C233B5E5B4}" type="sibTrans" cxnId="{D66B7013-650E-4C62-94F9-345BB51C0407}">
      <dgm:prSet/>
      <dgm:spPr/>
      <dgm:t>
        <a:bodyPr/>
        <a:lstStyle/>
        <a:p>
          <a:endParaRPr lang="en-US"/>
        </a:p>
      </dgm:t>
    </dgm:pt>
    <dgm:pt modelId="{04F298BE-6405-4D72-B70C-490490B3A285}">
      <dgm:prSet/>
      <dgm:spPr/>
      <dgm:t>
        <a:bodyPr/>
        <a:lstStyle/>
        <a:p>
          <a:r>
            <a:rPr lang="en-GB" dirty="0" smtClean="0"/>
            <a:t>Historic commitments</a:t>
          </a:r>
          <a:endParaRPr lang="en-GB" dirty="0"/>
        </a:p>
      </dgm:t>
    </dgm:pt>
    <dgm:pt modelId="{EF04C48D-AE1A-4026-9F75-8034285E90B9}" type="parTrans" cxnId="{9D97E8CE-3C72-42F7-8400-D6E858969BD6}">
      <dgm:prSet/>
      <dgm:spPr/>
      <dgm:t>
        <a:bodyPr/>
        <a:lstStyle/>
        <a:p>
          <a:endParaRPr lang="en-GB"/>
        </a:p>
      </dgm:t>
    </dgm:pt>
    <dgm:pt modelId="{B29E74E9-6AEE-41EB-96B2-811F17E8414F}" type="sibTrans" cxnId="{9D97E8CE-3C72-42F7-8400-D6E858969BD6}">
      <dgm:prSet/>
      <dgm:spPr/>
      <dgm:t>
        <a:bodyPr/>
        <a:lstStyle/>
        <a:p>
          <a:endParaRPr lang="en-GB"/>
        </a:p>
      </dgm:t>
    </dgm:pt>
    <dgm:pt modelId="{84CA2616-8379-4731-BE5B-C968DECC7558}" type="pres">
      <dgm:prSet presAssocID="{F1C53CDB-35FF-4AE1-B40A-F7A61D11B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F84547-A28D-41C0-89FA-44C7013EC407}" type="pres">
      <dgm:prSet presAssocID="{A747A6BB-855C-48B6-98FA-921894B5662B}" presName="linNode" presStyleCnt="0"/>
      <dgm:spPr/>
    </dgm:pt>
    <dgm:pt modelId="{EFCD1FD8-3518-42E1-B21C-B0C94D0FB389}" type="pres">
      <dgm:prSet presAssocID="{A747A6BB-855C-48B6-98FA-921894B5662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A00F45-ABAE-4495-88A9-EF183E576B5B}" type="pres">
      <dgm:prSet presAssocID="{A747A6BB-855C-48B6-98FA-921894B5662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BEE657-F5CF-4032-B02F-F70B012C41EE}" type="presOf" srcId="{A747A6BB-855C-48B6-98FA-921894B5662B}" destId="{EFCD1FD8-3518-42E1-B21C-B0C94D0FB389}" srcOrd="0" destOrd="0" presId="urn:microsoft.com/office/officeart/2005/8/layout/vList5"/>
    <dgm:cxn modelId="{DC93AC08-5E83-417B-B510-CF8263EE8696}" type="presOf" srcId="{B0267985-0EF6-4DE2-B027-CD70B02B7163}" destId="{D7A00F45-ABAE-4495-88A9-EF183E576B5B}" srcOrd="0" destOrd="0" presId="urn:microsoft.com/office/officeart/2005/8/layout/vList5"/>
    <dgm:cxn modelId="{FF6D747E-500B-476B-B3A4-91891C15A2AC}" type="presOf" srcId="{04F298BE-6405-4D72-B70C-490490B3A285}" destId="{D7A00F45-ABAE-4495-88A9-EF183E576B5B}" srcOrd="0" destOrd="1" presId="urn:microsoft.com/office/officeart/2005/8/layout/vList5"/>
    <dgm:cxn modelId="{D66B7013-650E-4C62-94F9-345BB51C0407}" srcId="{A747A6BB-855C-48B6-98FA-921894B5662B}" destId="{C87FD07A-9824-4217-864A-774C4C559E63}" srcOrd="2" destOrd="0" parTransId="{7E642487-6D75-4205-AB34-E4B7EF83D3D1}" sibTransId="{1191DCF2-0488-42A2-A5E6-41C233B5E5B4}"/>
    <dgm:cxn modelId="{F4920799-18E2-49DB-AAFD-C1D844E5BA65}" srcId="{A747A6BB-855C-48B6-98FA-921894B5662B}" destId="{B0267985-0EF6-4DE2-B027-CD70B02B7163}" srcOrd="0" destOrd="0" parTransId="{88F9C8A5-C8B6-4874-8086-AA18A62FB46E}" sibTransId="{CF772FEE-0702-4C68-9EB0-1C5EB8898D61}"/>
    <dgm:cxn modelId="{72E1DE8F-35BA-4391-BEBA-03E1C6A98E39}" srcId="{F1C53CDB-35FF-4AE1-B40A-F7A61D11BFDC}" destId="{A747A6BB-855C-48B6-98FA-921894B5662B}" srcOrd="0" destOrd="0" parTransId="{348F3ED5-00F8-4A67-ABBC-81C267719705}" sibTransId="{378C81A6-AC9A-45F3-9351-89FBE9858C84}"/>
    <dgm:cxn modelId="{E8A451AC-16C1-4F4D-A864-67D30A1613CE}" type="presOf" srcId="{F1C53CDB-35FF-4AE1-B40A-F7A61D11BFDC}" destId="{84CA2616-8379-4731-BE5B-C968DECC7558}" srcOrd="0" destOrd="0" presId="urn:microsoft.com/office/officeart/2005/8/layout/vList5"/>
    <dgm:cxn modelId="{9D97E8CE-3C72-42F7-8400-D6E858969BD6}" srcId="{A747A6BB-855C-48B6-98FA-921894B5662B}" destId="{04F298BE-6405-4D72-B70C-490490B3A285}" srcOrd="1" destOrd="0" parTransId="{EF04C48D-AE1A-4026-9F75-8034285E90B9}" sibTransId="{B29E74E9-6AEE-41EB-96B2-811F17E8414F}"/>
    <dgm:cxn modelId="{782AFFF9-21C3-4E11-BC74-860D49F79A2A}" type="presOf" srcId="{C87FD07A-9824-4217-864A-774C4C559E63}" destId="{D7A00F45-ABAE-4495-88A9-EF183E576B5B}" srcOrd="0" destOrd="2" presId="urn:microsoft.com/office/officeart/2005/8/layout/vList5"/>
    <dgm:cxn modelId="{AE03D539-29B9-4BFB-BFAE-24AEC50D7076}" type="presParOf" srcId="{84CA2616-8379-4731-BE5B-C968DECC7558}" destId="{D3F84547-A28D-41C0-89FA-44C7013EC407}" srcOrd="0" destOrd="0" presId="urn:microsoft.com/office/officeart/2005/8/layout/vList5"/>
    <dgm:cxn modelId="{00771EDE-BD5F-47FB-900F-F290AD04F9DB}" type="presParOf" srcId="{D3F84547-A28D-41C0-89FA-44C7013EC407}" destId="{EFCD1FD8-3518-42E1-B21C-B0C94D0FB389}" srcOrd="0" destOrd="0" presId="urn:microsoft.com/office/officeart/2005/8/layout/vList5"/>
    <dgm:cxn modelId="{C2C68D18-D15B-467A-9AC8-E71B3ECBDCBD}" type="presParOf" srcId="{D3F84547-A28D-41C0-89FA-44C7013EC407}" destId="{D7A00F45-ABAE-4495-88A9-EF183E576B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64BFFB3-B240-4CC3-9953-AD11E51B13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608C1D-083E-4923-A5E6-5555C1D23E96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Use the  COLLECT system</a:t>
          </a:r>
          <a:endParaRPr lang="en-GB" dirty="0">
            <a:solidFill>
              <a:schemeClr val="tx1"/>
            </a:solidFill>
          </a:endParaRPr>
        </a:p>
      </dgm:t>
    </dgm:pt>
    <dgm:pt modelId="{AD5A25A7-BF1B-4580-BA9F-7E2E7C266A2B}" type="parTrans" cxnId="{A913A2DF-A892-4E15-B83D-39220A51CA6D}">
      <dgm:prSet/>
      <dgm:spPr/>
      <dgm:t>
        <a:bodyPr/>
        <a:lstStyle/>
        <a:p>
          <a:endParaRPr lang="en-GB"/>
        </a:p>
      </dgm:t>
    </dgm:pt>
    <dgm:pt modelId="{A6658DD9-DBAF-4839-B5B8-4512DD51A957}" type="sibTrans" cxnId="{A913A2DF-A892-4E15-B83D-39220A51CA6D}">
      <dgm:prSet/>
      <dgm:spPr/>
      <dgm:t>
        <a:bodyPr/>
        <a:lstStyle/>
        <a:p>
          <a:endParaRPr lang="en-GB"/>
        </a:p>
      </dgm:t>
    </dgm:pt>
    <dgm:pt modelId="{E0709FFD-2A83-4124-8E4A-87C585ED795C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The secure access approver in your school will need to add the NFF reports to the list of reports you have access to</a:t>
          </a:r>
          <a:endParaRPr lang="en-GB" dirty="0">
            <a:solidFill>
              <a:schemeClr val="tx1"/>
            </a:solidFill>
          </a:endParaRPr>
        </a:p>
      </dgm:t>
    </dgm:pt>
    <dgm:pt modelId="{869182FF-7175-4F04-ABC3-6E9094DECB36}" type="parTrans" cxnId="{6F3C8149-F287-4F02-B9A3-12931FD35E5A}">
      <dgm:prSet/>
      <dgm:spPr/>
      <dgm:t>
        <a:bodyPr/>
        <a:lstStyle/>
        <a:p>
          <a:endParaRPr lang="en-GB"/>
        </a:p>
      </dgm:t>
    </dgm:pt>
    <dgm:pt modelId="{CC07B2CD-D281-449F-9865-D21709E0E3DC}" type="sibTrans" cxnId="{6F3C8149-F287-4F02-B9A3-12931FD35E5A}">
      <dgm:prSet/>
      <dgm:spPr/>
      <dgm:t>
        <a:bodyPr/>
        <a:lstStyle/>
        <a:p>
          <a:endParaRPr lang="en-GB"/>
        </a:p>
      </dgm:t>
    </dgm:pt>
    <dgm:pt modelId="{D828A1D8-02C1-49BC-850E-CD29950D3C8C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There are guidance notes available on the Secure Access login page for both the secure access approver and user</a:t>
          </a:r>
          <a:endParaRPr lang="en-GB" dirty="0">
            <a:solidFill>
              <a:schemeClr val="tx1"/>
            </a:solidFill>
          </a:endParaRPr>
        </a:p>
      </dgm:t>
    </dgm:pt>
    <dgm:pt modelId="{A02E0C13-2E29-4B0A-BD58-A9CFE5901B04}" type="parTrans" cxnId="{6EFB45C0-E361-4B3C-9C2A-945C2866DBF6}">
      <dgm:prSet/>
      <dgm:spPr/>
      <dgm:t>
        <a:bodyPr/>
        <a:lstStyle/>
        <a:p>
          <a:endParaRPr lang="en-GB"/>
        </a:p>
      </dgm:t>
    </dgm:pt>
    <dgm:pt modelId="{765353E1-8BDF-4B74-9ED9-BCB2C56399FE}" type="sibTrans" cxnId="{6EFB45C0-E361-4B3C-9C2A-945C2866DBF6}">
      <dgm:prSet/>
      <dgm:spPr/>
      <dgm:t>
        <a:bodyPr/>
        <a:lstStyle/>
        <a:p>
          <a:endParaRPr lang="en-GB"/>
        </a:p>
      </dgm:t>
    </dgm:pt>
    <dgm:pt modelId="{AA92ED4B-0A70-413F-96FF-5B4816486C3C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If you are unsure who your secure access approver is, you will need to complete an SA Service Request form</a:t>
          </a:r>
          <a:endParaRPr lang="en-GB" dirty="0">
            <a:solidFill>
              <a:schemeClr val="tx1"/>
            </a:solidFill>
          </a:endParaRPr>
        </a:p>
      </dgm:t>
    </dgm:pt>
    <dgm:pt modelId="{A3DD2EF6-4C23-4413-9A7A-588BC661BCA3}" type="parTrans" cxnId="{26DD3D2B-762D-41D7-AE49-D42FD0C51B89}">
      <dgm:prSet/>
      <dgm:spPr/>
      <dgm:t>
        <a:bodyPr/>
        <a:lstStyle/>
        <a:p>
          <a:endParaRPr lang="en-GB"/>
        </a:p>
      </dgm:t>
    </dgm:pt>
    <dgm:pt modelId="{283ADC55-1ADA-4DCD-8CAC-D82BA273F99B}" type="sibTrans" cxnId="{26DD3D2B-762D-41D7-AE49-D42FD0C51B89}">
      <dgm:prSet/>
      <dgm:spPr/>
      <dgm:t>
        <a:bodyPr/>
        <a:lstStyle/>
        <a:p>
          <a:endParaRPr lang="en-GB"/>
        </a:p>
      </dgm:t>
    </dgm:pt>
    <dgm:pt modelId="{96403D3A-06CB-4B79-BB08-B0DBDD2D697D}" type="pres">
      <dgm:prSet presAssocID="{364BFFB3-B240-4CC3-9953-AD11E51B1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273C21-9A19-4302-99E3-2A0C8277669B}" type="pres">
      <dgm:prSet presAssocID="{48608C1D-083E-4923-A5E6-5555C1D23E96}" presName="parentText" presStyleLbl="node1" presStyleIdx="0" presStyleCnt="4" custLinFactY="-17926" custLinFactNeighborX="8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681842-8DF8-46D7-9C5C-C8214F8F6891}" type="pres">
      <dgm:prSet presAssocID="{A6658DD9-DBAF-4839-B5B8-4512DD51A957}" presName="spacer" presStyleCnt="0"/>
      <dgm:spPr/>
    </dgm:pt>
    <dgm:pt modelId="{28F84CD4-E637-49D9-92D0-175F13B7FC38}" type="pres">
      <dgm:prSet presAssocID="{E0709FFD-2A83-4124-8E4A-87C585ED795C}" presName="parentText" presStyleLbl="node1" presStyleIdx="1" presStyleCnt="4" custLinFactY="-22924" custLinFactNeighborX="8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2ECF87-88F5-4F3C-99B5-B56267D0256B}" type="pres">
      <dgm:prSet presAssocID="{CC07B2CD-D281-449F-9865-D21709E0E3DC}" presName="spacer" presStyleCnt="0"/>
      <dgm:spPr/>
    </dgm:pt>
    <dgm:pt modelId="{708928E4-BFC6-4E9F-B533-BC108824D94F}" type="pres">
      <dgm:prSet presAssocID="{D828A1D8-02C1-49BC-850E-CD29950D3C8C}" presName="parentText" presStyleLbl="node1" presStyleIdx="2" presStyleCnt="4" custLinFactY="-279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439F5-F768-4111-A283-2EB06DCF9BE3}" type="pres">
      <dgm:prSet presAssocID="{765353E1-8BDF-4B74-9ED9-BCB2C56399FE}" presName="spacer" presStyleCnt="0"/>
      <dgm:spPr/>
    </dgm:pt>
    <dgm:pt modelId="{9E1E3793-D66F-4387-9027-1DAF229498A5}" type="pres">
      <dgm:prSet presAssocID="{AA92ED4B-0A70-413F-96FF-5B4816486C3C}" presName="parentText" presStyleLbl="node1" presStyleIdx="3" presStyleCnt="4" custLinFactY="-32921" custLinFactNeighborX="8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14E8E0-6E86-4B30-B7BC-F3BC73B7FA3C}" type="presOf" srcId="{AA92ED4B-0A70-413F-96FF-5B4816486C3C}" destId="{9E1E3793-D66F-4387-9027-1DAF229498A5}" srcOrd="0" destOrd="0" presId="urn:microsoft.com/office/officeart/2005/8/layout/vList2"/>
    <dgm:cxn modelId="{23A95F1C-BC6E-4BC0-96C6-6C098C47603F}" type="presOf" srcId="{E0709FFD-2A83-4124-8E4A-87C585ED795C}" destId="{28F84CD4-E637-49D9-92D0-175F13B7FC38}" srcOrd="0" destOrd="0" presId="urn:microsoft.com/office/officeart/2005/8/layout/vList2"/>
    <dgm:cxn modelId="{6F3C8149-F287-4F02-B9A3-12931FD35E5A}" srcId="{364BFFB3-B240-4CC3-9953-AD11E51B1335}" destId="{E0709FFD-2A83-4124-8E4A-87C585ED795C}" srcOrd="1" destOrd="0" parTransId="{869182FF-7175-4F04-ABC3-6E9094DECB36}" sibTransId="{CC07B2CD-D281-449F-9865-D21709E0E3DC}"/>
    <dgm:cxn modelId="{50D7D8D4-64B7-4801-B2D5-1702F61F4251}" type="presOf" srcId="{D828A1D8-02C1-49BC-850E-CD29950D3C8C}" destId="{708928E4-BFC6-4E9F-B533-BC108824D94F}" srcOrd="0" destOrd="0" presId="urn:microsoft.com/office/officeart/2005/8/layout/vList2"/>
    <dgm:cxn modelId="{A913A2DF-A892-4E15-B83D-39220A51CA6D}" srcId="{364BFFB3-B240-4CC3-9953-AD11E51B1335}" destId="{48608C1D-083E-4923-A5E6-5555C1D23E96}" srcOrd="0" destOrd="0" parTransId="{AD5A25A7-BF1B-4580-BA9F-7E2E7C266A2B}" sibTransId="{A6658DD9-DBAF-4839-B5B8-4512DD51A957}"/>
    <dgm:cxn modelId="{26DD3D2B-762D-41D7-AE49-D42FD0C51B89}" srcId="{364BFFB3-B240-4CC3-9953-AD11E51B1335}" destId="{AA92ED4B-0A70-413F-96FF-5B4816486C3C}" srcOrd="3" destOrd="0" parTransId="{A3DD2EF6-4C23-4413-9A7A-588BC661BCA3}" sibTransId="{283ADC55-1ADA-4DCD-8CAC-D82BA273F99B}"/>
    <dgm:cxn modelId="{A61285FF-217C-4A51-AFD7-2430300E690F}" type="presOf" srcId="{48608C1D-083E-4923-A5E6-5555C1D23E96}" destId="{CF273C21-9A19-4302-99E3-2A0C8277669B}" srcOrd="0" destOrd="0" presId="urn:microsoft.com/office/officeart/2005/8/layout/vList2"/>
    <dgm:cxn modelId="{6EFB45C0-E361-4B3C-9C2A-945C2866DBF6}" srcId="{364BFFB3-B240-4CC3-9953-AD11E51B1335}" destId="{D828A1D8-02C1-49BC-850E-CD29950D3C8C}" srcOrd="2" destOrd="0" parTransId="{A02E0C13-2E29-4B0A-BD58-A9CFE5901B04}" sibTransId="{765353E1-8BDF-4B74-9ED9-BCB2C56399FE}"/>
    <dgm:cxn modelId="{EA421421-9EF0-4540-9D5E-302AD1D490BB}" type="presOf" srcId="{364BFFB3-B240-4CC3-9953-AD11E51B1335}" destId="{96403D3A-06CB-4B79-BB08-B0DBDD2D697D}" srcOrd="0" destOrd="0" presId="urn:microsoft.com/office/officeart/2005/8/layout/vList2"/>
    <dgm:cxn modelId="{EBA3DC8C-BA32-4D99-AE17-3A24B1EDD2D4}" type="presParOf" srcId="{96403D3A-06CB-4B79-BB08-B0DBDD2D697D}" destId="{CF273C21-9A19-4302-99E3-2A0C8277669B}" srcOrd="0" destOrd="0" presId="urn:microsoft.com/office/officeart/2005/8/layout/vList2"/>
    <dgm:cxn modelId="{43A96119-8E37-4B47-9E0A-B20B9AAF2AFD}" type="presParOf" srcId="{96403D3A-06CB-4B79-BB08-B0DBDD2D697D}" destId="{A1681842-8DF8-46D7-9C5C-C8214F8F6891}" srcOrd="1" destOrd="0" presId="urn:microsoft.com/office/officeart/2005/8/layout/vList2"/>
    <dgm:cxn modelId="{64977721-A7AA-4C7C-AD7C-DBE4A1DE0EBA}" type="presParOf" srcId="{96403D3A-06CB-4B79-BB08-B0DBDD2D697D}" destId="{28F84CD4-E637-49D9-92D0-175F13B7FC38}" srcOrd="2" destOrd="0" presId="urn:microsoft.com/office/officeart/2005/8/layout/vList2"/>
    <dgm:cxn modelId="{A313D28D-4F85-45D5-9147-009880772E14}" type="presParOf" srcId="{96403D3A-06CB-4B79-BB08-B0DBDD2D697D}" destId="{2B2ECF87-88F5-4F3C-99B5-B56267D0256B}" srcOrd="3" destOrd="0" presId="urn:microsoft.com/office/officeart/2005/8/layout/vList2"/>
    <dgm:cxn modelId="{550B1E43-8463-48E4-A780-8CB1B5513598}" type="presParOf" srcId="{96403D3A-06CB-4B79-BB08-B0DBDD2D697D}" destId="{708928E4-BFC6-4E9F-B533-BC108824D94F}" srcOrd="4" destOrd="0" presId="urn:microsoft.com/office/officeart/2005/8/layout/vList2"/>
    <dgm:cxn modelId="{2A4BED82-8739-46FD-A311-D758B35F5045}" type="presParOf" srcId="{96403D3A-06CB-4B79-BB08-B0DBDD2D697D}" destId="{A5A439F5-F768-4111-A283-2EB06DCF9BE3}" srcOrd="5" destOrd="0" presId="urn:microsoft.com/office/officeart/2005/8/layout/vList2"/>
    <dgm:cxn modelId="{4940E296-2052-4890-9980-60982083B65A}" type="presParOf" srcId="{96403D3A-06CB-4B79-BB08-B0DBDD2D697D}" destId="{9E1E3793-D66F-4387-9027-1DAF229498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44ED06-D836-40F6-834A-3B500BAF8E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BE55F33-A1E7-4596-B342-AF2B69E4A56D}" type="pres">
      <dgm:prSet presAssocID="{4E44ED06-D836-40F6-834A-3B500BAF8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918E1A4-4754-4268-A055-59E554CBC69D}" type="presOf" srcId="{4E44ED06-D836-40F6-834A-3B500BAF8ED5}" destId="{2BE55F33-A1E7-4596-B342-AF2B69E4A56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9FE0B2A-7E23-47EB-AB82-A8EC22437C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B7DFE9-A878-4F2B-97FD-6163202C432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000033"/>
              </a:solidFill>
            </a:rPr>
            <a:t>NFF Hampshire Headline Gains by Block</a:t>
          </a:r>
          <a:endParaRPr lang="en-GB" dirty="0">
            <a:solidFill>
              <a:srgbClr val="000033"/>
            </a:solidFill>
          </a:endParaRPr>
        </a:p>
      </dgm:t>
    </dgm:pt>
    <dgm:pt modelId="{238C247F-3821-4FA4-AA16-4B1A2235E886}" type="sibTrans" cxnId="{A4451523-5B4D-4979-81E3-7559967C1FD6}">
      <dgm:prSet/>
      <dgm:spPr/>
      <dgm:t>
        <a:bodyPr/>
        <a:lstStyle/>
        <a:p>
          <a:endParaRPr lang="en-GB"/>
        </a:p>
      </dgm:t>
    </dgm:pt>
    <dgm:pt modelId="{EEAB4FB7-5C49-4EA3-A57B-FC64EB2E224E}" type="parTrans" cxnId="{A4451523-5B4D-4979-81E3-7559967C1FD6}">
      <dgm:prSet/>
      <dgm:spPr/>
      <dgm:t>
        <a:bodyPr/>
        <a:lstStyle/>
        <a:p>
          <a:endParaRPr lang="en-GB"/>
        </a:p>
      </dgm:t>
    </dgm:pt>
    <dgm:pt modelId="{8AA853A9-9011-49D3-95B9-4BAF57D901A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en-GB" sz="3700" dirty="0" smtClean="0"/>
            <a:t>£0.58m    </a:t>
          </a:r>
          <a:r>
            <a:rPr lang="en-GB" sz="3200" dirty="0" smtClean="0"/>
            <a:t>Central Services</a:t>
          </a:r>
          <a:endParaRPr lang="en-GB" sz="3200" dirty="0"/>
        </a:p>
      </dgm:t>
    </dgm:pt>
    <dgm:pt modelId="{139E8DC5-8F43-4FE8-B231-309360549F9C}" type="sibTrans" cxnId="{6E130D63-2736-4574-B8E8-6D2938B54989}">
      <dgm:prSet/>
      <dgm:spPr/>
      <dgm:t>
        <a:bodyPr/>
        <a:lstStyle/>
        <a:p>
          <a:endParaRPr lang="en-GB"/>
        </a:p>
      </dgm:t>
    </dgm:pt>
    <dgm:pt modelId="{3F9A770E-06A1-4DB8-A82E-91BE510DA489}" type="parTrans" cxnId="{6E130D63-2736-4574-B8E8-6D2938B54989}">
      <dgm:prSet/>
      <dgm:spPr/>
      <dgm:t>
        <a:bodyPr/>
        <a:lstStyle/>
        <a:p>
          <a:endParaRPr lang="en-GB"/>
        </a:p>
      </dgm:t>
    </dgm:pt>
    <dgm:pt modelId="{04864D5B-4303-41CF-AE00-A733E0C91860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en-GB" sz="3700" dirty="0" smtClean="0"/>
            <a:t>£8.7m      High Needs </a:t>
          </a:r>
          <a:endParaRPr lang="en-GB" sz="3700" dirty="0"/>
        </a:p>
      </dgm:t>
    </dgm:pt>
    <dgm:pt modelId="{426E8B9E-6A01-47E3-B226-CE55FB16FF64}" type="sibTrans" cxnId="{6D5CE56B-E3B9-45A2-BEFA-5E25AE6551D2}">
      <dgm:prSet/>
      <dgm:spPr/>
      <dgm:t>
        <a:bodyPr/>
        <a:lstStyle/>
        <a:p>
          <a:endParaRPr lang="en-GB"/>
        </a:p>
      </dgm:t>
    </dgm:pt>
    <dgm:pt modelId="{DC7B41E5-4994-43C5-87F8-2976723C317E}" type="parTrans" cxnId="{6D5CE56B-E3B9-45A2-BEFA-5E25AE6551D2}">
      <dgm:prSet/>
      <dgm:spPr/>
      <dgm:t>
        <a:bodyPr/>
        <a:lstStyle/>
        <a:p>
          <a:endParaRPr lang="en-GB"/>
        </a:p>
      </dgm:t>
    </dgm:pt>
    <dgm:pt modelId="{91A0257B-73D1-4090-BC4B-FC1C52846B6C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en-GB" sz="3700" dirty="0" smtClean="0"/>
            <a:t>£27.6m    Schools  </a:t>
          </a:r>
          <a:endParaRPr lang="en-GB" sz="3700" dirty="0"/>
        </a:p>
      </dgm:t>
    </dgm:pt>
    <dgm:pt modelId="{37C59BF6-5151-4E3C-8720-65B1742B9268}" type="sibTrans" cxnId="{C949DD3C-B0A4-4FCF-A20D-B70E723F5CA7}">
      <dgm:prSet/>
      <dgm:spPr/>
      <dgm:t>
        <a:bodyPr/>
        <a:lstStyle/>
        <a:p>
          <a:endParaRPr lang="en-GB"/>
        </a:p>
      </dgm:t>
    </dgm:pt>
    <dgm:pt modelId="{8AFBE674-4412-4CEB-B472-145AE1B19CBD}" type="parTrans" cxnId="{C949DD3C-B0A4-4FCF-A20D-B70E723F5CA7}">
      <dgm:prSet/>
      <dgm:spPr/>
      <dgm:t>
        <a:bodyPr/>
        <a:lstStyle/>
        <a:p>
          <a:endParaRPr lang="en-GB"/>
        </a:p>
      </dgm:t>
    </dgm:pt>
    <dgm:pt modelId="{0A21A591-9046-4397-A2F4-376F2959BEE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en-GB" sz="3700" dirty="0" smtClean="0"/>
            <a:t>£37m       Overall DSG</a:t>
          </a:r>
          <a:endParaRPr lang="en-GB" sz="3700" dirty="0"/>
        </a:p>
      </dgm:t>
    </dgm:pt>
    <dgm:pt modelId="{4BE5EE04-F314-43D3-B832-34298F198865}" type="sibTrans" cxnId="{0DAE52BF-F9E4-4FC2-B047-0D63D23C4FAB}">
      <dgm:prSet/>
      <dgm:spPr/>
      <dgm:t>
        <a:bodyPr/>
        <a:lstStyle/>
        <a:p>
          <a:endParaRPr lang="en-GB"/>
        </a:p>
      </dgm:t>
    </dgm:pt>
    <dgm:pt modelId="{E145357E-FEA7-4CFB-BC27-1F88BD51B3EC}" type="parTrans" cxnId="{0DAE52BF-F9E4-4FC2-B047-0D63D23C4FAB}">
      <dgm:prSet/>
      <dgm:spPr/>
      <dgm:t>
        <a:bodyPr/>
        <a:lstStyle/>
        <a:p>
          <a:endParaRPr lang="en-GB"/>
        </a:p>
      </dgm:t>
    </dgm:pt>
    <dgm:pt modelId="{8A962339-BC84-4A4A-9936-7A1819D2174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en-GB" sz="3700" dirty="0" smtClean="0"/>
            <a:t>Phased over 3 years </a:t>
          </a:r>
          <a:endParaRPr lang="en-GB" sz="3700" dirty="0"/>
        </a:p>
      </dgm:t>
    </dgm:pt>
    <dgm:pt modelId="{C367AAC2-F61F-433F-BD64-9A5A372CE42A}" type="parTrans" cxnId="{F71101AC-1A2C-4914-82D7-6CAC03A30481}">
      <dgm:prSet/>
      <dgm:spPr/>
      <dgm:t>
        <a:bodyPr/>
        <a:lstStyle/>
        <a:p>
          <a:endParaRPr lang="en-GB"/>
        </a:p>
      </dgm:t>
    </dgm:pt>
    <dgm:pt modelId="{71D1F2DE-DA0C-457D-871B-85B2B1D8B4AF}" type="sibTrans" cxnId="{F71101AC-1A2C-4914-82D7-6CAC03A30481}">
      <dgm:prSet/>
      <dgm:spPr/>
      <dgm:t>
        <a:bodyPr/>
        <a:lstStyle/>
        <a:p>
          <a:endParaRPr lang="en-GB"/>
        </a:p>
      </dgm:t>
    </dgm:pt>
    <dgm:pt modelId="{93A8F927-9EDB-4D25-8A5F-3676278D92E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endParaRPr lang="en-GB" sz="3700" dirty="0"/>
        </a:p>
      </dgm:t>
    </dgm:pt>
    <dgm:pt modelId="{613C3604-C490-4A9A-BFC1-3E2C0883E078}" type="parTrans" cxnId="{302E3725-299E-4302-8667-BD961DB7ACE3}">
      <dgm:prSet/>
      <dgm:spPr/>
      <dgm:t>
        <a:bodyPr/>
        <a:lstStyle/>
        <a:p>
          <a:endParaRPr lang="en-GB"/>
        </a:p>
      </dgm:t>
    </dgm:pt>
    <dgm:pt modelId="{BEF34620-70AD-4F68-9AA7-1AE0DE0B1A76}" type="sibTrans" cxnId="{302E3725-299E-4302-8667-BD961DB7ACE3}">
      <dgm:prSet/>
      <dgm:spPr/>
      <dgm:t>
        <a:bodyPr/>
        <a:lstStyle/>
        <a:p>
          <a:endParaRPr lang="en-GB"/>
        </a:p>
      </dgm:t>
    </dgm:pt>
    <dgm:pt modelId="{A58EA5B3-2C77-4466-8994-2557066EB431}" type="pres">
      <dgm:prSet presAssocID="{79FE0B2A-7E23-47EB-AB82-A8EC22437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383279-3871-4D99-9994-6ABCFA5383DD}" type="pres">
      <dgm:prSet presAssocID="{F8B7DFE9-A878-4F2B-97FD-6163202C4327}" presName="linNode" presStyleCnt="0"/>
      <dgm:spPr/>
    </dgm:pt>
    <dgm:pt modelId="{2D1615EE-AA60-40B3-A897-9E8DE9D2E791}" type="pres">
      <dgm:prSet presAssocID="{F8B7DFE9-A878-4F2B-97FD-6163202C4327}" presName="parentText" presStyleLbl="node1" presStyleIdx="0" presStyleCnt="1" custScaleX="8947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DD4D5-68BA-47FD-AC39-70A8C5C86C1F}" type="pres">
      <dgm:prSet presAssocID="{F8B7DFE9-A878-4F2B-97FD-6163202C4327}" presName="descendantText" presStyleLbl="alignAccFollowNode1" presStyleIdx="0" presStyleCnt="1" custScaleX="1059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FD2724-AE8A-445C-8774-258D2EF45D49}" type="presOf" srcId="{91A0257B-73D1-4090-BC4B-FC1C52846B6C}" destId="{E8BDD4D5-68BA-47FD-AC39-70A8C5C86C1F}" srcOrd="0" destOrd="1" presId="urn:microsoft.com/office/officeart/2005/8/layout/vList5"/>
    <dgm:cxn modelId="{D7827264-C4A9-4F8F-A15F-35C72628CB06}" type="presOf" srcId="{8AA853A9-9011-49D3-95B9-4BAF57D901A5}" destId="{E8BDD4D5-68BA-47FD-AC39-70A8C5C86C1F}" srcOrd="0" destOrd="3" presId="urn:microsoft.com/office/officeart/2005/8/layout/vList5"/>
    <dgm:cxn modelId="{A4451523-5B4D-4979-81E3-7559967C1FD6}" srcId="{79FE0B2A-7E23-47EB-AB82-A8EC22437C69}" destId="{F8B7DFE9-A878-4F2B-97FD-6163202C4327}" srcOrd="0" destOrd="0" parTransId="{EEAB4FB7-5C49-4EA3-A57B-FC64EB2E224E}" sibTransId="{238C247F-3821-4FA4-AA16-4B1A2235E886}"/>
    <dgm:cxn modelId="{6CE54C9F-E897-48B5-916E-BED28297E6FF}" type="presOf" srcId="{79FE0B2A-7E23-47EB-AB82-A8EC22437C69}" destId="{A58EA5B3-2C77-4466-8994-2557066EB431}" srcOrd="0" destOrd="0" presId="urn:microsoft.com/office/officeart/2005/8/layout/vList5"/>
    <dgm:cxn modelId="{4CD69952-09D6-4793-BA54-C5477C2540DE}" type="presOf" srcId="{F8B7DFE9-A878-4F2B-97FD-6163202C4327}" destId="{2D1615EE-AA60-40B3-A897-9E8DE9D2E791}" srcOrd="0" destOrd="0" presId="urn:microsoft.com/office/officeart/2005/8/layout/vList5"/>
    <dgm:cxn modelId="{7FBB5D2E-A655-4E6D-BFDC-B1F6000688E5}" type="presOf" srcId="{0A21A591-9046-4397-A2F4-376F2959BEED}" destId="{E8BDD4D5-68BA-47FD-AC39-70A8C5C86C1F}" srcOrd="0" destOrd="0" presId="urn:microsoft.com/office/officeart/2005/8/layout/vList5"/>
    <dgm:cxn modelId="{6E130D63-2736-4574-B8E8-6D2938B54989}" srcId="{F8B7DFE9-A878-4F2B-97FD-6163202C4327}" destId="{8AA853A9-9011-49D3-95B9-4BAF57D901A5}" srcOrd="3" destOrd="0" parTransId="{3F9A770E-06A1-4DB8-A82E-91BE510DA489}" sibTransId="{139E8DC5-8F43-4FE8-B231-309360549F9C}"/>
    <dgm:cxn modelId="{0DAE52BF-F9E4-4FC2-B047-0D63D23C4FAB}" srcId="{F8B7DFE9-A878-4F2B-97FD-6163202C4327}" destId="{0A21A591-9046-4397-A2F4-376F2959BEED}" srcOrd="0" destOrd="0" parTransId="{E145357E-FEA7-4CFB-BC27-1F88BD51B3EC}" sibTransId="{4BE5EE04-F314-43D3-B832-34298F198865}"/>
    <dgm:cxn modelId="{C949DD3C-B0A4-4FCF-A20D-B70E723F5CA7}" srcId="{F8B7DFE9-A878-4F2B-97FD-6163202C4327}" destId="{91A0257B-73D1-4090-BC4B-FC1C52846B6C}" srcOrd="1" destOrd="0" parTransId="{8AFBE674-4412-4CEB-B472-145AE1B19CBD}" sibTransId="{37C59BF6-5151-4E3C-8720-65B1742B9268}"/>
    <dgm:cxn modelId="{302E3725-299E-4302-8667-BD961DB7ACE3}" srcId="{F8B7DFE9-A878-4F2B-97FD-6163202C4327}" destId="{93A8F927-9EDB-4D25-8A5F-3676278D92ED}" srcOrd="4" destOrd="0" parTransId="{613C3604-C490-4A9A-BFC1-3E2C0883E078}" sibTransId="{BEF34620-70AD-4F68-9AA7-1AE0DE0B1A76}"/>
    <dgm:cxn modelId="{6D5CE56B-E3B9-45A2-BEFA-5E25AE6551D2}" srcId="{F8B7DFE9-A878-4F2B-97FD-6163202C4327}" destId="{04864D5B-4303-41CF-AE00-A733E0C91860}" srcOrd="2" destOrd="0" parTransId="{DC7B41E5-4994-43C5-87F8-2976723C317E}" sibTransId="{426E8B9E-6A01-47E3-B226-CE55FB16FF64}"/>
    <dgm:cxn modelId="{F71101AC-1A2C-4914-82D7-6CAC03A30481}" srcId="{F8B7DFE9-A878-4F2B-97FD-6163202C4327}" destId="{8A962339-BC84-4A4A-9936-7A1819D21749}" srcOrd="5" destOrd="0" parTransId="{C367AAC2-F61F-433F-BD64-9A5A372CE42A}" sibTransId="{71D1F2DE-DA0C-457D-871B-85B2B1D8B4AF}"/>
    <dgm:cxn modelId="{0337EAC1-0358-4981-9A7A-15C2AB88275F}" type="presOf" srcId="{8A962339-BC84-4A4A-9936-7A1819D21749}" destId="{E8BDD4D5-68BA-47FD-AC39-70A8C5C86C1F}" srcOrd="0" destOrd="5" presId="urn:microsoft.com/office/officeart/2005/8/layout/vList5"/>
    <dgm:cxn modelId="{FA260259-03D2-4B52-8C1A-303BFF5BB584}" type="presOf" srcId="{04864D5B-4303-41CF-AE00-A733E0C91860}" destId="{E8BDD4D5-68BA-47FD-AC39-70A8C5C86C1F}" srcOrd="0" destOrd="2" presId="urn:microsoft.com/office/officeart/2005/8/layout/vList5"/>
    <dgm:cxn modelId="{E5ADD04F-C4D6-4C70-BD2F-3284800FBCB3}" type="presOf" srcId="{93A8F927-9EDB-4D25-8A5F-3676278D92ED}" destId="{E8BDD4D5-68BA-47FD-AC39-70A8C5C86C1F}" srcOrd="0" destOrd="4" presId="urn:microsoft.com/office/officeart/2005/8/layout/vList5"/>
    <dgm:cxn modelId="{37116141-3370-4222-B346-0E29FFCAD3F7}" type="presParOf" srcId="{A58EA5B3-2C77-4466-8994-2557066EB431}" destId="{11383279-3871-4D99-9994-6ABCFA5383DD}" srcOrd="0" destOrd="0" presId="urn:microsoft.com/office/officeart/2005/8/layout/vList5"/>
    <dgm:cxn modelId="{B38510EC-BD5D-4F28-A068-31EB6DB76688}" type="presParOf" srcId="{11383279-3871-4D99-9994-6ABCFA5383DD}" destId="{2D1615EE-AA60-40B3-A897-9E8DE9D2E791}" srcOrd="0" destOrd="0" presId="urn:microsoft.com/office/officeart/2005/8/layout/vList5"/>
    <dgm:cxn modelId="{75EFBDC2-A028-4310-8ADE-30D82F88854E}" type="presParOf" srcId="{11383279-3871-4D99-9994-6ABCFA5383DD}" destId="{E8BDD4D5-68BA-47FD-AC39-70A8C5C86C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06A80DA-AD40-478D-B076-9911862093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3244C-C72F-42AE-8720-5BD7CDFCD9B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Schools</a:t>
          </a:r>
          <a:endParaRPr lang="en-GB" dirty="0">
            <a:solidFill>
              <a:schemeClr val="tx1"/>
            </a:solidFill>
          </a:endParaRPr>
        </a:p>
      </dgm:t>
    </dgm:pt>
    <dgm:pt modelId="{064C7FF1-1B45-4686-8D48-5CE227C903C4}" type="parTrans" cxnId="{DB1C404F-049A-4D2D-ADEA-01964944A8FF}">
      <dgm:prSet/>
      <dgm:spPr/>
      <dgm:t>
        <a:bodyPr/>
        <a:lstStyle/>
        <a:p>
          <a:endParaRPr lang="en-US"/>
        </a:p>
      </dgm:t>
    </dgm:pt>
    <dgm:pt modelId="{6EECFFAA-7650-4F7E-88CC-83B40FD3F28A}" type="sibTrans" cxnId="{DB1C404F-049A-4D2D-ADEA-01964944A8FF}">
      <dgm:prSet/>
      <dgm:spPr/>
      <dgm:t>
        <a:bodyPr/>
        <a:lstStyle/>
        <a:p>
          <a:endParaRPr lang="en-US"/>
        </a:p>
      </dgm:t>
    </dgm:pt>
    <dgm:pt modelId="{74CD563C-6A10-41B0-90B9-4BA54DE241F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High Needs</a:t>
          </a:r>
          <a:endParaRPr lang="en-GB" dirty="0">
            <a:solidFill>
              <a:schemeClr val="tx1"/>
            </a:solidFill>
          </a:endParaRPr>
        </a:p>
      </dgm:t>
    </dgm:pt>
    <dgm:pt modelId="{F0D2CE60-C43C-49FE-B946-AA515626A125}" type="parTrans" cxnId="{54F7457A-DC48-4233-9678-43AD384838AA}">
      <dgm:prSet/>
      <dgm:spPr/>
      <dgm:t>
        <a:bodyPr/>
        <a:lstStyle/>
        <a:p>
          <a:endParaRPr lang="en-US"/>
        </a:p>
      </dgm:t>
    </dgm:pt>
    <dgm:pt modelId="{1ED14A1B-B684-47DE-ABB5-D408772D2991}" type="sibTrans" cxnId="{54F7457A-DC48-4233-9678-43AD384838AA}">
      <dgm:prSet/>
      <dgm:spPr/>
      <dgm:t>
        <a:bodyPr/>
        <a:lstStyle/>
        <a:p>
          <a:endParaRPr lang="en-US"/>
        </a:p>
      </dgm:t>
    </dgm:pt>
    <dgm:pt modelId="{ED6E5440-A4F9-48C2-86B3-6EAD6C197AC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Revised baseline 	£105.1m</a:t>
          </a:r>
          <a:endParaRPr lang="en-GB" sz="2800" dirty="0"/>
        </a:p>
      </dgm:t>
    </dgm:pt>
    <dgm:pt modelId="{E8ECAEAF-D361-44B5-93B1-8E9C4F51194E}" type="parTrans" cxnId="{4837A906-0254-4992-BBEE-CED09D671B81}">
      <dgm:prSet/>
      <dgm:spPr/>
      <dgm:t>
        <a:bodyPr/>
        <a:lstStyle/>
        <a:p>
          <a:endParaRPr lang="en-US"/>
        </a:p>
      </dgm:t>
    </dgm:pt>
    <dgm:pt modelId="{A4D050C7-044A-4EBE-9DB5-BFC7F0845164}" type="sibTrans" cxnId="{4837A906-0254-4992-BBEE-CED09D671B81}">
      <dgm:prSet/>
      <dgm:spPr/>
      <dgm:t>
        <a:bodyPr/>
        <a:lstStyle/>
        <a:p>
          <a:endParaRPr lang="en-US"/>
        </a:p>
      </dgm:t>
    </dgm:pt>
    <dgm:pt modelId="{2635E310-BA8E-4086-B0DE-43D189505D5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Central Services</a:t>
          </a:r>
          <a:endParaRPr lang="en-GB" dirty="0">
            <a:solidFill>
              <a:schemeClr val="tx1"/>
            </a:solidFill>
          </a:endParaRPr>
        </a:p>
      </dgm:t>
    </dgm:pt>
    <dgm:pt modelId="{B5518FD2-4CA3-43E2-906B-D86235824895}" type="parTrans" cxnId="{86F25AA6-D2D9-4498-9248-6E7ED6AF4A07}">
      <dgm:prSet/>
      <dgm:spPr/>
      <dgm:t>
        <a:bodyPr/>
        <a:lstStyle/>
        <a:p>
          <a:endParaRPr lang="en-US"/>
        </a:p>
      </dgm:t>
    </dgm:pt>
    <dgm:pt modelId="{BE309C82-A3D4-45C9-ACB4-73B6E67B01A5}" type="sibTrans" cxnId="{86F25AA6-D2D9-4498-9248-6E7ED6AF4A07}">
      <dgm:prSet/>
      <dgm:spPr/>
      <dgm:t>
        <a:bodyPr/>
        <a:lstStyle/>
        <a:p>
          <a:endParaRPr lang="en-US"/>
        </a:p>
      </dgm:t>
    </dgm:pt>
    <dgm:pt modelId="{878C28F2-156B-4751-882E-0D39B9198CA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2018-19    		£725.2m</a:t>
          </a:r>
          <a:endParaRPr lang="en-GB" sz="2800" dirty="0"/>
        </a:p>
      </dgm:t>
    </dgm:pt>
    <dgm:pt modelId="{B01D3211-019F-466A-801D-5802981E8D60}" type="parTrans" cxnId="{6D0986D0-CA31-4B35-B3E7-732E86A4F4F4}">
      <dgm:prSet/>
      <dgm:spPr/>
      <dgm:t>
        <a:bodyPr/>
        <a:lstStyle/>
        <a:p>
          <a:endParaRPr lang="en-GB"/>
        </a:p>
      </dgm:t>
    </dgm:pt>
    <dgm:pt modelId="{D45D6B6D-95FF-4553-8688-0109CCBAD69B}" type="sibTrans" cxnId="{6D0986D0-CA31-4B35-B3E7-732E86A4F4F4}">
      <dgm:prSet/>
      <dgm:spPr/>
      <dgm:t>
        <a:bodyPr/>
        <a:lstStyle/>
        <a:p>
          <a:endParaRPr lang="en-GB"/>
        </a:p>
      </dgm:t>
    </dgm:pt>
    <dgm:pt modelId="{0E2BA4B5-B849-4966-B9BF-F003B4ECE61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2019-20		£737.4m</a:t>
          </a:r>
          <a:endParaRPr lang="en-GB" sz="2800" dirty="0"/>
        </a:p>
      </dgm:t>
    </dgm:pt>
    <dgm:pt modelId="{85D8D318-AB36-4B91-9F4B-915AE5AEA789}" type="parTrans" cxnId="{B33426E2-9F52-4343-ADEC-075633ECCA0B}">
      <dgm:prSet/>
      <dgm:spPr/>
      <dgm:t>
        <a:bodyPr/>
        <a:lstStyle/>
        <a:p>
          <a:endParaRPr lang="en-GB"/>
        </a:p>
      </dgm:t>
    </dgm:pt>
    <dgm:pt modelId="{879C18E3-4A43-45B1-A440-7798BDEBB856}" type="sibTrans" cxnId="{B33426E2-9F52-4343-ADEC-075633ECCA0B}">
      <dgm:prSet/>
      <dgm:spPr/>
      <dgm:t>
        <a:bodyPr/>
        <a:lstStyle/>
        <a:p>
          <a:endParaRPr lang="en-GB"/>
        </a:p>
      </dgm:t>
    </dgm:pt>
    <dgm:pt modelId="{3DCE34FD-7157-4C23-9919-337F6F6AD11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Revised baseline 	£709.8m</a:t>
          </a:r>
          <a:endParaRPr lang="en-GB" sz="2800" dirty="0"/>
        </a:p>
      </dgm:t>
    </dgm:pt>
    <dgm:pt modelId="{30FD6DE8-5D7E-4621-8BE2-DDF7908702A5}" type="parTrans" cxnId="{817F7CDF-257E-4DF6-8E08-2950CEC22B75}">
      <dgm:prSet/>
      <dgm:spPr/>
      <dgm:t>
        <a:bodyPr/>
        <a:lstStyle/>
        <a:p>
          <a:endParaRPr lang="en-GB"/>
        </a:p>
      </dgm:t>
    </dgm:pt>
    <dgm:pt modelId="{F1B3A34E-63CD-4714-9009-F36FF04D58B3}" type="sibTrans" cxnId="{817F7CDF-257E-4DF6-8E08-2950CEC22B75}">
      <dgm:prSet/>
      <dgm:spPr/>
      <dgm:t>
        <a:bodyPr/>
        <a:lstStyle/>
        <a:p>
          <a:endParaRPr lang="en-GB"/>
        </a:p>
      </dgm:t>
    </dgm:pt>
    <dgm:pt modelId="{3EC7BFCA-77CA-478F-A251-4C0AD654BCC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2018-19 		£108.1m</a:t>
          </a:r>
          <a:endParaRPr lang="en-GB" sz="2800" dirty="0"/>
        </a:p>
      </dgm:t>
    </dgm:pt>
    <dgm:pt modelId="{91906BE0-FC2C-4219-A8B3-D72DD324E2B3}" type="parTrans" cxnId="{A052FCA2-6D44-4AFC-BB65-4F816EA3AA13}">
      <dgm:prSet/>
      <dgm:spPr/>
      <dgm:t>
        <a:bodyPr/>
        <a:lstStyle/>
        <a:p>
          <a:endParaRPr lang="en-GB"/>
        </a:p>
      </dgm:t>
    </dgm:pt>
    <dgm:pt modelId="{767DCF75-824E-4463-8C35-A2D032E3CA87}" type="sibTrans" cxnId="{A052FCA2-6D44-4AFC-BB65-4F816EA3AA13}">
      <dgm:prSet/>
      <dgm:spPr/>
      <dgm:t>
        <a:bodyPr/>
        <a:lstStyle/>
        <a:p>
          <a:endParaRPr lang="en-GB"/>
        </a:p>
      </dgm:t>
    </dgm:pt>
    <dgm:pt modelId="{42C13D35-FCFB-46E0-8950-8BFED92DBDF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2019-20 	 	£111.0m</a:t>
          </a:r>
          <a:endParaRPr lang="en-GB" sz="2800" dirty="0"/>
        </a:p>
      </dgm:t>
    </dgm:pt>
    <dgm:pt modelId="{E5B6D146-D0B5-4E1D-8A93-232371D61EBD}" type="parTrans" cxnId="{6B513B9E-320B-4EF9-8C33-6258C5DE1820}">
      <dgm:prSet/>
      <dgm:spPr/>
      <dgm:t>
        <a:bodyPr/>
        <a:lstStyle/>
        <a:p>
          <a:endParaRPr lang="en-GB"/>
        </a:p>
      </dgm:t>
    </dgm:pt>
    <dgm:pt modelId="{704D4B4F-19CC-45D9-B0B8-57FF16CF6A78}" type="sibTrans" cxnId="{6B513B9E-320B-4EF9-8C33-6258C5DE1820}">
      <dgm:prSet/>
      <dgm:spPr/>
      <dgm:t>
        <a:bodyPr/>
        <a:lstStyle/>
        <a:p>
          <a:endParaRPr lang="en-GB"/>
        </a:p>
      </dgm:t>
    </dgm:pt>
    <dgm:pt modelId="{1AB12735-DB2E-4CFD-8F1A-F4587AF06CC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Final gain* 		£113.8m</a:t>
          </a:r>
          <a:endParaRPr lang="en-GB" sz="2400" dirty="0"/>
        </a:p>
      </dgm:t>
    </dgm:pt>
    <dgm:pt modelId="{A1BE70F5-3E31-4226-9859-1D988DEDDEED}" type="parTrans" cxnId="{2A41FD6B-1049-4032-882A-4E4B98A3A9B4}">
      <dgm:prSet/>
      <dgm:spPr/>
      <dgm:t>
        <a:bodyPr/>
        <a:lstStyle/>
        <a:p>
          <a:endParaRPr lang="en-GB"/>
        </a:p>
      </dgm:t>
    </dgm:pt>
    <dgm:pt modelId="{7F36CC34-6B30-4B8F-80AD-6801395187C3}" type="sibTrans" cxnId="{2A41FD6B-1049-4032-882A-4E4B98A3A9B4}">
      <dgm:prSet/>
      <dgm:spPr/>
      <dgm:t>
        <a:bodyPr/>
        <a:lstStyle/>
        <a:p>
          <a:endParaRPr lang="en-GB"/>
        </a:p>
      </dgm:t>
    </dgm:pt>
    <dgm:pt modelId="{A28C7AA8-D5E6-4324-A253-1268DB68CEE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2018-19 		£8.07m</a:t>
          </a:r>
          <a:endParaRPr lang="en-GB" sz="2800" dirty="0"/>
        </a:p>
      </dgm:t>
    </dgm:pt>
    <dgm:pt modelId="{FC02E12F-A87A-4841-8C04-814CB539E1EF}" type="parTrans" cxnId="{DC91A648-062A-49A8-9D11-AFC38E408C01}">
      <dgm:prSet/>
      <dgm:spPr/>
      <dgm:t>
        <a:bodyPr/>
        <a:lstStyle/>
        <a:p>
          <a:endParaRPr lang="en-GB"/>
        </a:p>
      </dgm:t>
    </dgm:pt>
    <dgm:pt modelId="{07B79AB0-03E0-4C59-9FD7-8091E8E65E6D}" type="sibTrans" cxnId="{DC91A648-062A-49A8-9D11-AFC38E408C01}">
      <dgm:prSet/>
      <dgm:spPr/>
      <dgm:t>
        <a:bodyPr/>
        <a:lstStyle/>
        <a:p>
          <a:endParaRPr lang="en-GB"/>
        </a:p>
      </dgm:t>
    </dgm:pt>
    <dgm:pt modelId="{8AFD599D-CA54-47DE-86F1-D5F6B70F361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2019-20 		£8.17m</a:t>
          </a:r>
          <a:endParaRPr lang="en-GB" sz="2800" dirty="0"/>
        </a:p>
      </dgm:t>
    </dgm:pt>
    <dgm:pt modelId="{249188AC-BAA7-438C-BF9E-8A67961E0669}" type="parTrans" cxnId="{9CC9418E-B319-4E5A-8257-15C00B085409}">
      <dgm:prSet/>
      <dgm:spPr/>
      <dgm:t>
        <a:bodyPr/>
        <a:lstStyle/>
        <a:p>
          <a:endParaRPr lang="en-GB"/>
        </a:p>
      </dgm:t>
    </dgm:pt>
    <dgm:pt modelId="{0136342F-13B7-45AB-9F70-09642C1E0A7D}" type="sibTrans" cxnId="{9CC9418E-B319-4E5A-8257-15C00B085409}">
      <dgm:prSet/>
      <dgm:spPr/>
      <dgm:t>
        <a:bodyPr/>
        <a:lstStyle/>
        <a:p>
          <a:endParaRPr lang="en-GB"/>
        </a:p>
      </dgm:t>
    </dgm:pt>
    <dgm:pt modelId="{A1436ABD-688A-4021-9229-A10FE84784B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Final gain* 		£8.52m</a:t>
          </a:r>
          <a:endParaRPr lang="en-GB" sz="2800" dirty="0"/>
        </a:p>
      </dgm:t>
    </dgm:pt>
    <dgm:pt modelId="{3E48916B-F6D1-4EE2-B459-69B732F64A2A}" type="parTrans" cxnId="{FFDFB3E2-242C-4A2B-AEC3-63B075A93372}">
      <dgm:prSet/>
      <dgm:spPr/>
      <dgm:t>
        <a:bodyPr/>
        <a:lstStyle/>
        <a:p>
          <a:endParaRPr lang="en-GB"/>
        </a:p>
      </dgm:t>
    </dgm:pt>
    <dgm:pt modelId="{90ABCA19-97D5-42E7-917B-77932F5A0122}" type="sibTrans" cxnId="{FFDFB3E2-242C-4A2B-AEC3-63B075A93372}">
      <dgm:prSet/>
      <dgm:spPr/>
      <dgm:t>
        <a:bodyPr/>
        <a:lstStyle/>
        <a:p>
          <a:endParaRPr lang="en-GB"/>
        </a:p>
      </dgm:t>
    </dgm:pt>
    <dgm:pt modelId="{D2047FF8-9A35-4978-ABAD-8EC1C5750AE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Revised baseline 	£7.94m</a:t>
          </a:r>
          <a:endParaRPr lang="en-GB" sz="2800" dirty="0"/>
        </a:p>
      </dgm:t>
    </dgm:pt>
    <dgm:pt modelId="{326D222F-DD55-49E1-82F9-253C04FDD63D}" type="parTrans" cxnId="{E07E4D52-59DE-4E48-B76C-1A477544140C}">
      <dgm:prSet/>
      <dgm:spPr/>
      <dgm:t>
        <a:bodyPr/>
        <a:lstStyle/>
        <a:p>
          <a:endParaRPr lang="en-GB"/>
        </a:p>
      </dgm:t>
    </dgm:pt>
    <dgm:pt modelId="{270F5D2D-B973-4C48-9D55-0A4646DFE9DE}" type="sibTrans" cxnId="{E07E4D52-59DE-4E48-B76C-1A477544140C}">
      <dgm:prSet/>
      <dgm:spPr/>
      <dgm:t>
        <a:bodyPr/>
        <a:lstStyle/>
        <a:p>
          <a:endParaRPr lang="en-GB"/>
        </a:p>
      </dgm:t>
    </dgm:pt>
    <dgm:pt modelId="{FAE14541-9D1F-4AF1-B5DF-D004398DED30}" type="pres">
      <dgm:prSet presAssocID="{C06A80DA-AD40-478D-B076-9911862093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AFDA0C-810F-4617-9A67-F763413B5B35}" type="pres">
      <dgm:prSet presAssocID="{88D3244C-C72F-42AE-8720-5BD7CDFCD9B3}" presName="linNode" presStyleCnt="0"/>
      <dgm:spPr/>
    </dgm:pt>
    <dgm:pt modelId="{A2B37546-A69B-4289-B2B7-A31A2C902E03}" type="pres">
      <dgm:prSet presAssocID="{88D3244C-C72F-42AE-8720-5BD7CDFCD9B3}" presName="parentText" presStyleLbl="node1" presStyleIdx="0" presStyleCnt="3" custScaleX="739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0B583-438D-4A5B-93BE-01931D7A14AF}" type="pres">
      <dgm:prSet presAssocID="{88D3244C-C72F-42AE-8720-5BD7CDFCD9B3}" presName="descendantText" presStyleLbl="alignAccFollowNode1" presStyleIdx="0" presStyleCnt="3" custScaleX="126386" custScaleY="115074" custLinFactNeighborX="-575" custLinFactNeighborY="1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0B99C8-E4B8-4BED-AD29-2277DB1164C3}" type="pres">
      <dgm:prSet presAssocID="{6EECFFAA-7650-4F7E-88CC-83B40FD3F28A}" presName="sp" presStyleCnt="0"/>
      <dgm:spPr/>
    </dgm:pt>
    <dgm:pt modelId="{FDBF51F9-4DB3-4F60-9310-EA518EB76BB9}" type="pres">
      <dgm:prSet presAssocID="{74CD563C-6A10-41B0-90B9-4BA54DE241F0}" presName="linNode" presStyleCnt="0"/>
      <dgm:spPr/>
    </dgm:pt>
    <dgm:pt modelId="{28CAE4B3-0853-473E-911C-B7066D0DDB51}" type="pres">
      <dgm:prSet presAssocID="{74CD563C-6A10-41B0-90B9-4BA54DE241F0}" presName="parentText" presStyleLbl="node1" presStyleIdx="1" presStyleCnt="3" custScaleX="7126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67792-86B1-4DA5-83A7-DDCBA0819EE9}" type="pres">
      <dgm:prSet presAssocID="{74CD563C-6A10-41B0-90B9-4BA54DE241F0}" presName="descendantText" presStyleLbl="alignAccFollowNode1" presStyleIdx="1" presStyleCnt="3" custScaleX="119876" custScaleY="122972" custLinFactNeighborX="2535" custLinFactNeighborY="-10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8D3D9B-4C94-47E5-BE5D-91680B8D59CA}" type="pres">
      <dgm:prSet presAssocID="{1ED14A1B-B684-47DE-ABB5-D408772D2991}" presName="sp" presStyleCnt="0"/>
      <dgm:spPr/>
    </dgm:pt>
    <dgm:pt modelId="{F74078D2-CCF8-4F89-A89C-9D5571FC5724}" type="pres">
      <dgm:prSet presAssocID="{2635E310-BA8E-4086-B0DE-43D189505D5E}" presName="linNode" presStyleCnt="0"/>
      <dgm:spPr/>
    </dgm:pt>
    <dgm:pt modelId="{74879933-5E2E-4B3F-88D2-78065A9FF4BA}" type="pres">
      <dgm:prSet presAssocID="{2635E310-BA8E-4086-B0DE-43D189505D5E}" presName="parentText" presStyleLbl="node1" presStyleIdx="2" presStyleCnt="3" custScaleX="7769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F76614-5F8F-4AE2-9431-2C76E4C5D3A4}" type="pres">
      <dgm:prSet presAssocID="{2635E310-BA8E-4086-B0DE-43D189505D5E}" presName="descendantText" presStyleLbl="alignAccFollowNode1" presStyleIdx="2" presStyleCnt="3" custScaleX="132601" custScaleY="118847" custLinFactNeighborX="575" custLinFactNeighborY="-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837A906-0254-4992-BBEE-CED09D671B81}" srcId="{74CD563C-6A10-41B0-90B9-4BA54DE241F0}" destId="{ED6E5440-A4F9-48C2-86B3-6EAD6C197AC3}" srcOrd="0" destOrd="0" parTransId="{E8ECAEAF-D361-44B5-93B1-8E9C4F51194E}" sibTransId="{A4D050C7-044A-4EBE-9DB5-BFC7F0845164}"/>
    <dgm:cxn modelId="{5FF67205-D2F5-45F0-B233-A5B85BD2A1AE}" type="presOf" srcId="{2635E310-BA8E-4086-B0DE-43D189505D5E}" destId="{74879933-5E2E-4B3F-88D2-78065A9FF4BA}" srcOrd="0" destOrd="0" presId="urn:microsoft.com/office/officeart/2005/8/layout/vList5"/>
    <dgm:cxn modelId="{B33426E2-9F52-4343-ADEC-075633ECCA0B}" srcId="{88D3244C-C72F-42AE-8720-5BD7CDFCD9B3}" destId="{0E2BA4B5-B849-4966-B9BF-F003B4ECE61B}" srcOrd="2" destOrd="0" parTransId="{85D8D318-AB36-4B91-9F4B-915AE5AEA789}" sibTransId="{879C18E3-4A43-45B1-A440-7798BDEBB856}"/>
    <dgm:cxn modelId="{BBC1B538-F500-4021-BC6A-AA968557DA17}" type="presOf" srcId="{1AB12735-DB2E-4CFD-8F1A-F4587AF06CCA}" destId="{66767792-86B1-4DA5-83A7-DDCBA0819EE9}" srcOrd="0" destOrd="3" presId="urn:microsoft.com/office/officeart/2005/8/layout/vList5"/>
    <dgm:cxn modelId="{15BB2435-4656-4567-8894-42C1B68BF586}" type="presOf" srcId="{74CD563C-6A10-41B0-90B9-4BA54DE241F0}" destId="{28CAE4B3-0853-473E-911C-B7066D0DDB51}" srcOrd="0" destOrd="0" presId="urn:microsoft.com/office/officeart/2005/8/layout/vList5"/>
    <dgm:cxn modelId="{F077D03C-EFBF-4D59-A83A-087B8BB43847}" type="presOf" srcId="{8AFD599D-CA54-47DE-86F1-D5F6B70F3611}" destId="{58F76614-5F8F-4AE2-9431-2C76E4C5D3A4}" srcOrd="0" destOrd="2" presId="urn:microsoft.com/office/officeart/2005/8/layout/vList5"/>
    <dgm:cxn modelId="{6D0986D0-CA31-4B35-B3E7-732E86A4F4F4}" srcId="{88D3244C-C72F-42AE-8720-5BD7CDFCD9B3}" destId="{878C28F2-156B-4751-882E-0D39B9198CA3}" srcOrd="1" destOrd="0" parTransId="{B01D3211-019F-466A-801D-5802981E8D60}" sibTransId="{D45D6B6D-95FF-4553-8688-0109CCBAD69B}"/>
    <dgm:cxn modelId="{6545AE72-5634-41E9-8921-E63805EC55E8}" type="presOf" srcId="{878C28F2-156B-4751-882E-0D39B9198CA3}" destId="{4960B583-438D-4A5B-93BE-01931D7A14AF}" srcOrd="0" destOrd="1" presId="urn:microsoft.com/office/officeart/2005/8/layout/vList5"/>
    <dgm:cxn modelId="{FFDFB3E2-242C-4A2B-AEC3-63B075A93372}" srcId="{2635E310-BA8E-4086-B0DE-43D189505D5E}" destId="{A1436ABD-688A-4021-9229-A10FE84784BB}" srcOrd="3" destOrd="0" parTransId="{3E48916B-F6D1-4EE2-B459-69B732F64A2A}" sibTransId="{90ABCA19-97D5-42E7-917B-77932F5A0122}"/>
    <dgm:cxn modelId="{817F7CDF-257E-4DF6-8E08-2950CEC22B75}" srcId="{88D3244C-C72F-42AE-8720-5BD7CDFCD9B3}" destId="{3DCE34FD-7157-4C23-9919-337F6F6AD111}" srcOrd="0" destOrd="0" parTransId="{30FD6DE8-5D7E-4621-8BE2-DDF7908702A5}" sibTransId="{F1B3A34E-63CD-4714-9009-F36FF04D58B3}"/>
    <dgm:cxn modelId="{86F25AA6-D2D9-4498-9248-6E7ED6AF4A07}" srcId="{C06A80DA-AD40-478D-B076-99118620936C}" destId="{2635E310-BA8E-4086-B0DE-43D189505D5E}" srcOrd="2" destOrd="0" parTransId="{B5518FD2-4CA3-43E2-906B-D86235824895}" sibTransId="{BE309C82-A3D4-45C9-ACB4-73B6E67B01A5}"/>
    <dgm:cxn modelId="{E07E4D52-59DE-4E48-B76C-1A477544140C}" srcId="{2635E310-BA8E-4086-B0DE-43D189505D5E}" destId="{D2047FF8-9A35-4978-ABAD-8EC1C5750AE2}" srcOrd="0" destOrd="0" parTransId="{326D222F-DD55-49E1-82F9-253C04FDD63D}" sibTransId="{270F5D2D-B973-4C48-9D55-0A4646DFE9DE}"/>
    <dgm:cxn modelId="{6161BB5B-FDA5-49C3-B665-5D439A2FCDE9}" type="presOf" srcId="{0E2BA4B5-B849-4966-B9BF-F003B4ECE61B}" destId="{4960B583-438D-4A5B-93BE-01931D7A14AF}" srcOrd="0" destOrd="2" presId="urn:microsoft.com/office/officeart/2005/8/layout/vList5"/>
    <dgm:cxn modelId="{DC91A648-062A-49A8-9D11-AFC38E408C01}" srcId="{2635E310-BA8E-4086-B0DE-43D189505D5E}" destId="{A28C7AA8-D5E6-4324-A253-1268DB68CEE7}" srcOrd="1" destOrd="0" parTransId="{FC02E12F-A87A-4841-8C04-814CB539E1EF}" sibTransId="{07B79AB0-03E0-4C59-9FD7-8091E8E65E6D}"/>
    <dgm:cxn modelId="{603F09D6-AC49-4018-8B7E-8A5054A168C9}" type="presOf" srcId="{3DCE34FD-7157-4C23-9919-337F6F6AD111}" destId="{4960B583-438D-4A5B-93BE-01931D7A14AF}" srcOrd="0" destOrd="0" presId="urn:microsoft.com/office/officeart/2005/8/layout/vList5"/>
    <dgm:cxn modelId="{6B513B9E-320B-4EF9-8C33-6258C5DE1820}" srcId="{74CD563C-6A10-41B0-90B9-4BA54DE241F0}" destId="{42C13D35-FCFB-46E0-8950-8BFED92DBDFA}" srcOrd="2" destOrd="0" parTransId="{E5B6D146-D0B5-4E1D-8A93-232371D61EBD}" sibTransId="{704D4B4F-19CC-45D9-B0B8-57FF16CF6A78}"/>
    <dgm:cxn modelId="{B513E430-BDAE-447C-A465-DF9E347B5135}" type="presOf" srcId="{ED6E5440-A4F9-48C2-86B3-6EAD6C197AC3}" destId="{66767792-86B1-4DA5-83A7-DDCBA0819EE9}" srcOrd="0" destOrd="0" presId="urn:microsoft.com/office/officeart/2005/8/layout/vList5"/>
    <dgm:cxn modelId="{EE48E0F1-72CC-40B2-BA03-58BA7D444306}" type="presOf" srcId="{A28C7AA8-D5E6-4324-A253-1268DB68CEE7}" destId="{58F76614-5F8F-4AE2-9431-2C76E4C5D3A4}" srcOrd="0" destOrd="1" presId="urn:microsoft.com/office/officeart/2005/8/layout/vList5"/>
    <dgm:cxn modelId="{6932ED41-34F3-46B4-BF6B-BE1ADD4A60CF}" type="presOf" srcId="{D2047FF8-9A35-4978-ABAD-8EC1C5750AE2}" destId="{58F76614-5F8F-4AE2-9431-2C76E4C5D3A4}" srcOrd="0" destOrd="0" presId="urn:microsoft.com/office/officeart/2005/8/layout/vList5"/>
    <dgm:cxn modelId="{30990924-B33A-4F9F-AB77-C422C8500D35}" type="presOf" srcId="{88D3244C-C72F-42AE-8720-5BD7CDFCD9B3}" destId="{A2B37546-A69B-4289-B2B7-A31A2C902E03}" srcOrd="0" destOrd="0" presId="urn:microsoft.com/office/officeart/2005/8/layout/vList5"/>
    <dgm:cxn modelId="{DB1C404F-049A-4D2D-ADEA-01964944A8FF}" srcId="{C06A80DA-AD40-478D-B076-99118620936C}" destId="{88D3244C-C72F-42AE-8720-5BD7CDFCD9B3}" srcOrd="0" destOrd="0" parTransId="{064C7FF1-1B45-4686-8D48-5CE227C903C4}" sibTransId="{6EECFFAA-7650-4F7E-88CC-83B40FD3F28A}"/>
    <dgm:cxn modelId="{64961918-6DE6-4467-97D8-8FA45E74E0EA}" type="presOf" srcId="{C06A80DA-AD40-478D-B076-99118620936C}" destId="{FAE14541-9D1F-4AF1-B5DF-D004398DED30}" srcOrd="0" destOrd="0" presId="urn:microsoft.com/office/officeart/2005/8/layout/vList5"/>
    <dgm:cxn modelId="{1B74ACDB-B48E-410E-BBDC-97F4FD86A5B1}" type="presOf" srcId="{A1436ABD-688A-4021-9229-A10FE84784BB}" destId="{58F76614-5F8F-4AE2-9431-2C76E4C5D3A4}" srcOrd="0" destOrd="3" presId="urn:microsoft.com/office/officeart/2005/8/layout/vList5"/>
    <dgm:cxn modelId="{A052FCA2-6D44-4AFC-BB65-4F816EA3AA13}" srcId="{74CD563C-6A10-41B0-90B9-4BA54DE241F0}" destId="{3EC7BFCA-77CA-478F-A251-4C0AD654BCCB}" srcOrd="1" destOrd="0" parTransId="{91906BE0-FC2C-4219-A8B3-D72DD324E2B3}" sibTransId="{767DCF75-824E-4463-8C35-A2D032E3CA87}"/>
    <dgm:cxn modelId="{8F6E4495-6B0E-4C4B-8545-10C00CA9DD45}" type="presOf" srcId="{3EC7BFCA-77CA-478F-A251-4C0AD654BCCB}" destId="{66767792-86B1-4DA5-83A7-DDCBA0819EE9}" srcOrd="0" destOrd="1" presId="urn:microsoft.com/office/officeart/2005/8/layout/vList5"/>
    <dgm:cxn modelId="{8A3F5D59-1CF2-41B9-8DD6-FEECD0748135}" type="presOf" srcId="{42C13D35-FCFB-46E0-8950-8BFED92DBDFA}" destId="{66767792-86B1-4DA5-83A7-DDCBA0819EE9}" srcOrd="0" destOrd="2" presId="urn:microsoft.com/office/officeart/2005/8/layout/vList5"/>
    <dgm:cxn modelId="{2A41FD6B-1049-4032-882A-4E4B98A3A9B4}" srcId="{74CD563C-6A10-41B0-90B9-4BA54DE241F0}" destId="{1AB12735-DB2E-4CFD-8F1A-F4587AF06CCA}" srcOrd="3" destOrd="0" parTransId="{A1BE70F5-3E31-4226-9859-1D988DEDDEED}" sibTransId="{7F36CC34-6B30-4B8F-80AD-6801395187C3}"/>
    <dgm:cxn modelId="{9CC9418E-B319-4E5A-8257-15C00B085409}" srcId="{2635E310-BA8E-4086-B0DE-43D189505D5E}" destId="{8AFD599D-CA54-47DE-86F1-D5F6B70F3611}" srcOrd="2" destOrd="0" parTransId="{249188AC-BAA7-438C-BF9E-8A67961E0669}" sibTransId="{0136342F-13B7-45AB-9F70-09642C1E0A7D}"/>
    <dgm:cxn modelId="{54F7457A-DC48-4233-9678-43AD384838AA}" srcId="{C06A80DA-AD40-478D-B076-99118620936C}" destId="{74CD563C-6A10-41B0-90B9-4BA54DE241F0}" srcOrd="1" destOrd="0" parTransId="{F0D2CE60-C43C-49FE-B946-AA515626A125}" sibTransId="{1ED14A1B-B684-47DE-ABB5-D408772D2991}"/>
    <dgm:cxn modelId="{DF015FBC-1F46-4EEA-AAED-0701DC0A748C}" type="presParOf" srcId="{FAE14541-9D1F-4AF1-B5DF-D004398DED30}" destId="{E2AFDA0C-810F-4617-9A67-F763413B5B35}" srcOrd="0" destOrd="0" presId="urn:microsoft.com/office/officeart/2005/8/layout/vList5"/>
    <dgm:cxn modelId="{C06CA106-C8EB-4198-9776-BC05B3A482A4}" type="presParOf" srcId="{E2AFDA0C-810F-4617-9A67-F763413B5B35}" destId="{A2B37546-A69B-4289-B2B7-A31A2C902E03}" srcOrd="0" destOrd="0" presId="urn:microsoft.com/office/officeart/2005/8/layout/vList5"/>
    <dgm:cxn modelId="{213C7EF0-5B0A-417D-A15B-81C338E74BFB}" type="presParOf" srcId="{E2AFDA0C-810F-4617-9A67-F763413B5B35}" destId="{4960B583-438D-4A5B-93BE-01931D7A14AF}" srcOrd="1" destOrd="0" presId="urn:microsoft.com/office/officeart/2005/8/layout/vList5"/>
    <dgm:cxn modelId="{65696E06-14E9-4705-B696-79E667E53190}" type="presParOf" srcId="{FAE14541-9D1F-4AF1-B5DF-D004398DED30}" destId="{970B99C8-E4B8-4BED-AD29-2277DB1164C3}" srcOrd="1" destOrd="0" presId="urn:microsoft.com/office/officeart/2005/8/layout/vList5"/>
    <dgm:cxn modelId="{562C3978-E602-48B9-884D-4815D6C32D12}" type="presParOf" srcId="{FAE14541-9D1F-4AF1-B5DF-D004398DED30}" destId="{FDBF51F9-4DB3-4F60-9310-EA518EB76BB9}" srcOrd="2" destOrd="0" presId="urn:microsoft.com/office/officeart/2005/8/layout/vList5"/>
    <dgm:cxn modelId="{EEEF4667-D5E5-4497-AC99-29ECB205912F}" type="presParOf" srcId="{FDBF51F9-4DB3-4F60-9310-EA518EB76BB9}" destId="{28CAE4B3-0853-473E-911C-B7066D0DDB51}" srcOrd="0" destOrd="0" presId="urn:microsoft.com/office/officeart/2005/8/layout/vList5"/>
    <dgm:cxn modelId="{896BF31E-0491-4B28-826E-3E4FFFA912DB}" type="presParOf" srcId="{FDBF51F9-4DB3-4F60-9310-EA518EB76BB9}" destId="{66767792-86B1-4DA5-83A7-DDCBA0819EE9}" srcOrd="1" destOrd="0" presId="urn:microsoft.com/office/officeart/2005/8/layout/vList5"/>
    <dgm:cxn modelId="{AC24582E-EF16-4542-B2B7-0D82E0DF808D}" type="presParOf" srcId="{FAE14541-9D1F-4AF1-B5DF-D004398DED30}" destId="{0C8D3D9B-4C94-47E5-BE5D-91680B8D59CA}" srcOrd="3" destOrd="0" presId="urn:microsoft.com/office/officeart/2005/8/layout/vList5"/>
    <dgm:cxn modelId="{EBDD2C26-7C4E-4091-AD71-B36B0BB10CDB}" type="presParOf" srcId="{FAE14541-9D1F-4AF1-B5DF-D004398DED30}" destId="{F74078D2-CCF8-4F89-A89C-9D5571FC5724}" srcOrd="4" destOrd="0" presId="urn:microsoft.com/office/officeart/2005/8/layout/vList5"/>
    <dgm:cxn modelId="{C6B3F791-8EA9-460C-9D55-BA978C68856E}" type="presParOf" srcId="{F74078D2-CCF8-4F89-A89C-9D5571FC5724}" destId="{74879933-5E2E-4B3F-88D2-78065A9FF4BA}" srcOrd="0" destOrd="0" presId="urn:microsoft.com/office/officeart/2005/8/layout/vList5"/>
    <dgm:cxn modelId="{EDE25A82-FEA2-4F22-A520-0A17D7FEEC6B}" type="presParOf" srcId="{F74078D2-CCF8-4F89-A89C-9D5571FC5724}" destId="{58F76614-5F8F-4AE2-9431-2C76E4C5D3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41B71BB-9307-43A1-A67C-82D4A673B4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DCE962-B78F-4A52-952C-FB03096228E6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Early Years</a:t>
          </a:r>
          <a:endParaRPr lang="en-GB" dirty="0"/>
        </a:p>
      </dgm:t>
    </dgm:pt>
    <dgm:pt modelId="{599E30B4-1F3E-4439-9C5E-BE57AB0F3FAE}" type="parTrans" cxnId="{FF6236B2-CDD9-4A6E-A59F-4561BB2C7960}">
      <dgm:prSet/>
      <dgm:spPr/>
      <dgm:t>
        <a:bodyPr/>
        <a:lstStyle/>
        <a:p>
          <a:endParaRPr lang="en-GB"/>
        </a:p>
      </dgm:t>
    </dgm:pt>
    <dgm:pt modelId="{D196BC56-5CAE-4DE7-B422-604725BF2E29}" type="sibTrans" cxnId="{FF6236B2-CDD9-4A6E-A59F-4561BB2C7960}">
      <dgm:prSet/>
      <dgm:spPr/>
      <dgm:t>
        <a:bodyPr/>
        <a:lstStyle/>
        <a:p>
          <a:endParaRPr lang="en-GB"/>
        </a:p>
      </dgm:t>
    </dgm:pt>
    <dgm:pt modelId="{0764F85A-0716-4075-99B8-8720C8DA4329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Historic funding basis in NFF</a:t>
          </a:r>
          <a:endParaRPr lang="en-GB" dirty="0"/>
        </a:p>
      </dgm:t>
    </dgm:pt>
    <dgm:pt modelId="{8E310EAE-0ED6-4BF6-B400-A80260574034}" type="parTrans" cxnId="{A31E8540-0147-46FE-A28B-2479A7B129AE}">
      <dgm:prSet/>
      <dgm:spPr/>
      <dgm:t>
        <a:bodyPr/>
        <a:lstStyle/>
        <a:p>
          <a:endParaRPr lang="en-GB"/>
        </a:p>
      </dgm:t>
    </dgm:pt>
    <dgm:pt modelId="{6C957295-25F2-43B3-995B-E564B513DC5D}" type="sibTrans" cxnId="{A31E8540-0147-46FE-A28B-2479A7B129AE}">
      <dgm:prSet/>
      <dgm:spPr/>
      <dgm:t>
        <a:bodyPr/>
        <a:lstStyle/>
        <a:p>
          <a:endParaRPr lang="en-GB"/>
        </a:p>
      </dgm:t>
    </dgm:pt>
    <dgm:pt modelId="{00CB9F31-2ACC-48D8-A781-17B40BE1BCA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000033"/>
              </a:solidFill>
            </a:rPr>
            <a:t>Budget pressures</a:t>
          </a:r>
          <a:endParaRPr lang="en-GB" dirty="0">
            <a:solidFill>
              <a:srgbClr val="000033"/>
            </a:solidFill>
          </a:endParaRPr>
        </a:p>
      </dgm:t>
    </dgm:pt>
    <dgm:pt modelId="{847DEEFA-2FAD-40D6-9FD1-66AD58A69D02}" type="parTrans" cxnId="{89A35B76-F015-4EC0-BEDD-C29EDA2C3995}">
      <dgm:prSet/>
      <dgm:spPr/>
      <dgm:t>
        <a:bodyPr/>
        <a:lstStyle/>
        <a:p>
          <a:endParaRPr lang="en-GB"/>
        </a:p>
      </dgm:t>
    </dgm:pt>
    <dgm:pt modelId="{C03D0FCA-5B9C-4BC1-9A30-0CB8C34BF192}" type="sibTrans" cxnId="{89A35B76-F015-4EC0-BEDD-C29EDA2C3995}">
      <dgm:prSet/>
      <dgm:spPr/>
      <dgm:t>
        <a:bodyPr/>
        <a:lstStyle/>
        <a:p>
          <a:endParaRPr lang="en-GB"/>
        </a:p>
      </dgm:t>
    </dgm:pt>
    <dgm:pt modelId="{72B3018D-B261-4158-AA74-56F3F53A663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High Needs</a:t>
          </a:r>
          <a:endParaRPr lang="en-GB" dirty="0"/>
        </a:p>
      </dgm:t>
    </dgm:pt>
    <dgm:pt modelId="{EB372E43-0498-4B32-BC2E-33CFCF58B3B0}" type="parTrans" cxnId="{F3D30851-2B0E-4601-81BA-0976EC347768}">
      <dgm:prSet/>
      <dgm:spPr/>
      <dgm:t>
        <a:bodyPr/>
        <a:lstStyle/>
        <a:p>
          <a:endParaRPr lang="en-GB"/>
        </a:p>
      </dgm:t>
    </dgm:pt>
    <dgm:pt modelId="{23445AC8-D8FF-47A6-9E4A-D19715AC4752}" type="sibTrans" cxnId="{F3D30851-2B0E-4601-81BA-0976EC347768}">
      <dgm:prSet/>
      <dgm:spPr/>
      <dgm:t>
        <a:bodyPr/>
        <a:lstStyle/>
        <a:p>
          <a:endParaRPr lang="en-GB"/>
        </a:p>
      </dgm:t>
    </dgm:pt>
    <dgm:pt modelId="{1BB466DA-F2AD-457E-96D1-BE0D0F280686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Growth</a:t>
          </a:r>
          <a:endParaRPr lang="en-GB" dirty="0"/>
        </a:p>
      </dgm:t>
    </dgm:pt>
    <dgm:pt modelId="{7D8EBD57-985A-4CE8-97A2-6908ABB50DAE}" type="parTrans" cxnId="{474A5335-71AB-4D81-AC0A-AB865665EE3F}">
      <dgm:prSet/>
      <dgm:spPr/>
      <dgm:t>
        <a:bodyPr/>
        <a:lstStyle/>
        <a:p>
          <a:endParaRPr lang="en-GB"/>
        </a:p>
      </dgm:t>
    </dgm:pt>
    <dgm:pt modelId="{B3B7BC31-072C-4EEC-AEF7-733B58ADEAA2}" type="sibTrans" cxnId="{474A5335-71AB-4D81-AC0A-AB865665EE3F}">
      <dgm:prSet/>
      <dgm:spPr/>
      <dgm:t>
        <a:bodyPr/>
        <a:lstStyle/>
        <a:p>
          <a:endParaRPr lang="en-GB"/>
        </a:p>
      </dgm:t>
    </dgm:pt>
    <dgm:pt modelId="{5F440B76-DCEF-4286-B085-9BE43DF888EF}" type="pres">
      <dgm:prSet presAssocID="{D41B71BB-9307-43A1-A67C-82D4A673B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32761B-E7A0-4AC1-B571-1F7F0FC2CB8C}" type="pres">
      <dgm:prSet presAssocID="{00CB9F31-2ACC-48D8-A781-17B40BE1BCA2}" presName="linNode" presStyleCnt="0"/>
      <dgm:spPr/>
    </dgm:pt>
    <dgm:pt modelId="{068B51FA-7C12-4D10-93F5-947B0775A9DB}" type="pres">
      <dgm:prSet presAssocID="{00CB9F31-2ACC-48D8-A781-17B40BE1BCA2}" presName="parentText" presStyleLbl="node1" presStyleIdx="0" presStyleCnt="1" custLinFactNeighborX="-2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2F44D3-F7E7-49E0-98E2-797A86F45B7F}" type="pres">
      <dgm:prSet presAssocID="{00CB9F31-2ACC-48D8-A781-17B40BE1BCA2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6236B2-CDD9-4A6E-A59F-4561BB2C7960}" srcId="{00CB9F31-2ACC-48D8-A781-17B40BE1BCA2}" destId="{B7DCE962-B78F-4A52-952C-FB03096228E6}" srcOrd="0" destOrd="0" parTransId="{599E30B4-1F3E-4439-9C5E-BE57AB0F3FAE}" sibTransId="{D196BC56-5CAE-4DE7-B422-604725BF2E29}"/>
    <dgm:cxn modelId="{474A5335-71AB-4D81-AC0A-AB865665EE3F}" srcId="{00CB9F31-2ACC-48D8-A781-17B40BE1BCA2}" destId="{1BB466DA-F2AD-457E-96D1-BE0D0F280686}" srcOrd="3" destOrd="0" parTransId="{7D8EBD57-985A-4CE8-97A2-6908ABB50DAE}" sibTransId="{B3B7BC31-072C-4EEC-AEF7-733B58ADEAA2}"/>
    <dgm:cxn modelId="{112427B5-8E8C-4A6E-B1EE-2771356AADC6}" type="presOf" srcId="{D41B71BB-9307-43A1-A67C-82D4A673B477}" destId="{5F440B76-DCEF-4286-B085-9BE43DF888EF}" srcOrd="0" destOrd="0" presId="urn:microsoft.com/office/officeart/2005/8/layout/vList5"/>
    <dgm:cxn modelId="{12FAE89B-7CD1-48D6-BDB2-0F48C716D28C}" type="presOf" srcId="{72B3018D-B261-4158-AA74-56F3F53A6634}" destId="{DD2F44D3-F7E7-49E0-98E2-797A86F45B7F}" srcOrd="0" destOrd="1" presId="urn:microsoft.com/office/officeart/2005/8/layout/vList5"/>
    <dgm:cxn modelId="{89A35B76-F015-4EC0-BEDD-C29EDA2C3995}" srcId="{D41B71BB-9307-43A1-A67C-82D4A673B477}" destId="{00CB9F31-2ACC-48D8-A781-17B40BE1BCA2}" srcOrd="0" destOrd="0" parTransId="{847DEEFA-2FAD-40D6-9FD1-66AD58A69D02}" sibTransId="{C03D0FCA-5B9C-4BC1-9A30-0CB8C34BF192}"/>
    <dgm:cxn modelId="{A31E8540-0147-46FE-A28B-2479A7B129AE}" srcId="{00CB9F31-2ACC-48D8-A781-17B40BE1BCA2}" destId="{0764F85A-0716-4075-99B8-8720C8DA4329}" srcOrd="2" destOrd="0" parTransId="{8E310EAE-0ED6-4BF6-B400-A80260574034}" sibTransId="{6C957295-25F2-43B3-995B-E564B513DC5D}"/>
    <dgm:cxn modelId="{7C47F96E-096B-4632-BB87-9874F9A0ACF8}" type="presOf" srcId="{0764F85A-0716-4075-99B8-8720C8DA4329}" destId="{DD2F44D3-F7E7-49E0-98E2-797A86F45B7F}" srcOrd="0" destOrd="2" presId="urn:microsoft.com/office/officeart/2005/8/layout/vList5"/>
    <dgm:cxn modelId="{BB71287B-72D3-4C05-AF9D-0FF011393291}" type="presOf" srcId="{00CB9F31-2ACC-48D8-A781-17B40BE1BCA2}" destId="{068B51FA-7C12-4D10-93F5-947B0775A9DB}" srcOrd="0" destOrd="0" presId="urn:microsoft.com/office/officeart/2005/8/layout/vList5"/>
    <dgm:cxn modelId="{9EA45287-8D85-4346-8773-B6F736E3D02F}" type="presOf" srcId="{B7DCE962-B78F-4A52-952C-FB03096228E6}" destId="{DD2F44D3-F7E7-49E0-98E2-797A86F45B7F}" srcOrd="0" destOrd="0" presId="urn:microsoft.com/office/officeart/2005/8/layout/vList5"/>
    <dgm:cxn modelId="{F3D30851-2B0E-4601-81BA-0976EC347768}" srcId="{00CB9F31-2ACC-48D8-A781-17B40BE1BCA2}" destId="{72B3018D-B261-4158-AA74-56F3F53A6634}" srcOrd="1" destOrd="0" parTransId="{EB372E43-0498-4B32-BC2E-33CFCF58B3B0}" sibTransId="{23445AC8-D8FF-47A6-9E4A-D19715AC4752}"/>
    <dgm:cxn modelId="{C3AE677A-0A67-443D-95C5-5433312D5914}" type="presOf" srcId="{1BB466DA-F2AD-457E-96D1-BE0D0F280686}" destId="{DD2F44D3-F7E7-49E0-98E2-797A86F45B7F}" srcOrd="0" destOrd="3" presId="urn:microsoft.com/office/officeart/2005/8/layout/vList5"/>
    <dgm:cxn modelId="{36E97035-22FA-4208-BD41-EA44E84C423F}" type="presParOf" srcId="{5F440B76-DCEF-4286-B085-9BE43DF888EF}" destId="{FB32761B-E7A0-4AC1-B571-1F7F0FC2CB8C}" srcOrd="0" destOrd="0" presId="urn:microsoft.com/office/officeart/2005/8/layout/vList5"/>
    <dgm:cxn modelId="{5DEA43EE-C59F-4764-9FE4-622AD18DAA32}" type="presParOf" srcId="{FB32761B-E7A0-4AC1-B571-1F7F0FC2CB8C}" destId="{068B51FA-7C12-4D10-93F5-947B0775A9DB}" srcOrd="0" destOrd="0" presId="urn:microsoft.com/office/officeart/2005/8/layout/vList5"/>
    <dgm:cxn modelId="{EB581932-66BE-48E8-95B9-E3913E531782}" type="presParOf" srcId="{FB32761B-E7A0-4AC1-B571-1F7F0FC2CB8C}" destId="{DD2F44D3-F7E7-49E0-98E2-797A86F45B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7AC0B-7A8E-44C2-91EA-15BF5413BE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FC0556-9CCE-4FA3-88A6-95B8CA3A74C7}">
      <dgm:prSet/>
      <dgm:spPr/>
      <dgm:t>
        <a:bodyPr/>
        <a:lstStyle/>
        <a:p>
          <a:pPr rtl="0"/>
          <a:r>
            <a:rPr lang="en-GB" b="0" dirty="0" smtClean="0"/>
            <a:t>LA will fund £533k EY capital </a:t>
          </a:r>
          <a:endParaRPr lang="en-GB" b="0" dirty="0"/>
        </a:p>
      </dgm:t>
    </dgm:pt>
    <dgm:pt modelId="{A8C01217-BB68-4D98-98BA-4536EFC4682E}" type="parTrans" cxnId="{D1CC59BF-68EB-42AC-B4DA-942F77ACFF48}">
      <dgm:prSet/>
      <dgm:spPr/>
      <dgm:t>
        <a:bodyPr/>
        <a:lstStyle/>
        <a:p>
          <a:endParaRPr lang="en-GB"/>
        </a:p>
      </dgm:t>
    </dgm:pt>
    <dgm:pt modelId="{256364EB-9622-41A2-B77B-F30829850F1A}" type="sibTrans" cxnId="{D1CC59BF-68EB-42AC-B4DA-942F77ACFF48}">
      <dgm:prSet/>
      <dgm:spPr/>
      <dgm:t>
        <a:bodyPr/>
        <a:lstStyle/>
        <a:p>
          <a:endParaRPr lang="en-GB"/>
        </a:p>
      </dgm:t>
    </dgm:pt>
    <dgm:pt modelId="{1D9E046E-3340-48AF-B0D7-B02B2E2EA402}">
      <dgm:prSet/>
      <dgm:spPr/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Early years capital</a:t>
          </a:r>
          <a:endParaRPr lang="en-GB" dirty="0">
            <a:solidFill>
              <a:schemeClr val="tx1"/>
            </a:solidFill>
          </a:endParaRPr>
        </a:p>
      </dgm:t>
    </dgm:pt>
    <dgm:pt modelId="{3BB470CA-4ED2-4482-AE9C-92465AC2E2A3}" type="parTrans" cxnId="{31D3D58D-E05C-4308-8FA6-DE9809B75B61}">
      <dgm:prSet/>
      <dgm:spPr/>
      <dgm:t>
        <a:bodyPr/>
        <a:lstStyle/>
        <a:p>
          <a:endParaRPr lang="en-GB"/>
        </a:p>
      </dgm:t>
    </dgm:pt>
    <dgm:pt modelId="{C79B10A7-8A2B-40A2-8A28-6A28A2FA0F73}" type="sibTrans" cxnId="{31D3D58D-E05C-4308-8FA6-DE9809B75B61}">
      <dgm:prSet/>
      <dgm:spPr/>
      <dgm:t>
        <a:bodyPr/>
        <a:lstStyle/>
        <a:p>
          <a:endParaRPr lang="en-GB"/>
        </a:p>
      </dgm:t>
    </dgm:pt>
    <dgm:pt modelId="{5BA4CADC-3BC0-4635-8FBC-1EAED43FB7CC}">
      <dgm:prSet/>
      <dgm:spPr/>
      <dgm:t>
        <a:bodyPr/>
        <a:lstStyle/>
        <a:p>
          <a:pPr rtl="0"/>
          <a:r>
            <a:rPr lang="en-GB" b="0" dirty="0" smtClean="0"/>
            <a:t>Relieves DSG reserve</a:t>
          </a:r>
          <a:endParaRPr lang="en-GB" b="0" dirty="0"/>
        </a:p>
      </dgm:t>
    </dgm:pt>
    <dgm:pt modelId="{305051E1-4E03-47CD-A566-C165142817DC}" type="parTrans" cxnId="{BF1F1608-180B-47B8-807E-FD7CB213CB29}">
      <dgm:prSet/>
      <dgm:spPr/>
      <dgm:t>
        <a:bodyPr/>
        <a:lstStyle/>
        <a:p>
          <a:endParaRPr lang="en-GB"/>
        </a:p>
      </dgm:t>
    </dgm:pt>
    <dgm:pt modelId="{DAC13BA1-1486-4C49-B3CD-67C85185DADF}" type="sibTrans" cxnId="{BF1F1608-180B-47B8-807E-FD7CB213CB29}">
      <dgm:prSet/>
      <dgm:spPr/>
      <dgm:t>
        <a:bodyPr/>
        <a:lstStyle/>
        <a:p>
          <a:endParaRPr lang="en-GB"/>
        </a:p>
      </dgm:t>
    </dgm:pt>
    <dgm:pt modelId="{F7D04530-261B-43E1-9FBC-10466D5C3886}">
      <dgm:prSet/>
      <dgm:spPr/>
      <dgm:t>
        <a:bodyPr/>
        <a:lstStyle/>
        <a:p>
          <a:pPr rtl="0"/>
          <a:r>
            <a:rPr lang="en-GB" b="0" dirty="0" smtClean="0"/>
            <a:t>Funding can be used to offset the DSG pressures </a:t>
          </a:r>
          <a:endParaRPr lang="en-GB" b="0" dirty="0"/>
        </a:p>
      </dgm:t>
    </dgm:pt>
    <dgm:pt modelId="{29DC4C5F-7911-4129-9DAE-98B6B8475144}" type="parTrans" cxnId="{5904A7B7-F29B-4C15-8A42-8C4C964BC2D5}">
      <dgm:prSet/>
      <dgm:spPr/>
      <dgm:t>
        <a:bodyPr/>
        <a:lstStyle/>
        <a:p>
          <a:endParaRPr lang="en-GB"/>
        </a:p>
      </dgm:t>
    </dgm:pt>
    <dgm:pt modelId="{578773C4-B35A-42AB-BFC8-530C33AC98CB}" type="sibTrans" cxnId="{5904A7B7-F29B-4C15-8A42-8C4C964BC2D5}">
      <dgm:prSet/>
      <dgm:spPr/>
      <dgm:t>
        <a:bodyPr/>
        <a:lstStyle/>
        <a:p>
          <a:endParaRPr lang="en-GB"/>
        </a:p>
      </dgm:t>
    </dgm:pt>
    <dgm:pt modelId="{8AF518DF-6DC4-4A1B-924F-A4AC60B57206}" type="pres">
      <dgm:prSet presAssocID="{CB77AC0B-7A8E-44C2-91EA-15BF5413BE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7FF545-732D-444E-A516-AE2DF234ECDC}" type="pres">
      <dgm:prSet presAssocID="{1D9E046E-3340-48AF-B0D7-B02B2E2EA402}" presName="linNode" presStyleCnt="0"/>
      <dgm:spPr/>
    </dgm:pt>
    <dgm:pt modelId="{D651944D-1745-464E-A666-A05B13BDA631}" type="pres">
      <dgm:prSet presAssocID="{1D9E046E-3340-48AF-B0D7-B02B2E2EA402}" presName="parentText" presStyleLbl="node1" presStyleIdx="0" presStyleCnt="1" custLinFactNeighborY="-108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50E3D3-3036-4C45-9C40-2E11CC36C9C6}" type="pres">
      <dgm:prSet presAssocID="{1D9E046E-3340-48AF-B0D7-B02B2E2EA402}" presName="descendantText" presStyleLbl="alignAccFollowNode1" presStyleIdx="0" presStyleCnt="1" custLinFactNeighborX="286" custLinFactNeighborY="-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CC59BF-68EB-42AC-B4DA-942F77ACFF48}" srcId="{1D9E046E-3340-48AF-B0D7-B02B2E2EA402}" destId="{52FC0556-9CCE-4FA3-88A6-95B8CA3A74C7}" srcOrd="0" destOrd="0" parTransId="{A8C01217-BB68-4D98-98BA-4536EFC4682E}" sibTransId="{256364EB-9622-41A2-B77B-F30829850F1A}"/>
    <dgm:cxn modelId="{5904A7B7-F29B-4C15-8A42-8C4C964BC2D5}" srcId="{1D9E046E-3340-48AF-B0D7-B02B2E2EA402}" destId="{F7D04530-261B-43E1-9FBC-10466D5C3886}" srcOrd="2" destOrd="0" parTransId="{29DC4C5F-7911-4129-9DAE-98B6B8475144}" sibTransId="{578773C4-B35A-42AB-BFC8-530C33AC98CB}"/>
    <dgm:cxn modelId="{0DB67FC2-8A8B-4DC6-920B-DF136225902A}" type="presOf" srcId="{52FC0556-9CCE-4FA3-88A6-95B8CA3A74C7}" destId="{2550E3D3-3036-4C45-9C40-2E11CC36C9C6}" srcOrd="0" destOrd="0" presId="urn:microsoft.com/office/officeart/2005/8/layout/vList5"/>
    <dgm:cxn modelId="{31D3D58D-E05C-4308-8FA6-DE9809B75B61}" srcId="{CB77AC0B-7A8E-44C2-91EA-15BF5413BEE0}" destId="{1D9E046E-3340-48AF-B0D7-B02B2E2EA402}" srcOrd="0" destOrd="0" parTransId="{3BB470CA-4ED2-4482-AE9C-92465AC2E2A3}" sibTransId="{C79B10A7-8A2B-40A2-8A28-6A28A2FA0F73}"/>
    <dgm:cxn modelId="{5642B4A5-D5F0-4F26-8B69-BA8CF2C0A825}" type="presOf" srcId="{CB77AC0B-7A8E-44C2-91EA-15BF5413BEE0}" destId="{8AF518DF-6DC4-4A1B-924F-A4AC60B57206}" srcOrd="0" destOrd="0" presId="urn:microsoft.com/office/officeart/2005/8/layout/vList5"/>
    <dgm:cxn modelId="{FFC685B5-C47F-4E1B-BDAC-0DA24CC6FD8A}" type="presOf" srcId="{F7D04530-261B-43E1-9FBC-10466D5C3886}" destId="{2550E3D3-3036-4C45-9C40-2E11CC36C9C6}" srcOrd="0" destOrd="2" presId="urn:microsoft.com/office/officeart/2005/8/layout/vList5"/>
    <dgm:cxn modelId="{EB6EC9C1-C0DE-4177-9E8C-80619B3AFE57}" type="presOf" srcId="{1D9E046E-3340-48AF-B0D7-B02B2E2EA402}" destId="{D651944D-1745-464E-A666-A05B13BDA631}" srcOrd="0" destOrd="0" presId="urn:microsoft.com/office/officeart/2005/8/layout/vList5"/>
    <dgm:cxn modelId="{BF1F1608-180B-47B8-807E-FD7CB213CB29}" srcId="{1D9E046E-3340-48AF-B0D7-B02B2E2EA402}" destId="{5BA4CADC-3BC0-4635-8FBC-1EAED43FB7CC}" srcOrd="1" destOrd="0" parTransId="{305051E1-4E03-47CD-A566-C165142817DC}" sibTransId="{DAC13BA1-1486-4C49-B3CD-67C85185DADF}"/>
    <dgm:cxn modelId="{6A3472DF-CDC7-47A4-A529-6DEEB89F0237}" type="presOf" srcId="{5BA4CADC-3BC0-4635-8FBC-1EAED43FB7CC}" destId="{2550E3D3-3036-4C45-9C40-2E11CC36C9C6}" srcOrd="0" destOrd="1" presId="urn:microsoft.com/office/officeart/2005/8/layout/vList5"/>
    <dgm:cxn modelId="{098C26E0-53A2-4AF0-A4D4-171461BFDB00}" type="presParOf" srcId="{8AF518DF-6DC4-4A1B-924F-A4AC60B57206}" destId="{1C7FF545-732D-444E-A516-AE2DF234ECDC}" srcOrd="0" destOrd="0" presId="urn:microsoft.com/office/officeart/2005/8/layout/vList5"/>
    <dgm:cxn modelId="{F4494FE2-FF16-4EEE-89F0-DD6449CC75E6}" type="presParOf" srcId="{1C7FF545-732D-444E-A516-AE2DF234ECDC}" destId="{D651944D-1745-464E-A666-A05B13BDA631}" srcOrd="0" destOrd="0" presId="urn:microsoft.com/office/officeart/2005/8/layout/vList5"/>
    <dgm:cxn modelId="{48E101B9-2620-48C6-8E0E-D8E48CF925D0}" type="presParOf" srcId="{1C7FF545-732D-444E-A516-AE2DF234ECDC}" destId="{2550E3D3-3036-4C45-9C40-2E11CC36C9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Historic funding</a:t>
          </a:r>
        </a:p>
        <a:p>
          <a:pPr rtl="0"/>
          <a:r>
            <a:rPr lang="en-GB" sz="3600" dirty="0" smtClean="0">
              <a:solidFill>
                <a:schemeClr val="tx1"/>
              </a:solidFill>
            </a:rPr>
            <a:t>Cost Pressures</a:t>
          </a:r>
          <a:endParaRPr lang="en-GB" sz="3600" dirty="0">
            <a:solidFill>
              <a:schemeClr val="tx1"/>
            </a:solidFill>
          </a:endParaRP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Rates                     £715k</a:t>
          </a:r>
          <a:endParaRPr lang="en-GB" sz="3600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148EDEA1-45BA-4E0E-9E2C-48A31AE15FE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Re-organisation     £761k</a:t>
          </a:r>
          <a:endParaRPr lang="en-GB" sz="3600" dirty="0"/>
        </a:p>
      </dgm:t>
    </dgm:pt>
    <dgm:pt modelId="{032EAFD4-DFD9-40F7-A0C6-A7C6BDF87397}" type="parTrans" cxnId="{AFB9F443-9A52-4870-9CA6-6B1F8B82577D}">
      <dgm:prSet/>
      <dgm:spPr/>
      <dgm:t>
        <a:bodyPr/>
        <a:lstStyle/>
        <a:p>
          <a:endParaRPr lang="en-GB"/>
        </a:p>
      </dgm:t>
    </dgm:pt>
    <dgm:pt modelId="{A05ABA37-520A-47F6-BE52-28B3FA2EF7C0}" type="sibTrans" cxnId="{AFB9F443-9A52-4870-9CA6-6B1F8B82577D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105196" custScaleY="91302" custLinFactNeighborX="-32" custLinFactNeighborY="8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36602" custScaleY="97934" custLinFactNeighborX="547" custLinFactNeighborY="-1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7AF7909A-BB6B-43BB-9EC0-21563580A962}" type="presOf" srcId="{6007DF90-0942-439D-8489-59363021448D}" destId="{1027CEC0-024A-4DC6-A207-B2541DD52753}" srcOrd="0" destOrd="0" presId="urn:microsoft.com/office/officeart/2005/8/layout/vList5"/>
    <dgm:cxn modelId="{428983A2-8B15-4837-88FF-3EAE320571A5}" type="presOf" srcId="{A54CF826-60A6-4835-B793-AF0E8F698204}" destId="{98DB1DE8-B805-4C60-A7B9-B6C642687EE5}" srcOrd="0" destOrd="0" presId="urn:microsoft.com/office/officeart/2005/8/layout/vList5"/>
    <dgm:cxn modelId="{1C8BD4A7-5A08-46BC-A809-7F3FA718E2A5}" type="presOf" srcId="{148EDEA1-45BA-4E0E-9E2C-48A31AE15FE1}" destId="{0437EC3E-EB3B-4BB2-99DC-981D6D0511EB}" srcOrd="0" destOrd="1" presId="urn:microsoft.com/office/officeart/2005/8/layout/vList5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A63CBBFD-633C-4954-8FFF-2EBE9EA5F672}" type="presOf" srcId="{6E76E143-B5E5-4C74-9162-C6F6A2839F7F}" destId="{0437EC3E-EB3B-4BB2-99DC-981D6D0511EB}" srcOrd="0" destOrd="0" presId="urn:microsoft.com/office/officeart/2005/8/layout/vList5"/>
    <dgm:cxn modelId="{AFB9F443-9A52-4870-9CA6-6B1F8B82577D}" srcId="{A54CF826-60A6-4835-B793-AF0E8F698204}" destId="{148EDEA1-45BA-4E0E-9E2C-48A31AE15FE1}" srcOrd="1" destOrd="0" parTransId="{032EAFD4-DFD9-40F7-A0C6-A7C6BDF87397}" sibTransId="{A05ABA37-520A-47F6-BE52-28B3FA2EF7C0}"/>
    <dgm:cxn modelId="{CF1A9A41-DF34-4DE6-9359-5AD2A6BEAF2F}" type="presParOf" srcId="{1027CEC0-024A-4DC6-A207-B2541DD52753}" destId="{58B036C5-F5AC-43F3-90E2-E2F5854E77C4}" srcOrd="0" destOrd="0" presId="urn:microsoft.com/office/officeart/2005/8/layout/vList5"/>
    <dgm:cxn modelId="{0E6FBF96-7307-45CA-AF06-30A192F1DD6E}" type="presParOf" srcId="{58B036C5-F5AC-43F3-90E2-E2F5854E77C4}" destId="{98DB1DE8-B805-4C60-A7B9-B6C642687EE5}" srcOrd="0" destOrd="0" presId="urn:microsoft.com/office/officeart/2005/8/layout/vList5"/>
    <dgm:cxn modelId="{2ACAE765-D5C1-4002-B80D-F8C4C962D208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559FAA4-648F-420E-BCB3-FDD9819A69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125AE6-0FCF-4229-885D-5AA08443CB3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Individual school budgets </a:t>
          </a:r>
          <a:endParaRPr lang="en-GB" dirty="0"/>
        </a:p>
      </dgm:t>
    </dgm:pt>
    <dgm:pt modelId="{38A256E0-901D-442F-A6AC-618B389DCD6A}" type="parTrans" cxnId="{0A10725E-8D7E-4080-B0AC-6576EE44E75D}">
      <dgm:prSet/>
      <dgm:spPr/>
      <dgm:t>
        <a:bodyPr/>
        <a:lstStyle/>
        <a:p>
          <a:endParaRPr lang="en-GB"/>
        </a:p>
      </dgm:t>
    </dgm:pt>
    <dgm:pt modelId="{BB5E4CC9-EB31-4929-A081-90996A477032}" type="sibTrans" cxnId="{0A10725E-8D7E-4080-B0AC-6576EE44E75D}">
      <dgm:prSet/>
      <dgm:spPr/>
      <dgm:t>
        <a:bodyPr/>
        <a:lstStyle/>
        <a:p>
          <a:endParaRPr lang="en-GB"/>
        </a:p>
      </dgm:t>
    </dgm:pt>
    <dgm:pt modelId="{B38731C7-3220-4AAE-AA17-3F702760046B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chemeClr val="accent6">
                  <a:lumMod val="50000"/>
                </a:schemeClr>
              </a:solidFill>
            </a:rPr>
            <a:t>Possible deductions:</a:t>
          </a:r>
          <a:endParaRPr lang="en-GB" dirty="0">
            <a:solidFill>
              <a:schemeClr val="accent6">
                <a:lumMod val="50000"/>
              </a:schemeClr>
            </a:solidFill>
          </a:endParaRPr>
        </a:p>
      </dgm:t>
    </dgm:pt>
    <dgm:pt modelId="{5AFC8C27-F83F-465B-A04B-211BFD8DF6A0}" type="parTrans" cxnId="{BBF5DCFE-EACB-4F77-868A-24995C7A6703}">
      <dgm:prSet/>
      <dgm:spPr/>
      <dgm:t>
        <a:bodyPr/>
        <a:lstStyle/>
        <a:p>
          <a:endParaRPr lang="en-GB"/>
        </a:p>
      </dgm:t>
    </dgm:pt>
    <dgm:pt modelId="{3F961388-84FA-4A78-8F6A-7493D2CB96A0}" type="sibTrans" cxnId="{BBF5DCFE-EACB-4F77-868A-24995C7A6703}">
      <dgm:prSet/>
      <dgm:spPr/>
      <dgm:t>
        <a:bodyPr/>
        <a:lstStyle/>
        <a:p>
          <a:endParaRPr lang="en-GB"/>
        </a:p>
      </dgm:t>
    </dgm:pt>
    <dgm:pt modelId="{CC77B8A3-94A6-49BE-A25D-27FE56B951D8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Transfer up to 0.5% to other Blocks</a:t>
          </a:r>
          <a:endParaRPr lang="en-GB" dirty="0"/>
        </a:p>
      </dgm:t>
    </dgm:pt>
    <dgm:pt modelId="{B5F2325A-5587-4774-9296-E98E544F6E89}" type="parTrans" cxnId="{79832682-A672-4682-8A77-F6E5E7D179AC}">
      <dgm:prSet/>
      <dgm:spPr/>
      <dgm:t>
        <a:bodyPr/>
        <a:lstStyle/>
        <a:p>
          <a:endParaRPr lang="en-GB"/>
        </a:p>
      </dgm:t>
    </dgm:pt>
    <dgm:pt modelId="{01B4F54D-1200-46A8-8A3D-266D3A9A5CD6}" type="sibTrans" cxnId="{79832682-A672-4682-8A77-F6E5E7D179AC}">
      <dgm:prSet/>
      <dgm:spPr/>
      <dgm:t>
        <a:bodyPr/>
        <a:lstStyle/>
        <a:p>
          <a:endParaRPr lang="en-GB"/>
        </a:p>
      </dgm:t>
    </dgm:pt>
    <dgm:pt modelId="{25242E13-4CDA-49C9-B10F-EF17797FC03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rgbClr val="000033"/>
              </a:solidFill>
            </a:rPr>
            <a:t>Schools Block</a:t>
          </a:r>
        </a:p>
        <a:p>
          <a:pPr rtl="0"/>
          <a:r>
            <a:rPr lang="en-GB" dirty="0" smtClean="0">
              <a:solidFill>
                <a:srgbClr val="000033"/>
              </a:solidFill>
            </a:rPr>
            <a:t>Rules</a:t>
          </a:r>
          <a:endParaRPr lang="en-GB" dirty="0">
            <a:solidFill>
              <a:srgbClr val="000033"/>
            </a:solidFill>
          </a:endParaRPr>
        </a:p>
      </dgm:t>
    </dgm:pt>
    <dgm:pt modelId="{95F572E2-7949-4610-BCAB-F41204E0BADD}" type="parTrans" cxnId="{C5EFF6A8-BBCA-42EA-A348-981DB7A11ED4}">
      <dgm:prSet/>
      <dgm:spPr/>
      <dgm:t>
        <a:bodyPr/>
        <a:lstStyle/>
        <a:p>
          <a:endParaRPr lang="en-GB"/>
        </a:p>
      </dgm:t>
    </dgm:pt>
    <dgm:pt modelId="{E781D3EB-8C05-4FCB-B9B0-6DA0971F6119}" type="sibTrans" cxnId="{C5EFF6A8-BBCA-42EA-A348-981DB7A11ED4}">
      <dgm:prSet/>
      <dgm:spPr/>
      <dgm:t>
        <a:bodyPr/>
        <a:lstStyle/>
        <a:p>
          <a:endParaRPr lang="en-GB"/>
        </a:p>
      </dgm:t>
    </dgm:pt>
    <dgm:pt modelId="{F6D81B22-5151-4108-9A57-C237AEB76AA3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Growth fund (and Falling rolls)</a:t>
          </a:r>
          <a:endParaRPr lang="en-GB" dirty="0"/>
        </a:p>
      </dgm:t>
    </dgm:pt>
    <dgm:pt modelId="{06E80C20-5DBD-42CB-8C0C-256E9952B93C}" type="parTrans" cxnId="{86192E5E-43E5-47DA-BE29-DE65AFBB7D6A}">
      <dgm:prSet/>
      <dgm:spPr/>
      <dgm:t>
        <a:bodyPr/>
        <a:lstStyle/>
        <a:p>
          <a:endParaRPr lang="en-GB"/>
        </a:p>
      </dgm:t>
    </dgm:pt>
    <dgm:pt modelId="{2D7C4837-38BA-42E6-9464-263506E9E691}" type="sibTrans" cxnId="{86192E5E-43E5-47DA-BE29-DE65AFBB7D6A}">
      <dgm:prSet/>
      <dgm:spPr/>
      <dgm:t>
        <a:bodyPr/>
        <a:lstStyle/>
        <a:p>
          <a:endParaRPr lang="en-GB"/>
        </a:p>
      </dgm:t>
    </dgm:pt>
    <dgm:pt modelId="{93A26551-34E0-436A-B850-75C6983F293E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Growth fund increase  </a:t>
          </a:r>
          <a:endParaRPr lang="en-GB" dirty="0"/>
        </a:p>
      </dgm:t>
    </dgm:pt>
    <dgm:pt modelId="{D67A070D-F4B0-4CCA-BB31-6E27028939CD}" type="parTrans" cxnId="{6850BC00-D27E-4200-AF31-6B98FC9B54B0}">
      <dgm:prSet/>
      <dgm:spPr/>
      <dgm:t>
        <a:bodyPr/>
        <a:lstStyle/>
        <a:p>
          <a:endParaRPr lang="en-GB"/>
        </a:p>
      </dgm:t>
    </dgm:pt>
    <dgm:pt modelId="{FC0851B3-6570-41C9-9C24-89765F385F14}" type="sibTrans" cxnId="{6850BC00-D27E-4200-AF31-6B98FC9B54B0}">
      <dgm:prSet/>
      <dgm:spPr/>
      <dgm:t>
        <a:bodyPr/>
        <a:lstStyle/>
        <a:p>
          <a:endParaRPr lang="en-GB"/>
        </a:p>
      </dgm:t>
    </dgm:pt>
    <dgm:pt modelId="{614F9929-C673-4AA1-AA6F-8677138F2626}" type="pres">
      <dgm:prSet presAssocID="{0559FAA4-648F-420E-BCB3-FDD9819A69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966880-2BAE-42D3-8864-9261E391815F}" type="pres">
      <dgm:prSet presAssocID="{25242E13-4CDA-49C9-B10F-EF17797FC03E}" presName="linNode" presStyleCnt="0"/>
      <dgm:spPr/>
    </dgm:pt>
    <dgm:pt modelId="{678CF31B-191A-475F-9646-202A6B0DC36D}" type="pres">
      <dgm:prSet presAssocID="{25242E13-4CDA-49C9-B10F-EF17797FC03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D99A54-5DBF-4603-9992-74FD1FC42AB9}" type="pres">
      <dgm:prSet presAssocID="{25242E13-4CDA-49C9-B10F-EF17797FC03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F5DCFE-EACB-4F77-868A-24995C7A6703}" srcId="{25242E13-4CDA-49C9-B10F-EF17797FC03E}" destId="{B38731C7-3220-4AAE-AA17-3F702760046B}" srcOrd="2" destOrd="0" parTransId="{5AFC8C27-F83F-465B-A04B-211BFD8DF6A0}" sibTransId="{3F961388-84FA-4A78-8F6A-7493D2CB96A0}"/>
    <dgm:cxn modelId="{8CE41AF4-B625-45B7-862A-CE1A58DA1E92}" type="presOf" srcId="{F6D81B22-5151-4108-9A57-C237AEB76AA3}" destId="{8FD99A54-5DBF-4603-9992-74FD1FC42AB9}" srcOrd="0" destOrd="1" presId="urn:microsoft.com/office/officeart/2005/8/layout/vList5"/>
    <dgm:cxn modelId="{B85AEC25-52FD-4F50-BC51-7199636483D1}" type="presOf" srcId="{CC77B8A3-94A6-49BE-A25D-27FE56B951D8}" destId="{8FD99A54-5DBF-4603-9992-74FD1FC42AB9}" srcOrd="0" destOrd="4" presId="urn:microsoft.com/office/officeart/2005/8/layout/vList5"/>
    <dgm:cxn modelId="{01B533D2-4099-425C-9A47-8778E6EF0330}" type="presOf" srcId="{B38731C7-3220-4AAE-AA17-3F702760046B}" destId="{8FD99A54-5DBF-4603-9992-74FD1FC42AB9}" srcOrd="0" destOrd="2" presId="urn:microsoft.com/office/officeart/2005/8/layout/vList5"/>
    <dgm:cxn modelId="{C5EFF6A8-BBCA-42EA-A348-981DB7A11ED4}" srcId="{0559FAA4-648F-420E-BCB3-FDD9819A691B}" destId="{25242E13-4CDA-49C9-B10F-EF17797FC03E}" srcOrd="0" destOrd="0" parTransId="{95F572E2-7949-4610-BCAB-F41204E0BADD}" sibTransId="{E781D3EB-8C05-4FCB-B9B0-6DA0971F6119}"/>
    <dgm:cxn modelId="{0A10725E-8D7E-4080-B0AC-6576EE44E75D}" srcId="{25242E13-4CDA-49C9-B10F-EF17797FC03E}" destId="{89125AE6-0FCF-4229-885D-5AA08443CB3D}" srcOrd="0" destOrd="0" parTransId="{38A256E0-901D-442F-A6AC-618B389DCD6A}" sibTransId="{BB5E4CC9-EB31-4929-A081-90996A477032}"/>
    <dgm:cxn modelId="{6850BC00-D27E-4200-AF31-6B98FC9B54B0}" srcId="{B38731C7-3220-4AAE-AA17-3F702760046B}" destId="{93A26551-34E0-436A-B850-75C6983F293E}" srcOrd="0" destOrd="0" parTransId="{D67A070D-F4B0-4CCA-BB31-6E27028939CD}" sibTransId="{FC0851B3-6570-41C9-9C24-89765F385F14}"/>
    <dgm:cxn modelId="{86192E5E-43E5-47DA-BE29-DE65AFBB7D6A}" srcId="{25242E13-4CDA-49C9-B10F-EF17797FC03E}" destId="{F6D81B22-5151-4108-9A57-C237AEB76AA3}" srcOrd="1" destOrd="0" parTransId="{06E80C20-5DBD-42CB-8C0C-256E9952B93C}" sibTransId="{2D7C4837-38BA-42E6-9464-263506E9E691}"/>
    <dgm:cxn modelId="{79832682-A672-4682-8A77-F6E5E7D179AC}" srcId="{B38731C7-3220-4AAE-AA17-3F702760046B}" destId="{CC77B8A3-94A6-49BE-A25D-27FE56B951D8}" srcOrd="1" destOrd="0" parTransId="{B5F2325A-5587-4774-9296-E98E544F6E89}" sibTransId="{01B4F54D-1200-46A8-8A3D-266D3A9A5CD6}"/>
    <dgm:cxn modelId="{34CDAB46-7B0D-437A-9BD2-72DAEB519A64}" type="presOf" srcId="{0559FAA4-648F-420E-BCB3-FDD9819A691B}" destId="{614F9929-C673-4AA1-AA6F-8677138F2626}" srcOrd="0" destOrd="0" presId="urn:microsoft.com/office/officeart/2005/8/layout/vList5"/>
    <dgm:cxn modelId="{E90B1780-7AC7-4C3E-BFDC-2101F6B4DC79}" type="presOf" srcId="{93A26551-34E0-436A-B850-75C6983F293E}" destId="{8FD99A54-5DBF-4603-9992-74FD1FC42AB9}" srcOrd="0" destOrd="3" presId="urn:microsoft.com/office/officeart/2005/8/layout/vList5"/>
    <dgm:cxn modelId="{3AF8E789-C6EE-4227-80D7-9BFD66416751}" type="presOf" srcId="{25242E13-4CDA-49C9-B10F-EF17797FC03E}" destId="{678CF31B-191A-475F-9646-202A6B0DC36D}" srcOrd="0" destOrd="0" presId="urn:microsoft.com/office/officeart/2005/8/layout/vList5"/>
    <dgm:cxn modelId="{48A876A9-9663-4221-ADE3-8A8FE0C675E4}" type="presOf" srcId="{89125AE6-0FCF-4229-885D-5AA08443CB3D}" destId="{8FD99A54-5DBF-4603-9992-74FD1FC42AB9}" srcOrd="0" destOrd="0" presId="urn:microsoft.com/office/officeart/2005/8/layout/vList5"/>
    <dgm:cxn modelId="{58D5F54A-DE3A-4688-A28A-F8D405FF8DB2}" type="presParOf" srcId="{614F9929-C673-4AA1-AA6F-8677138F2626}" destId="{36966880-2BAE-42D3-8864-9261E391815F}" srcOrd="0" destOrd="0" presId="urn:microsoft.com/office/officeart/2005/8/layout/vList5"/>
    <dgm:cxn modelId="{F83EA8CE-DC37-4DEE-BD74-7D827F7F968C}" type="presParOf" srcId="{36966880-2BAE-42D3-8864-9261E391815F}" destId="{678CF31B-191A-475F-9646-202A6B0DC36D}" srcOrd="0" destOrd="0" presId="urn:microsoft.com/office/officeart/2005/8/layout/vList5"/>
    <dgm:cxn modelId="{7504F7EA-1ABA-48D1-BD4D-6EC7A081AF3E}" type="presParOf" srcId="{36966880-2BAE-42D3-8864-9261E391815F}" destId="{8FD99A54-5DBF-4603-9992-74FD1FC42A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Transfer from Schools to High Needs Block</a:t>
          </a:r>
        </a:p>
        <a:p>
          <a:pPr rtl="0"/>
          <a:endParaRPr lang="en-GB" sz="3600" dirty="0" smtClean="0">
            <a:solidFill>
              <a:schemeClr val="tx1"/>
            </a:solidFill>
          </a:endParaRPr>
        </a:p>
        <a:p>
          <a:pPr rtl="0"/>
          <a:r>
            <a:rPr lang="en-GB" sz="3600" dirty="0" smtClean="0">
              <a:solidFill>
                <a:schemeClr val="tx1"/>
              </a:solidFill>
            </a:rPr>
            <a:t>The need</a:t>
          </a:r>
          <a:endParaRPr lang="en-GB" sz="3600" dirty="0">
            <a:solidFill>
              <a:schemeClr val="tx1"/>
            </a:solidFill>
          </a:endParaRP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High Needs block pressures</a:t>
          </a:r>
          <a:endParaRPr lang="en-GB" sz="2800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DC46C99C-ED35-47B4-A92F-9691C948D37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Hampshire high delegator to schools so High Needs block low base</a:t>
          </a:r>
          <a:endParaRPr lang="en-GB" sz="2800" dirty="0"/>
        </a:p>
      </dgm:t>
    </dgm:pt>
    <dgm:pt modelId="{AD225F1D-8C2B-436D-AB47-5C370D04B319}" type="parTrans" cxnId="{5D9896AD-0CC9-451C-AB99-5FA73EE95F60}">
      <dgm:prSet/>
      <dgm:spPr/>
      <dgm:t>
        <a:bodyPr/>
        <a:lstStyle/>
        <a:p>
          <a:endParaRPr lang="en-GB"/>
        </a:p>
      </dgm:t>
    </dgm:pt>
    <dgm:pt modelId="{494B9EB6-7765-46F9-A898-FA4AF27541F8}" type="sibTrans" cxnId="{5D9896AD-0CC9-451C-AB99-5FA73EE95F60}">
      <dgm:prSet/>
      <dgm:spPr/>
      <dgm:t>
        <a:bodyPr/>
        <a:lstStyle/>
        <a:p>
          <a:endParaRPr lang="en-GB"/>
        </a:p>
      </dgm:t>
    </dgm:pt>
    <dgm:pt modelId="{A82BA2CF-787B-4886-BBC6-D986208E9DD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High Needs Block gain capped to £3m = half of pressure</a:t>
          </a:r>
          <a:endParaRPr lang="en-GB" sz="2800" dirty="0"/>
        </a:p>
      </dgm:t>
    </dgm:pt>
    <dgm:pt modelId="{F2A9D9AC-3F5A-416A-ABFD-D4A3676580F4}" type="parTrans" cxnId="{E7098668-FD65-4789-8DD3-8A11342B63B7}">
      <dgm:prSet/>
      <dgm:spPr/>
      <dgm:t>
        <a:bodyPr/>
        <a:lstStyle/>
        <a:p>
          <a:endParaRPr lang="en-GB"/>
        </a:p>
      </dgm:t>
    </dgm:pt>
    <dgm:pt modelId="{F65590A4-9A25-4B70-88A0-C039EB76F655}" type="sibTrans" cxnId="{E7098668-FD65-4789-8DD3-8A11342B63B7}">
      <dgm:prSet/>
      <dgm:spPr/>
      <dgm:t>
        <a:bodyPr/>
        <a:lstStyle/>
        <a:p>
          <a:endParaRPr lang="en-GB"/>
        </a:p>
      </dgm:t>
    </dgm:pt>
    <dgm:pt modelId="{B6684388-4A63-44EF-A4B5-58549BB1FE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Need 0.5% (£3.6m) transfer to assist</a:t>
          </a:r>
          <a:endParaRPr lang="en-GB" sz="2800" dirty="0"/>
        </a:p>
      </dgm:t>
    </dgm:pt>
    <dgm:pt modelId="{8D69FFD8-BF93-485D-B234-E6AE116F1B14}" type="parTrans" cxnId="{930465C2-ABC3-48D9-B337-EA0B02C7C65A}">
      <dgm:prSet/>
      <dgm:spPr/>
      <dgm:t>
        <a:bodyPr/>
        <a:lstStyle/>
        <a:p>
          <a:endParaRPr lang="en-GB"/>
        </a:p>
      </dgm:t>
    </dgm:pt>
    <dgm:pt modelId="{D8E1795F-6786-421B-92F0-DD6E8ED1B79E}" type="sibTrans" cxnId="{930465C2-ABC3-48D9-B337-EA0B02C7C65A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80660" custScaleY="91302" custLinFactNeighborX="-22" custLinFactNeighborY="-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102981" custLinFactNeighborX="960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0465C2-ABC3-48D9-B337-EA0B02C7C65A}" srcId="{A54CF826-60A6-4835-B793-AF0E8F698204}" destId="{B6684388-4A63-44EF-A4B5-58549BB1FE7F}" srcOrd="3" destOrd="0" parTransId="{8D69FFD8-BF93-485D-B234-E6AE116F1B14}" sibTransId="{D8E1795F-6786-421B-92F0-DD6E8ED1B79E}"/>
    <dgm:cxn modelId="{E311214D-9B11-4AE8-9302-8FEFB41B38A3}" type="presOf" srcId="{6007DF90-0942-439D-8489-59363021448D}" destId="{1027CEC0-024A-4DC6-A207-B2541DD52753}" srcOrd="0" destOrd="0" presId="urn:microsoft.com/office/officeart/2005/8/layout/vList5"/>
    <dgm:cxn modelId="{5D9896AD-0CC9-451C-AB99-5FA73EE95F60}" srcId="{A54CF826-60A6-4835-B793-AF0E8F698204}" destId="{DC46C99C-ED35-47B4-A92F-9691C948D37A}" srcOrd="1" destOrd="0" parTransId="{AD225F1D-8C2B-436D-AB47-5C370D04B319}" sibTransId="{494B9EB6-7765-46F9-A898-FA4AF27541F8}"/>
    <dgm:cxn modelId="{B9E05421-9E50-4B8E-A428-230F04DA2AA8}" type="presOf" srcId="{B6684388-4A63-44EF-A4B5-58549BB1FE7F}" destId="{0437EC3E-EB3B-4BB2-99DC-981D6D0511EB}" srcOrd="0" destOrd="3" presId="urn:microsoft.com/office/officeart/2005/8/layout/vList5"/>
    <dgm:cxn modelId="{86BB025A-9BD7-4DD9-A987-A42504A9737F}" type="presOf" srcId="{A82BA2CF-787B-4886-BBC6-D986208E9DD5}" destId="{0437EC3E-EB3B-4BB2-99DC-981D6D0511EB}" srcOrd="0" destOrd="2" presId="urn:microsoft.com/office/officeart/2005/8/layout/vList5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E7098668-FD65-4789-8DD3-8A11342B63B7}" srcId="{A54CF826-60A6-4835-B793-AF0E8F698204}" destId="{A82BA2CF-787B-4886-BBC6-D986208E9DD5}" srcOrd="2" destOrd="0" parTransId="{F2A9D9AC-3F5A-416A-ABFD-D4A3676580F4}" sibTransId="{F65590A4-9A25-4B70-88A0-C039EB76F655}"/>
    <dgm:cxn modelId="{0DAF5FED-2C43-4739-93BE-A85422AB865E}" type="presOf" srcId="{DC46C99C-ED35-47B4-A92F-9691C948D37A}" destId="{0437EC3E-EB3B-4BB2-99DC-981D6D0511EB}" srcOrd="0" destOrd="1" presId="urn:microsoft.com/office/officeart/2005/8/layout/vList5"/>
    <dgm:cxn modelId="{A80EE7DB-1D35-4090-B086-B290E8E27B03}" type="presOf" srcId="{A54CF826-60A6-4835-B793-AF0E8F698204}" destId="{98DB1DE8-B805-4C60-A7B9-B6C642687EE5}" srcOrd="0" destOrd="0" presId="urn:microsoft.com/office/officeart/2005/8/layout/vList5"/>
    <dgm:cxn modelId="{02F33628-5D81-444B-9B92-850DD7AF9787}" type="presOf" srcId="{6E76E143-B5E5-4C74-9162-C6F6A2839F7F}" destId="{0437EC3E-EB3B-4BB2-99DC-981D6D0511EB}" srcOrd="0" destOrd="0" presId="urn:microsoft.com/office/officeart/2005/8/layout/vList5"/>
    <dgm:cxn modelId="{EF5FC7F2-D30B-4014-853F-338C27E5C1CA}" type="presParOf" srcId="{1027CEC0-024A-4DC6-A207-B2541DD52753}" destId="{58B036C5-F5AC-43F3-90E2-E2F5854E77C4}" srcOrd="0" destOrd="0" presId="urn:microsoft.com/office/officeart/2005/8/layout/vList5"/>
    <dgm:cxn modelId="{6CCFFC37-29CC-4651-9D25-5179EFCCF6FD}" type="presParOf" srcId="{58B036C5-F5AC-43F3-90E2-E2F5854E77C4}" destId="{98DB1DE8-B805-4C60-A7B9-B6C642687EE5}" srcOrd="0" destOrd="0" presId="urn:microsoft.com/office/officeart/2005/8/layout/vList5"/>
    <dgm:cxn modelId="{24166C55-20D1-4CA0-BD98-696346444D12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0FEDBD6-DCED-4C6C-8420-54861D6C2A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C8792F-3276-4A43-ABAC-43DF55F1A53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>
              <a:solidFill>
                <a:srgbClr val="000033"/>
              </a:solidFill>
            </a:rPr>
            <a:t>NFF vs  local formula</a:t>
          </a:r>
        </a:p>
        <a:p>
          <a:r>
            <a:rPr lang="en-GB" dirty="0" smtClean="0">
              <a:solidFill>
                <a:srgbClr val="000033"/>
              </a:solidFill>
            </a:rPr>
            <a:t>Primary: Secondary Ratios</a:t>
          </a:r>
          <a:endParaRPr lang="en-GB" dirty="0">
            <a:solidFill>
              <a:srgbClr val="000033"/>
            </a:solidFill>
          </a:endParaRPr>
        </a:p>
      </dgm:t>
    </dgm:pt>
    <dgm:pt modelId="{04C54457-E309-4B33-9E84-84ED5D86B895}" type="parTrans" cxnId="{6269482A-57F3-4512-8318-C8A983B473C3}">
      <dgm:prSet/>
      <dgm:spPr/>
      <dgm:t>
        <a:bodyPr/>
        <a:lstStyle/>
        <a:p>
          <a:endParaRPr lang="en-GB"/>
        </a:p>
      </dgm:t>
    </dgm:pt>
    <dgm:pt modelId="{16467DBA-D330-408D-83A5-2EDD08332951}" type="sibTrans" cxnId="{6269482A-57F3-4512-8318-C8A983B473C3}">
      <dgm:prSet/>
      <dgm:spPr/>
      <dgm:t>
        <a:bodyPr/>
        <a:lstStyle/>
        <a:p>
          <a:endParaRPr lang="en-GB"/>
        </a:p>
      </dgm:t>
    </dgm:pt>
    <dgm:pt modelId="{AF13A560-9D6E-4632-B82F-5F210EF4693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National      1:1.29</a:t>
          </a:r>
          <a:endParaRPr lang="en-GB" dirty="0"/>
        </a:p>
      </dgm:t>
    </dgm:pt>
    <dgm:pt modelId="{8954EC0F-5633-4A9D-820B-B05680DC3C7E}" type="parTrans" cxnId="{BD6B79D0-3CC5-4373-813B-656C38DE2836}">
      <dgm:prSet/>
      <dgm:spPr/>
      <dgm:t>
        <a:bodyPr/>
        <a:lstStyle/>
        <a:p>
          <a:endParaRPr lang="en-GB"/>
        </a:p>
      </dgm:t>
    </dgm:pt>
    <dgm:pt modelId="{FE6CF61B-F1E0-417F-82AB-FCC480EF4712}" type="sibTrans" cxnId="{BD6B79D0-3CC5-4373-813B-656C38DE2836}">
      <dgm:prSet/>
      <dgm:spPr/>
      <dgm:t>
        <a:bodyPr/>
        <a:lstStyle/>
        <a:p>
          <a:endParaRPr lang="en-GB"/>
        </a:p>
      </dgm:t>
    </dgm:pt>
    <dgm:pt modelId="{14610630-0315-4A18-9E08-8DF4F02FBB1D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Current        1:1.28</a:t>
          </a:r>
          <a:endParaRPr lang="en-GB" dirty="0"/>
        </a:p>
      </dgm:t>
    </dgm:pt>
    <dgm:pt modelId="{A0B8EA24-40AE-4D7A-B2A2-BDD4975D1362}" type="parTrans" cxnId="{868FB8C0-67A5-43A8-AE75-CED522EE108E}">
      <dgm:prSet/>
      <dgm:spPr/>
      <dgm:t>
        <a:bodyPr/>
        <a:lstStyle/>
        <a:p>
          <a:endParaRPr lang="en-GB"/>
        </a:p>
      </dgm:t>
    </dgm:pt>
    <dgm:pt modelId="{8E3C4A5E-1565-4DDA-9784-23A0B20BD3A9}" type="sibTrans" cxnId="{868FB8C0-67A5-43A8-AE75-CED522EE108E}">
      <dgm:prSet/>
      <dgm:spPr/>
      <dgm:t>
        <a:bodyPr/>
        <a:lstStyle/>
        <a:p>
          <a:endParaRPr lang="en-GB"/>
        </a:p>
      </dgm:t>
    </dgm:pt>
    <dgm:pt modelId="{45FAD90E-725B-4703-AC20-6A1B9208497B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NFF Hants = £1.4m secondary to primary</a:t>
          </a:r>
          <a:endParaRPr lang="en-GB" dirty="0"/>
        </a:p>
      </dgm:t>
    </dgm:pt>
    <dgm:pt modelId="{864E864D-E18B-46D5-8A00-11BE904BDDC2}" type="parTrans" cxnId="{0C259669-0BA4-4A3D-89CF-97A8DDCA9FA8}">
      <dgm:prSet/>
      <dgm:spPr/>
      <dgm:t>
        <a:bodyPr/>
        <a:lstStyle/>
        <a:p>
          <a:endParaRPr lang="en-GB"/>
        </a:p>
      </dgm:t>
    </dgm:pt>
    <dgm:pt modelId="{15CB2EF0-55BF-4311-9579-11BD9648E8A2}" type="sibTrans" cxnId="{0C259669-0BA4-4A3D-89CF-97A8DDCA9FA8}">
      <dgm:prSet/>
      <dgm:spPr/>
      <dgm:t>
        <a:bodyPr/>
        <a:lstStyle/>
        <a:p>
          <a:endParaRPr lang="en-GB"/>
        </a:p>
      </dgm:t>
    </dgm:pt>
    <dgm:pt modelId="{EFDD212B-5464-4CA7-887F-F83E7ABF79B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NFF Hants  1:1.27</a:t>
          </a:r>
          <a:endParaRPr lang="en-GB" dirty="0"/>
        </a:p>
      </dgm:t>
    </dgm:pt>
    <dgm:pt modelId="{5AEB279A-2BA2-456C-BEE4-D123FD550148}" type="parTrans" cxnId="{5EE5C34C-70C0-40BE-967D-11CD0550A448}">
      <dgm:prSet/>
      <dgm:spPr/>
      <dgm:t>
        <a:bodyPr/>
        <a:lstStyle/>
        <a:p>
          <a:endParaRPr lang="en-GB"/>
        </a:p>
      </dgm:t>
    </dgm:pt>
    <dgm:pt modelId="{70A855DB-9D6F-4ED4-A05B-31D3B27F1101}" type="sibTrans" cxnId="{5EE5C34C-70C0-40BE-967D-11CD0550A448}">
      <dgm:prSet/>
      <dgm:spPr/>
      <dgm:t>
        <a:bodyPr/>
        <a:lstStyle/>
        <a:p>
          <a:endParaRPr lang="en-GB"/>
        </a:p>
      </dgm:t>
    </dgm:pt>
    <dgm:pt modelId="{A797C74A-58EC-47CC-85EC-06D514DC7091}" type="pres">
      <dgm:prSet presAssocID="{20FEDBD6-DCED-4C6C-8420-54861D6C2A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939025-EE58-4A6A-8A27-3F6EE8146068}" type="pres">
      <dgm:prSet presAssocID="{6AC8792F-3276-4A43-ABAC-43DF55F1A537}" presName="linNode" presStyleCnt="0"/>
      <dgm:spPr/>
    </dgm:pt>
    <dgm:pt modelId="{2052132B-A92C-4307-BE96-FB9D7774833E}" type="pres">
      <dgm:prSet presAssocID="{6AC8792F-3276-4A43-ABAC-43DF55F1A53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A8D2D-ACCA-4E64-B82D-E0AF0F2DCE93}" type="pres">
      <dgm:prSet presAssocID="{6AC8792F-3276-4A43-ABAC-43DF55F1A537}" presName="descendantText" presStyleLbl="alignAccFollowNode1" presStyleIdx="0" presStyleCnt="1" custScaleX="116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AA53D76-354B-4EDB-BD8F-35C71B5605E5}" type="presOf" srcId="{20FEDBD6-DCED-4C6C-8420-54861D6C2ADE}" destId="{A797C74A-58EC-47CC-85EC-06D514DC7091}" srcOrd="0" destOrd="0" presId="urn:microsoft.com/office/officeart/2005/8/layout/vList5"/>
    <dgm:cxn modelId="{6269482A-57F3-4512-8318-C8A983B473C3}" srcId="{20FEDBD6-DCED-4C6C-8420-54861D6C2ADE}" destId="{6AC8792F-3276-4A43-ABAC-43DF55F1A537}" srcOrd="0" destOrd="0" parTransId="{04C54457-E309-4B33-9E84-84ED5D86B895}" sibTransId="{16467DBA-D330-408D-83A5-2EDD08332951}"/>
    <dgm:cxn modelId="{3553F1A2-AE99-4703-AAF9-3D31E4E34BF0}" type="presOf" srcId="{14610630-0315-4A18-9E08-8DF4F02FBB1D}" destId="{32DA8D2D-ACCA-4E64-B82D-E0AF0F2DCE93}" srcOrd="0" destOrd="2" presId="urn:microsoft.com/office/officeart/2005/8/layout/vList5"/>
    <dgm:cxn modelId="{5EE5C34C-70C0-40BE-967D-11CD0550A448}" srcId="{6AC8792F-3276-4A43-ABAC-43DF55F1A537}" destId="{EFDD212B-5464-4CA7-887F-F83E7ABF79BE}" srcOrd="1" destOrd="0" parTransId="{5AEB279A-2BA2-456C-BEE4-D123FD550148}" sibTransId="{70A855DB-9D6F-4ED4-A05B-31D3B27F1101}"/>
    <dgm:cxn modelId="{019E2726-36F6-4732-9453-11866FE7447F}" type="presOf" srcId="{45FAD90E-725B-4703-AC20-6A1B9208497B}" destId="{32DA8D2D-ACCA-4E64-B82D-E0AF0F2DCE93}" srcOrd="0" destOrd="3" presId="urn:microsoft.com/office/officeart/2005/8/layout/vList5"/>
    <dgm:cxn modelId="{341AFC50-410A-44F9-BB9F-FD486D73AA10}" type="presOf" srcId="{AF13A560-9D6E-4632-B82F-5F210EF4693E}" destId="{32DA8D2D-ACCA-4E64-B82D-E0AF0F2DCE93}" srcOrd="0" destOrd="0" presId="urn:microsoft.com/office/officeart/2005/8/layout/vList5"/>
    <dgm:cxn modelId="{868FB8C0-67A5-43A8-AE75-CED522EE108E}" srcId="{6AC8792F-3276-4A43-ABAC-43DF55F1A537}" destId="{14610630-0315-4A18-9E08-8DF4F02FBB1D}" srcOrd="2" destOrd="0" parTransId="{A0B8EA24-40AE-4D7A-B2A2-BDD4975D1362}" sibTransId="{8E3C4A5E-1565-4DDA-9784-23A0B20BD3A9}"/>
    <dgm:cxn modelId="{E4E8C9D2-973C-4E2A-9AEA-F5681D01F705}" type="presOf" srcId="{EFDD212B-5464-4CA7-887F-F83E7ABF79BE}" destId="{32DA8D2D-ACCA-4E64-B82D-E0AF0F2DCE93}" srcOrd="0" destOrd="1" presId="urn:microsoft.com/office/officeart/2005/8/layout/vList5"/>
    <dgm:cxn modelId="{BD90C423-51B2-4841-83EF-6675519E65F0}" type="presOf" srcId="{6AC8792F-3276-4A43-ABAC-43DF55F1A537}" destId="{2052132B-A92C-4307-BE96-FB9D7774833E}" srcOrd="0" destOrd="0" presId="urn:microsoft.com/office/officeart/2005/8/layout/vList5"/>
    <dgm:cxn modelId="{BD6B79D0-3CC5-4373-813B-656C38DE2836}" srcId="{6AC8792F-3276-4A43-ABAC-43DF55F1A537}" destId="{AF13A560-9D6E-4632-B82F-5F210EF4693E}" srcOrd="0" destOrd="0" parTransId="{8954EC0F-5633-4A9D-820B-B05680DC3C7E}" sibTransId="{FE6CF61B-F1E0-417F-82AB-FCC480EF4712}"/>
    <dgm:cxn modelId="{0C259669-0BA4-4A3D-89CF-97A8DDCA9FA8}" srcId="{6AC8792F-3276-4A43-ABAC-43DF55F1A537}" destId="{45FAD90E-725B-4703-AC20-6A1B9208497B}" srcOrd="3" destOrd="0" parTransId="{864E864D-E18B-46D5-8A00-11BE904BDDC2}" sibTransId="{15CB2EF0-55BF-4311-9579-11BD9648E8A2}"/>
    <dgm:cxn modelId="{F0E9FD7F-0F58-42B7-86B7-B3449CCBA0DF}" type="presParOf" srcId="{A797C74A-58EC-47CC-85EC-06D514DC7091}" destId="{03939025-EE58-4A6A-8A27-3F6EE8146068}" srcOrd="0" destOrd="0" presId="urn:microsoft.com/office/officeart/2005/8/layout/vList5"/>
    <dgm:cxn modelId="{4001D987-ABE9-417E-98F8-806A8F64417E}" type="presParOf" srcId="{03939025-EE58-4A6A-8A27-3F6EE8146068}" destId="{2052132B-A92C-4307-BE96-FB9D7774833E}" srcOrd="0" destOrd="0" presId="urn:microsoft.com/office/officeart/2005/8/layout/vList5"/>
    <dgm:cxn modelId="{27EDC35A-260B-4D6E-886A-C4A6D89FC1F7}" type="presParOf" srcId="{03939025-EE58-4A6A-8A27-3F6EE8146068}" destId="{32DA8D2D-ACCA-4E64-B82D-E0AF0F2DCE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4BB7BE3-D3E8-4CB6-9661-A90F607045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037AD4-657C-4808-A342-EB1B4D3AF0E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DfE Hampshire </a:t>
          </a:r>
          <a:r>
            <a:rPr lang="en-GB" dirty="0" err="1" smtClean="0"/>
            <a:t>primary:secondary</a:t>
          </a:r>
          <a:r>
            <a:rPr lang="en-GB" dirty="0" smtClean="0"/>
            <a:t> ratio 1:1.27</a:t>
          </a:r>
          <a:endParaRPr lang="en-GB" dirty="0"/>
        </a:p>
      </dgm:t>
    </dgm:pt>
    <dgm:pt modelId="{4A4D4065-6918-4A1D-88F5-42BD9F76831A}" type="parTrans" cxnId="{F7462ED5-0053-4EE3-AA9B-6EDCC5A6A739}">
      <dgm:prSet/>
      <dgm:spPr/>
      <dgm:t>
        <a:bodyPr/>
        <a:lstStyle/>
        <a:p>
          <a:endParaRPr lang="en-GB"/>
        </a:p>
      </dgm:t>
    </dgm:pt>
    <dgm:pt modelId="{8AE00E29-025B-44F0-8C5B-96DA8747BFAE}" type="sibTrans" cxnId="{F7462ED5-0053-4EE3-AA9B-6EDCC5A6A739}">
      <dgm:prSet/>
      <dgm:spPr/>
      <dgm:t>
        <a:bodyPr/>
        <a:lstStyle/>
        <a:p>
          <a:endParaRPr lang="en-GB"/>
        </a:p>
      </dgm:t>
    </dgm:pt>
    <dgm:pt modelId="{D54C7DC0-1FB4-469B-827B-3000678614C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en-GB" sz="4800" dirty="0" smtClean="0">
              <a:solidFill>
                <a:srgbClr val="000033"/>
              </a:solidFill>
            </a:rPr>
            <a:t>£11.796m uplift</a:t>
          </a:r>
        </a:p>
        <a:p>
          <a:pPr algn="ctr" rtl="0"/>
          <a:endParaRPr lang="en-GB" sz="4000" dirty="0" smtClean="0">
            <a:solidFill>
              <a:srgbClr val="000033"/>
            </a:solidFill>
          </a:endParaRPr>
        </a:p>
        <a:p>
          <a:pPr algn="ctr" rtl="0"/>
          <a:r>
            <a:rPr lang="en-GB" sz="4000" dirty="0" smtClean="0">
              <a:solidFill>
                <a:srgbClr val="000033"/>
              </a:solidFill>
            </a:rPr>
            <a:t>Distribution</a:t>
          </a:r>
          <a:endParaRPr lang="en-GB" sz="4000" dirty="0">
            <a:solidFill>
              <a:srgbClr val="000033"/>
            </a:solidFill>
          </a:endParaRPr>
        </a:p>
      </dgm:t>
    </dgm:pt>
    <dgm:pt modelId="{9B35DEC3-0D56-4D53-B658-6C3829BFE5F2}" type="parTrans" cxnId="{F6F493C3-2AC6-4B37-9D7D-2D25E99476C3}">
      <dgm:prSet/>
      <dgm:spPr/>
      <dgm:t>
        <a:bodyPr/>
        <a:lstStyle/>
        <a:p>
          <a:endParaRPr lang="en-GB"/>
        </a:p>
      </dgm:t>
    </dgm:pt>
    <dgm:pt modelId="{D5A354AE-793C-4129-9630-EE64AE92D3D3}" type="sibTrans" cxnId="{F6F493C3-2AC6-4B37-9D7D-2D25E99476C3}">
      <dgm:prSet/>
      <dgm:spPr/>
      <dgm:t>
        <a:bodyPr/>
        <a:lstStyle/>
        <a:p>
          <a:endParaRPr lang="en-GB"/>
        </a:p>
      </dgm:t>
    </dgm:pt>
    <dgm:pt modelId="{3343BA0B-77FB-4424-9BC2-497F6E8C5EB3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Primary       £8.2m</a:t>
          </a:r>
          <a:endParaRPr lang="en-GB" dirty="0"/>
        </a:p>
      </dgm:t>
    </dgm:pt>
    <dgm:pt modelId="{B220AD07-AC50-4CF0-A85B-8DFE6B9DBA8F}" type="parTrans" cxnId="{57C59129-7646-49E6-A6E7-AFD26B3E7B16}">
      <dgm:prSet/>
      <dgm:spPr/>
      <dgm:t>
        <a:bodyPr/>
        <a:lstStyle/>
        <a:p>
          <a:endParaRPr lang="en-GB"/>
        </a:p>
      </dgm:t>
    </dgm:pt>
    <dgm:pt modelId="{ADE9C209-743F-492E-918B-1DBF2A721E90}" type="sibTrans" cxnId="{57C59129-7646-49E6-A6E7-AFD26B3E7B16}">
      <dgm:prSet/>
      <dgm:spPr/>
      <dgm:t>
        <a:bodyPr/>
        <a:lstStyle/>
        <a:p>
          <a:endParaRPr lang="en-GB"/>
        </a:p>
      </dgm:t>
    </dgm:pt>
    <dgm:pt modelId="{5A905346-8BF4-49FE-8DDD-B5A7C88D910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dirty="0" smtClean="0"/>
            <a:t>Secondary  £3.6m </a:t>
          </a:r>
          <a:endParaRPr lang="en-GB" dirty="0"/>
        </a:p>
      </dgm:t>
    </dgm:pt>
    <dgm:pt modelId="{56455804-55BC-4A38-A170-A1F9558EA5AA}" type="parTrans" cxnId="{5A84D838-4005-4941-AEB7-1BC5056D734A}">
      <dgm:prSet/>
      <dgm:spPr/>
      <dgm:t>
        <a:bodyPr/>
        <a:lstStyle/>
        <a:p>
          <a:endParaRPr lang="en-GB"/>
        </a:p>
      </dgm:t>
    </dgm:pt>
    <dgm:pt modelId="{7DE9C2EA-EFC9-4051-A518-23FAFB1A7B5D}" type="sibTrans" cxnId="{5A84D838-4005-4941-AEB7-1BC5056D734A}">
      <dgm:prSet/>
      <dgm:spPr/>
      <dgm:t>
        <a:bodyPr/>
        <a:lstStyle/>
        <a:p>
          <a:endParaRPr lang="en-GB"/>
        </a:p>
      </dgm:t>
    </dgm:pt>
    <dgm:pt modelId="{A0AB5806-746B-4FFC-911A-9CB826BDE888}" type="pres">
      <dgm:prSet presAssocID="{24BB7BE3-D3E8-4CB6-9661-A90F607045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E1F6DC-90C5-47A4-8023-1AF895607474}" type="pres">
      <dgm:prSet presAssocID="{D54C7DC0-1FB4-469B-827B-3000678614CC}" presName="linNode" presStyleCnt="0"/>
      <dgm:spPr/>
    </dgm:pt>
    <dgm:pt modelId="{1D55D7A3-B345-4158-8FF8-073C20DCAEC0}" type="pres">
      <dgm:prSet presAssocID="{D54C7DC0-1FB4-469B-827B-3000678614CC}" presName="parentText" presStyleLbl="node1" presStyleIdx="0" presStyleCnt="1" custScaleX="153269" custLinFactNeighborX="154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105D4A-B8A0-4C5C-9790-1372A0A2BEB2}" type="pres">
      <dgm:prSet presAssocID="{D54C7DC0-1FB4-469B-827B-3000678614CC}" presName="descendantText" presStyleLbl="alignAccFollowNode1" presStyleIdx="0" presStyleCnt="1" custScaleX="136253" custLinFactNeighborX="3205" custLinFactNeighborY="-51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462ED5-0053-4EE3-AA9B-6EDCC5A6A739}" srcId="{D54C7DC0-1FB4-469B-827B-3000678614CC}" destId="{46037AD4-657C-4808-A342-EB1B4D3AF0E2}" srcOrd="0" destOrd="0" parTransId="{4A4D4065-6918-4A1D-88F5-42BD9F76831A}" sibTransId="{8AE00E29-025B-44F0-8C5B-96DA8747BFAE}"/>
    <dgm:cxn modelId="{5A84D838-4005-4941-AEB7-1BC5056D734A}" srcId="{D54C7DC0-1FB4-469B-827B-3000678614CC}" destId="{5A905346-8BF4-49FE-8DDD-B5A7C88D910D}" srcOrd="2" destOrd="0" parTransId="{56455804-55BC-4A38-A170-A1F9558EA5AA}" sibTransId="{7DE9C2EA-EFC9-4051-A518-23FAFB1A7B5D}"/>
    <dgm:cxn modelId="{6AE87442-99E3-44AE-BA6C-7E4C8E6CFD26}" type="presOf" srcId="{3343BA0B-77FB-4424-9BC2-497F6E8C5EB3}" destId="{5E105D4A-B8A0-4C5C-9790-1372A0A2BEB2}" srcOrd="0" destOrd="1" presId="urn:microsoft.com/office/officeart/2005/8/layout/vList5"/>
    <dgm:cxn modelId="{4E122F8D-7B97-4FB2-9081-AA8BA3994516}" type="presOf" srcId="{D54C7DC0-1FB4-469B-827B-3000678614CC}" destId="{1D55D7A3-B345-4158-8FF8-073C20DCAEC0}" srcOrd="0" destOrd="0" presId="urn:microsoft.com/office/officeart/2005/8/layout/vList5"/>
    <dgm:cxn modelId="{57C59129-7646-49E6-A6E7-AFD26B3E7B16}" srcId="{D54C7DC0-1FB4-469B-827B-3000678614CC}" destId="{3343BA0B-77FB-4424-9BC2-497F6E8C5EB3}" srcOrd="1" destOrd="0" parTransId="{B220AD07-AC50-4CF0-A85B-8DFE6B9DBA8F}" sibTransId="{ADE9C209-743F-492E-918B-1DBF2A721E90}"/>
    <dgm:cxn modelId="{8F5EBCB5-713A-4C43-82E3-550A647EED9C}" type="presOf" srcId="{46037AD4-657C-4808-A342-EB1B4D3AF0E2}" destId="{5E105D4A-B8A0-4C5C-9790-1372A0A2BEB2}" srcOrd="0" destOrd="0" presId="urn:microsoft.com/office/officeart/2005/8/layout/vList5"/>
    <dgm:cxn modelId="{F6F493C3-2AC6-4B37-9D7D-2D25E99476C3}" srcId="{24BB7BE3-D3E8-4CB6-9661-A90F60704587}" destId="{D54C7DC0-1FB4-469B-827B-3000678614CC}" srcOrd="0" destOrd="0" parTransId="{9B35DEC3-0D56-4D53-B658-6C3829BFE5F2}" sibTransId="{D5A354AE-793C-4129-9630-EE64AE92D3D3}"/>
    <dgm:cxn modelId="{28636A5D-308A-4316-B7D8-995B9D36BAE7}" type="presOf" srcId="{24BB7BE3-D3E8-4CB6-9661-A90F60704587}" destId="{A0AB5806-746B-4FFC-911A-9CB826BDE888}" srcOrd="0" destOrd="0" presId="urn:microsoft.com/office/officeart/2005/8/layout/vList5"/>
    <dgm:cxn modelId="{B7F7EE94-785B-4BBF-826A-0969556D862A}" type="presOf" srcId="{5A905346-8BF4-49FE-8DDD-B5A7C88D910D}" destId="{5E105D4A-B8A0-4C5C-9790-1372A0A2BEB2}" srcOrd="0" destOrd="2" presId="urn:microsoft.com/office/officeart/2005/8/layout/vList5"/>
    <dgm:cxn modelId="{352A4C13-B53C-4A8D-B8CC-3AD33B4D2ABF}" type="presParOf" srcId="{A0AB5806-746B-4FFC-911A-9CB826BDE888}" destId="{7BE1F6DC-90C5-47A4-8023-1AF895607474}" srcOrd="0" destOrd="0" presId="urn:microsoft.com/office/officeart/2005/8/layout/vList5"/>
    <dgm:cxn modelId="{3112EA8A-9333-4DCB-8C53-1F22B17722AC}" type="presParOf" srcId="{7BE1F6DC-90C5-47A4-8023-1AF895607474}" destId="{1D55D7A3-B345-4158-8FF8-073C20DCAEC0}" srcOrd="0" destOrd="0" presId="urn:microsoft.com/office/officeart/2005/8/layout/vList5"/>
    <dgm:cxn modelId="{611D1876-B6B4-44F4-89DF-6FBDABE5C80E}" type="presParOf" srcId="{7BE1F6DC-90C5-47A4-8023-1AF895607474}" destId="{5E105D4A-B8A0-4C5C-9790-1372A0A2BE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E5755D-6EB0-4053-AC69-1B3CA0F01D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77818C-DBA8-4A9A-B074-2B2B07D5F24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4400" dirty="0" smtClean="0">
              <a:solidFill>
                <a:srgbClr val="000033"/>
              </a:solidFill>
            </a:rPr>
            <a:t>NFF vs local formula</a:t>
          </a:r>
        </a:p>
        <a:p>
          <a:r>
            <a:rPr lang="en-GB" sz="4400" dirty="0" smtClean="0">
              <a:solidFill>
                <a:srgbClr val="000033"/>
              </a:solidFill>
            </a:rPr>
            <a:t>Reception uplift</a:t>
          </a:r>
          <a:endParaRPr lang="en-GB" sz="4400" dirty="0">
            <a:solidFill>
              <a:srgbClr val="000033"/>
            </a:solidFill>
          </a:endParaRPr>
        </a:p>
      </dgm:t>
    </dgm:pt>
    <dgm:pt modelId="{99B0E99E-198B-4E43-A5A1-F7CD74931822}" type="parTrans" cxnId="{1ADF4747-4495-4976-82C1-552A112382E7}">
      <dgm:prSet/>
      <dgm:spPr/>
      <dgm:t>
        <a:bodyPr/>
        <a:lstStyle/>
        <a:p>
          <a:endParaRPr lang="en-GB"/>
        </a:p>
      </dgm:t>
    </dgm:pt>
    <dgm:pt modelId="{1A76F33A-D271-46D6-A93C-B0FE86197A44}" type="sibTrans" cxnId="{1ADF4747-4495-4976-82C1-552A112382E7}">
      <dgm:prSet/>
      <dgm:spPr/>
      <dgm:t>
        <a:bodyPr/>
        <a:lstStyle/>
        <a:p>
          <a:endParaRPr lang="en-GB"/>
        </a:p>
      </dgm:t>
    </dgm:pt>
    <dgm:pt modelId="{56289827-E356-4043-8FFC-12A8DE4A7FF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4800" dirty="0" smtClean="0"/>
            <a:t>Hants   £448k</a:t>
          </a:r>
          <a:endParaRPr lang="en-GB" sz="4800" dirty="0"/>
        </a:p>
      </dgm:t>
    </dgm:pt>
    <dgm:pt modelId="{00317D38-BA98-46D5-8A0E-96440F02CA8B}" type="parTrans" cxnId="{E5484D02-3A84-4B61-A288-7E8B6F0C34B7}">
      <dgm:prSet/>
      <dgm:spPr/>
      <dgm:t>
        <a:bodyPr/>
        <a:lstStyle/>
        <a:p>
          <a:endParaRPr lang="en-GB"/>
        </a:p>
      </dgm:t>
    </dgm:pt>
    <dgm:pt modelId="{3644E186-336E-4F1B-AC8C-39A518D06A0D}" type="sibTrans" cxnId="{E5484D02-3A84-4B61-A288-7E8B6F0C34B7}">
      <dgm:prSet/>
      <dgm:spPr/>
      <dgm:t>
        <a:bodyPr/>
        <a:lstStyle/>
        <a:p>
          <a:endParaRPr lang="en-GB"/>
        </a:p>
      </dgm:t>
    </dgm:pt>
    <dgm:pt modelId="{BDFFEB7B-6FFD-486D-993D-D4839DB1537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4800" dirty="0" smtClean="0"/>
            <a:t>NFF     £0</a:t>
          </a:r>
          <a:endParaRPr lang="en-GB" sz="4800" dirty="0"/>
        </a:p>
      </dgm:t>
    </dgm:pt>
    <dgm:pt modelId="{1D30C82E-6581-4AEC-BE3D-DC9B807A3DE8}" type="parTrans" cxnId="{67A6F38C-F537-4CFD-8364-AFE87287F04D}">
      <dgm:prSet/>
      <dgm:spPr/>
      <dgm:t>
        <a:bodyPr/>
        <a:lstStyle/>
        <a:p>
          <a:endParaRPr lang="en-GB"/>
        </a:p>
      </dgm:t>
    </dgm:pt>
    <dgm:pt modelId="{6E965CBD-2E53-46F2-B1BC-DB0AEE9DA42A}" type="sibTrans" cxnId="{67A6F38C-F537-4CFD-8364-AFE87287F04D}">
      <dgm:prSet/>
      <dgm:spPr/>
      <dgm:t>
        <a:bodyPr/>
        <a:lstStyle/>
        <a:p>
          <a:endParaRPr lang="en-GB"/>
        </a:p>
      </dgm:t>
    </dgm:pt>
    <dgm:pt modelId="{239428DA-6C9B-4761-A089-1DA2098341F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4800" dirty="0" smtClean="0"/>
            <a:t>77 Schools £5,818 per school average</a:t>
          </a:r>
          <a:endParaRPr lang="en-GB" sz="4800" dirty="0"/>
        </a:p>
      </dgm:t>
    </dgm:pt>
    <dgm:pt modelId="{6F902483-B1F3-4F00-8393-D0122FEB0DC3}" type="parTrans" cxnId="{A7D4DD81-DD13-4F85-B16D-F4F493284818}">
      <dgm:prSet/>
      <dgm:spPr/>
      <dgm:t>
        <a:bodyPr/>
        <a:lstStyle/>
        <a:p>
          <a:endParaRPr lang="en-GB"/>
        </a:p>
      </dgm:t>
    </dgm:pt>
    <dgm:pt modelId="{0B2CDE4A-EEB8-4DE2-B403-26CC9F23EA2C}" type="sibTrans" cxnId="{A7D4DD81-DD13-4F85-B16D-F4F493284818}">
      <dgm:prSet/>
      <dgm:spPr/>
      <dgm:t>
        <a:bodyPr/>
        <a:lstStyle/>
        <a:p>
          <a:endParaRPr lang="en-GB"/>
        </a:p>
      </dgm:t>
    </dgm:pt>
    <dgm:pt modelId="{3131F955-4EB3-47AD-A3BE-996808E26ED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4800" dirty="0"/>
        </a:p>
      </dgm:t>
    </dgm:pt>
    <dgm:pt modelId="{24800942-C5B8-4F37-841B-AFD33AB81C4E}" type="parTrans" cxnId="{C8E01DA7-FE82-4B89-B820-DFC8D0916D88}">
      <dgm:prSet/>
      <dgm:spPr/>
    </dgm:pt>
    <dgm:pt modelId="{56F268C9-D1BB-4385-B241-165C1FC40E75}" type="sibTrans" cxnId="{C8E01DA7-FE82-4B89-B820-DFC8D0916D88}">
      <dgm:prSet/>
      <dgm:spPr/>
    </dgm:pt>
    <dgm:pt modelId="{7CBB9340-60D7-4487-A7E8-AB632C282A3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4800" dirty="0"/>
        </a:p>
      </dgm:t>
    </dgm:pt>
    <dgm:pt modelId="{6394804C-EAFE-4232-BE96-A38BCC2D0C20}" type="parTrans" cxnId="{03C086FF-1697-4DF7-AEED-57DD2E31C785}">
      <dgm:prSet/>
      <dgm:spPr/>
    </dgm:pt>
    <dgm:pt modelId="{C531258B-376F-4A1C-8730-F6A91161E7E1}" type="sibTrans" cxnId="{03C086FF-1697-4DF7-AEED-57DD2E31C785}">
      <dgm:prSet/>
      <dgm:spPr/>
    </dgm:pt>
    <dgm:pt modelId="{52B2AC5D-309C-433B-9B78-DAE712A24DB8}" type="pres">
      <dgm:prSet presAssocID="{7EE5755D-6EB0-4053-AC69-1B3CA0F01D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A971E1-3FC3-4AFB-B15B-CBA4A1C77592}" type="pres">
      <dgm:prSet presAssocID="{FD77818C-DBA8-4A9A-B074-2B2B07D5F24C}" presName="linNode" presStyleCnt="0"/>
      <dgm:spPr/>
    </dgm:pt>
    <dgm:pt modelId="{12C893D1-361A-4EBA-91A5-2DD872222B79}" type="pres">
      <dgm:prSet presAssocID="{FD77818C-DBA8-4A9A-B074-2B2B07D5F24C}" presName="parentText" presStyleLbl="node1" presStyleIdx="0" presStyleCnt="1" custScaleX="1083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A57F6-F3C9-455A-ABF3-EB0CFF23272D}" type="pres">
      <dgm:prSet presAssocID="{FD77818C-DBA8-4A9A-B074-2B2B07D5F24C}" presName="descendantText" presStyleLbl="alignAccFollowNode1" presStyleIdx="0" presStyleCnt="1" custScaleX="95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A6F38C-F537-4CFD-8364-AFE87287F04D}" srcId="{FD77818C-DBA8-4A9A-B074-2B2B07D5F24C}" destId="{BDFFEB7B-6FFD-486D-993D-D4839DB15379}" srcOrd="2" destOrd="0" parTransId="{1D30C82E-6581-4AEC-BE3D-DC9B807A3DE8}" sibTransId="{6E965CBD-2E53-46F2-B1BC-DB0AEE9DA42A}"/>
    <dgm:cxn modelId="{BF8AD2BF-71D4-443A-B4A2-CB895AC87ED1}" type="presOf" srcId="{56289827-E356-4043-8FFC-12A8DE4A7FF7}" destId="{77BA57F6-F3C9-455A-ABF3-EB0CFF23272D}" srcOrd="0" destOrd="0" presId="urn:microsoft.com/office/officeart/2005/8/layout/vList5"/>
    <dgm:cxn modelId="{261F515C-8173-4D80-BD6E-2A0B41EBBE4A}" type="presOf" srcId="{3131F955-4EB3-47AD-A3BE-996808E26ED1}" destId="{77BA57F6-F3C9-455A-ABF3-EB0CFF23272D}" srcOrd="0" destOrd="1" presId="urn:microsoft.com/office/officeart/2005/8/layout/vList5"/>
    <dgm:cxn modelId="{A7D4DD81-DD13-4F85-B16D-F4F493284818}" srcId="{FD77818C-DBA8-4A9A-B074-2B2B07D5F24C}" destId="{239428DA-6C9B-4761-A089-1DA2098341F5}" srcOrd="4" destOrd="0" parTransId="{6F902483-B1F3-4F00-8393-D0122FEB0DC3}" sibTransId="{0B2CDE4A-EEB8-4DE2-B403-26CC9F23EA2C}"/>
    <dgm:cxn modelId="{03C086FF-1697-4DF7-AEED-57DD2E31C785}" srcId="{FD77818C-DBA8-4A9A-B074-2B2B07D5F24C}" destId="{7CBB9340-60D7-4487-A7E8-AB632C282A30}" srcOrd="3" destOrd="0" parTransId="{6394804C-EAFE-4232-BE96-A38BCC2D0C20}" sibTransId="{C531258B-376F-4A1C-8730-F6A91161E7E1}"/>
    <dgm:cxn modelId="{2FD949F4-34D4-433D-8457-DF22221E0E80}" type="presOf" srcId="{7EE5755D-6EB0-4053-AC69-1B3CA0F01D25}" destId="{52B2AC5D-309C-433B-9B78-DAE712A24DB8}" srcOrd="0" destOrd="0" presId="urn:microsoft.com/office/officeart/2005/8/layout/vList5"/>
    <dgm:cxn modelId="{1ADF4747-4495-4976-82C1-552A112382E7}" srcId="{7EE5755D-6EB0-4053-AC69-1B3CA0F01D25}" destId="{FD77818C-DBA8-4A9A-B074-2B2B07D5F24C}" srcOrd="0" destOrd="0" parTransId="{99B0E99E-198B-4E43-A5A1-F7CD74931822}" sibTransId="{1A76F33A-D271-46D6-A93C-B0FE86197A44}"/>
    <dgm:cxn modelId="{7059DD6C-F244-43D0-BC2E-8753AC683770}" type="presOf" srcId="{7CBB9340-60D7-4487-A7E8-AB632C282A30}" destId="{77BA57F6-F3C9-455A-ABF3-EB0CFF23272D}" srcOrd="0" destOrd="3" presId="urn:microsoft.com/office/officeart/2005/8/layout/vList5"/>
    <dgm:cxn modelId="{3F974519-6115-41E3-BC26-65AB14E2D7C9}" type="presOf" srcId="{239428DA-6C9B-4761-A089-1DA2098341F5}" destId="{77BA57F6-F3C9-455A-ABF3-EB0CFF23272D}" srcOrd="0" destOrd="4" presId="urn:microsoft.com/office/officeart/2005/8/layout/vList5"/>
    <dgm:cxn modelId="{E470379B-DBA2-4F82-A2F9-26B06390F31F}" type="presOf" srcId="{FD77818C-DBA8-4A9A-B074-2B2B07D5F24C}" destId="{12C893D1-361A-4EBA-91A5-2DD872222B79}" srcOrd="0" destOrd="0" presId="urn:microsoft.com/office/officeart/2005/8/layout/vList5"/>
    <dgm:cxn modelId="{D4B1451A-EEAE-48BC-8F5B-F3F5EE547950}" type="presOf" srcId="{BDFFEB7B-6FFD-486D-993D-D4839DB15379}" destId="{77BA57F6-F3C9-455A-ABF3-EB0CFF23272D}" srcOrd="0" destOrd="2" presId="urn:microsoft.com/office/officeart/2005/8/layout/vList5"/>
    <dgm:cxn modelId="{E5484D02-3A84-4B61-A288-7E8B6F0C34B7}" srcId="{FD77818C-DBA8-4A9A-B074-2B2B07D5F24C}" destId="{56289827-E356-4043-8FFC-12A8DE4A7FF7}" srcOrd="0" destOrd="0" parTransId="{00317D38-BA98-46D5-8A0E-96440F02CA8B}" sibTransId="{3644E186-336E-4F1B-AC8C-39A518D06A0D}"/>
    <dgm:cxn modelId="{C8E01DA7-FE82-4B89-B820-DFC8D0916D88}" srcId="{FD77818C-DBA8-4A9A-B074-2B2B07D5F24C}" destId="{3131F955-4EB3-47AD-A3BE-996808E26ED1}" srcOrd="1" destOrd="0" parTransId="{24800942-C5B8-4F37-841B-AFD33AB81C4E}" sibTransId="{56F268C9-D1BB-4385-B241-165C1FC40E75}"/>
    <dgm:cxn modelId="{512AD4EC-9475-47CA-94B3-C338E9323F13}" type="presParOf" srcId="{52B2AC5D-309C-433B-9B78-DAE712A24DB8}" destId="{8DA971E1-3FC3-4AFB-B15B-CBA4A1C77592}" srcOrd="0" destOrd="0" presId="urn:microsoft.com/office/officeart/2005/8/layout/vList5"/>
    <dgm:cxn modelId="{A3FD65F5-7F4A-47D2-A2A2-087C0D10CEC6}" type="presParOf" srcId="{8DA971E1-3FC3-4AFB-B15B-CBA4A1C77592}" destId="{12C893D1-361A-4EBA-91A5-2DD872222B79}" srcOrd="0" destOrd="0" presId="urn:microsoft.com/office/officeart/2005/8/layout/vList5"/>
    <dgm:cxn modelId="{1FA46AC3-0B3F-4210-819E-C0E998F013C1}" type="presParOf" srcId="{8DA971E1-3FC3-4AFB-B15B-CBA4A1C77592}" destId="{77BA57F6-F3C9-455A-ABF3-EB0CFF232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E5755D-6EB0-4053-AC69-1B3CA0F01D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77818C-DBA8-4A9A-B074-2B2B07D5F24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4400" dirty="0" smtClean="0">
              <a:solidFill>
                <a:srgbClr val="000033"/>
              </a:solidFill>
            </a:rPr>
            <a:t>NFF vs local formula</a:t>
          </a:r>
        </a:p>
        <a:p>
          <a:r>
            <a:rPr lang="en-GB" sz="4400" dirty="0" smtClean="0">
              <a:solidFill>
                <a:srgbClr val="000033"/>
              </a:solidFill>
            </a:rPr>
            <a:t>Funding Floor</a:t>
          </a:r>
        </a:p>
      </dgm:t>
    </dgm:pt>
    <dgm:pt modelId="{99B0E99E-198B-4E43-A5A1-F7CD74931822}" type="parTrans" cxnId="{1ADF4747-4495-4976-82C1-552A112382E7}">
      <dgm:prSet/>
      <dgm:spPr/>
      <dgm:t>
        <a:bodyPr/>
        <a:lstStyle/>
        <a:p>
          <a:endParaRPr lang="en-GB"/>
        </a:p>
      </dgm:t>
    </dgm:pt>
    <dgm:pt modelId="{1A76F33A-D271-46D6-A93C-B0FE86197A44}" type="sibTrans" cxnId="{1ADF4747-4495-4976-82C1-552A112382E7}">
      <dgm:prSet/>
      <dgm:spPr/>
      <dgm:t>
        <a:bodyPr/>
        <a:lstStyle/>
        <a:p>
          <a:endParaRPr lang="en-GB"/>
        </a:p>
      </dgm:t>
    </dgm:pt>
    <dgm:pt modelId="{56289827-E356-4043-8FFC-12A8DE4A7FF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2800" dirty="0"/>
        </a:p>
      </dgm:t>
    </dgm:pt>
    <dgm:pt modelId="{00317D38-BA98-46D5-8A0E-96440F02CA8B}" type="parTrans" cxnId="{E5484D02-3A84-4B61-A288-7E8B6F0C34B7}">
      <dgm:prSet/>
      <dgm:spPr/>
      <dgm:t>
        <a:bodyPr/>
        <a:lstStyle/>
        <a:p>
          <a:endParaRPr lang="en-GB"/>
        </a:p>
      </dgm:t>
    </dgm:pt>
    <dgm:pt modelId="{3644E186-336E-4F1B-AC8C-39A518D06A0D}" type="sibTrans" cxnId="{E5484D02-3A84-4B61-A288-7E8B6F0C34B7}">
      <dgm:prSet/>
      <dgm:spPr/>
      <dgm:t>
        <a:bodyPr/>
        <a:lstStyle/>
        <a:p>
          <a:endParaRPr lang="en-GB"/>
        </a:p>
      </dgm:t>
    </dgm:pt>
    <dgm:pt modelId="{05916B82-A238-4E5F-AED6-2BDC9D46131E}">
      <dgm:prSet custT="1"/>
      <dgm:spPr/>
      <dgm:t>
        <a:bodyPr/>
        <a:lstStyle/>
        <a:p>
          <a:r>
            <a:rPr lang="en-GB" sz="2800" dirty="0" smtClean="0"/>
            <a:t>Compares NFF pupil led funding (plus </a:t>
          </a:r>
          <a:r>
            <a:rPr lang="en-GB" sz="2800" dirty="0" err="1" smtClean="0"/>
            <a:t>MpPL</a:t>
          </a:r>
          <a:r>
            <a:rPr lang="en-GB" sz="2800" dirty="0" smtClean="0"/>
            <a:t>) with baseline</a:t>
          </a:r>
          <a:endParaRPr lang="en-GB" sz="2800" dirty="0"/>
        </a:p>
      </dgm:t>
    </dgm:pt>
    <dgm:pt modelId="{17C8907C-23DA-413E-9907-5FF572FD951D}" type="parTrans" cxnId="{8433213A-3AE0-4EB5-A940-6F09B9D0BE19}">
      <dgm:prSet/>
      <dgm:spPr/>
      <dgm:t>
        <a:bodyPr/>
        <a:lstStyle/>
        <a:p>
          <a:endParaRPr lang="en-GB"/>
        </a:p>
      </dgm:t>
    </dgm:pt>
    <dgm:pt modelId="{19ED6F72-8DA7-46DB-93D5-C0DD152CA900}" type="sibTrans" cxnId="{8433213A-3AE0-4EB5-A940-6F09B9D0BE19}">
      <dgm:prSet/>
      <dgm:spPr/>
      <dgm:t>
        <a:bodyPr/>
        <a:lstStyle/>
        <a:p>
          <a:endParaRPr lang="en-GB"/>
        </a:p>
      </dgm:t>
    </dgm:pt>
    <dgm:pt modelId="{12AE33B1-3319-4C26-A399-5322B557CB9A}">
      <dgm:prSet custT="1"/>
      <dgm:spPr/>
      <dgm:t>
        <a:bodyPr/>
        <a:lstStyle/>
        <a:p>
          <a:r>
            <a:rPr lang="en-GB" sz="2800" dirty="0" smtClean="0"/>
            <a:t>Baseline is:</a:t>
          </a:r>
          <a:endParaRPr lang="en-GB" sz="2800" dirty="0"/>
        </a:p>
      </dgm:t>
    </dgm:pt>
    <dgm:pt modelId="{05D72F88-876E-4B0A-8498-06D4878BFDF2}" type="parTrans" cxnId="{A592DEF1-54D0-42C3-8E50-9125F4F77183}">
      <dgm:prSet/>
      <dgm:spPr/>
    </dgm:pt>
    <dgm:pt modelId="{0D450631-B8EF-4C7A-9A23-5387D41CD9C0}" type="sibTrans" cxnId="{A592DEF1-54D0-42C3-8E50-9125F4F77183}">
      <dgm:prSet/>
      <dgm:spPr/>
    </dgm:pt>
    <dgm:pt modelId="{3B71C84B-C596-47A0-8D04-B13E35CB4A6D}">
      <dgm:prSet custT="1"/>
      <dgm:spPr/>
      <dgm:t>
        <a:bodyPr/>
        <a:lstStyle/>
        <a:p>
          <a:r>
            <a:rPr lang="en-GB" sz="2800" dirty="0" smtClean="0"/>
            <a:t>17/18 post MFG budget </a:t>
          </a:r>
          <a:r>
            <a:rPr lang="en-GB" sz="2800" i="1" dirty="0" smtClean="0"/>
            <a:t>less</a:t>
          </a:r>
          <a:endParaRPr lang="en-GB" sz="2800" i="1" dirty="0"/>
        </a:p>
      </dgm:t>
    </dgm:pt>
    <dgm:pt modelId="{6E2A9E50-ED0C-4F81-AD00-7CBF95E6B26C}" type="parTrans" cxnId="{A4F1DC51-F3F6-4908-BF31-AF3B745A696C}">
      <dgm:prSet/>
      <dgm:spPr/>
    </dgm:pt>
    <dgm:pt modelId="{BE94DB77-A839-4CBB-925A-E16CB3B855BB}" type="sibTrans" cxnId="{A4F1DC51-F3F6-4908-BF31-AF3B745A696C}">
      <dgm:prSet/>
      <dgm:spPr/>
    </dgm:pt>
    <dgm:pt modelId="{267C5B25-06EC-44A3-9D1B-F927DEDC0EB2}">
      <dgm:prSet custT="1"/>
      <dgm:spPr/>
      <dgm:t>
        <a:bodyPr/>
        <a:lstStyle/>
        <a:p>
          <a:r>
            <a:rPr lang="en-GB" sz="2800" dirty="0" smtClean="0"/>
            <a:t>premises</a:t>
          </a:r>
          <a:endParaRPr lang="en-GB" sz="2800" dirty="0"/>
        </a:p>
      </dgm:t>
    </dgm:pt>
    <dgm:pt modelId="{206725A8-3FC1-4352-A8A9-D8D0692F95D5}" type="parTrans" cxnId="{772D4149-780D-4DC3-A7A1-7110708BBACB}">
      <dgm:prSet/>
      <dgm:spPr/>
    </dgm:pt>
    <dgm:pt modelId="{7AC043E0-185B-4D05-9BA1-DA5A684EC450}" type="sibTrans" cxnId="{772D4149-780D-4DC3-A7A1-7110708BBACB}">
      <dgm:prSet/>
      <dgm:spPr/>
    </dgm:pt>
    <dgm:pt modelId="{C6725092-8ABA-4366-B07A-0FCF6B24D5E7}">
      <dgm:prSet custT="1"/>
      <dgm:spPr/>
      <dgm:t>
        <a:bodyPr/>
        <a:lstStyle/>
        <a:p>
          <a:r>
            <a:rPr lang="en-GB" sz="2800" dirty="0" smtClean="0"/>
            <a:t>mobility</a:t>
          </a:r>
          <a:endParaRPr lang="en-GB" sz="2800" dirty="0"/>
        </a:p>
      </dgm:t>
    </dgm:pt>
    <dgm:pt modelId="{73DC6DC4-BEDC-4CED-AA34-92D6C9B1CF55}" type="parTrans" cxnId="{04899BFB-62C5-4F6B-B1D9-26758886E138}">
      <dgm:prSet/>
      <dgm:spPr/>
    </dgm:pt>
    <dgm:pt modelId="{0522BF09-9D4F-4123-9230-AB102C8C2E1B}" type="sibTrans" cxnId="{04899BFB-62C5-4F6B-B1D9-26758886E138}">
      <dgm:prSet/>
      <dgm:spPr/>
    </dgm:pt>
    <dgm:pt modelId="{B6E82973-EC2B-4F04-85E0-A3B42C68E093}">
      <dgm:prSet custT="1"/>
      <dgm:spPr/>
      <dgm:t>
        <a:bodyPr/>
        <a:lstStyle/>
        <a:p>
          <a:r>
            <a:rPr lang="en-GB" sz="2800" dirty="0" smtClean="0"/>
            <a:t>NFF lump sum and</a:t>
          </a:r>
          <a:endParaRPr lang="en-GB" sz="2800" dirty="0"/>
        </a:p>
      </dgm:t>
    </dgm:pt>
    <dgm:pt modelId="{96859731-B2C4-4E17-B364-4BB85A215EFE}" type="parTrans" cxnId="{54AA194D-DEA7-4909-A48F-2E2FCC19C218}">
      <dgm:prSet/>
      <dgm:spPr/>
    </dgm:pt>
    <dgm:pt modelId="{ACB2EED6-9018-4ED1-85A0-59CA427F91E9}" type="sibTrans" cxnId="{54AA194D-DEA7-4909-A48F-2E2FCC19C218}">
      <dgm:prSet/>
      <dgm:spPr/>
    </dgm:pt>
    <dgm:pt modelId="{D54484CC-B1AC-448A-A491-707A39C4E27E}">
      <dgm:prSet custT="1"/>
      <dgm:spPr/>
      <dgm:t>
        <a:bodyPr/>
        <a:lstStyle/>
        <a:p>
          <a:r>
            <a:rPr lang="en-GB" sz="2800" dirty="0" smtClean="0"/>
            <a:t>NFF sparsity</a:t>
          </a:r>
          <a:endParaRPr lang="en-GB" sz="2800" dirty="0"/>
        </a:p>
      </dgm:t>
    </dgm:pt>
    <dgm:pt modelId="{B46175B9-85B1-4BE6-94E4-964CDB3D070B}" type="parTrans" cxnId="{AFBDEA43-5E64-4E88-948E-D66831A990A4}">
      <dgm:prSet/>
      <dgm:spPr/>
    </dgm:pt>
    <dgm:pt modelId="{E44E1F4D-1908-429D-8EFF-AA45A93C4522}" type="sibTrans" cxnId="{AFBDEA43-5E64-4E88-948E-D66831A990A4}">
      <dgm:prSet/>
      <dgm:spPr/>
    </dgm:pt>
    <dgm:pt modelId="{52B2AC5D-309C-433B-9B78-DAE712A24DB8}" type="pres">
      <dgm:prSet presAssocID="{7EE5755D-6EB0-4053-AC69-1B3CA0F01D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A971E1-3FC3-4AFB-B15B-CBA4A1C77592}" type="pres">
      <dgm:prSet presAssocID="{FD77818C-DBA8-4A9A-B074-2B2B07D5F24C}" presName="linNode" presStyleCnt="0"/>
      <dgm:spPr/>
    </dgm:pt>
    <dgm:pt modelId="{12C893D1-361A-4EBA-91A5-2DD872222B79}" type="pres">
      <dgm:prSet presAssocID="{FD77818C-DBA8-4A9A-B074-2B2B07D5F24C}" presName="parentText" presStyleLbl="node1" presStyleIdx="0" presStyleCnt="1" custScaleX="1083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A57F6-F3C9-455A-ABF3-EB0CFF23272D}" type="pres">
      <dgm:prSet presAssocID="{FD77818C-DBA8-4A9A-B074-2B2B07D5F24C}" presName="descendantText" presStyleLbl="alignAccFollowNode1" presStyleIdx="0" presStyleCnt="1" custScaleX="95282" custLinFactNeighborX="136" custLinFactNeighborY="-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622027-8BF2-43F4-9976-E0B9F8F71848}" type="presOf" srcId="{D54484CC-B1AC-448A-A491-707A39C4E27E}" destId="{77BA57F6-F3C9-455A-ABF3-EB0CFF23272D}" srcOrd="0" destOrd="7" presId="urn:microsoft.com/office/officeart/2005/8/layout/vList5"/>
    <dgm:cxn modelId="{4D15C51A-227C-4257-8A3C-EA0582561906}" type="presOf" srcId="{FD77818C-DBA8-4A9A-B074-2B2B07D5F24C}" destId="{12C893D1-361A-4EBA-91A5-2DD872222B79}" srcOrd="0" destOrd="0" presId="urn:microsoft.com/office/officeart/2005/8/layout/vList5"/>
    <dgm:cxn modelId="{772D4149-780D-4DC3-A7A1-7110708BBACB}" srcId="{12AE33B1-3319-4C26-A399-5322B557CB9A}" destId="{267C5B25-06EC-44A3-9D1B-F927DEDC0EB2}" srcOrd="1" destOrd="0" parTransId="{206725A8-3FC1-4352-A8A9-D8D0692F95D5}" sibTransId="{7AC043E0-185B-4D05-9BA1-DA5A684EC450}"/>
    <dgm:cxn modelId="{ACBB3203-5AC0-407F-96D8-6B7A08BD34C1}" type="presOf" srcId="{7EE5755D-6EB0-4053-AC69-1B3CA0F01D25}" destId="{52B2AC5D-309C-433B-9B78-DAE712A24DB8}" srcOrd="0" destOrd="0" presId="urn:microsoft.com/office/officeart/2005/8/layout/vList5"/>
    <dgm:cxn modelId="{8433213A-3AE0-4EB5-A940-6F09B9D0BE19}" srcId="{FD77818C-DBA8-4A9A-B074-2B2B07D5F24C}" destId="{05916B82-A238-4E5F-AED6-2BDC9D46131E}" srcOrd="1" destOrd="0" parTransId="{17C8907C-23DA-413E-9907-5FF572FD951D}" sibTransId="{19ED6F72-8DA7-46DB-93D5-C0DD152CA900}"/>
    <dgm:cxn modelId="{034D1D71-460F-42B9-852C-CF591AF8B2F4}" type="presOf" srcId="{56289827-E356-4043-8FFC-12A8DE4A7FF7}" destId="{77BA57F6-F3C9-455A-ABF3-EB0CFF23272D}" srcOrd="0" destOrd="0" presId="urn:microsoft.com/office/officeart/2005/8/layout/vList5"/>
    <dgm:cxn modelId="{C2648029-8B0C-47CB-9BA9-E264C1C09721}" type="presOf" srcId="{267C5B25-06EC-44A3-9D1B-F927DEDC0EB2}" destId="{77BA57F6-F3C9-455A-ABF3-EB0CFF23272D}" srcOrd="0" destOrd="4" presId="urn:microsoft.com/office/officeart/2005/8/layout/vList5"/>
    <dgm:cxn modelId="{1ADF4747-4495-4976-82C1-552A112382E7}" srcId="{7EE5755D-6EB0-4053-AC69-1B3CA0F01D25}" destId="{FD77818C-DBA8-4A9A-B074-2B2B07D5F24C}" srcOrd="0" destOrd="0" parTransId="{99B0E99E-198B-4E43-A5A1-F7CD74931822}" sibTransId="{1A76F33A-D271-46D6-A93C-B0FE86197A44}"/>
    <dgm:cxn modelId="{C9084982-692C-43D6-8456-B921E37707D1}" type="presOf" srcId="{3B71C84B-C596-47A0-8D04-B13E35CB4A6D}" destId="{77BA57F6-F3C9-455A-ABF3-EB0CFF23272D}" srcOrd="0" destOrd="3" presId="urn:microsoft.com/office/officeart/2005/8/layout/vList5"/>
    <dgm:cxn modelId="{0F0669CB-6B3A-42AD-B1D4-E9FA0D6E54AD}" type="presOf" srcId="{C6725092-8ABA-4366-B07A-0FCF6B24D5E7}" destId="{77BA57F6-F3C9-455A-ABF3-EB0CFF23272D}" srcOrd="0" destOrd="5" presId="urn:microsoft.com/office/officeart/2005/8/layout/vList5"/>
    <dgm:cxn modelId="{A8FE3A87-DE41-4AE7-8F31-A8B8C816B45A}" type="presOf" srcId="{05916B82-A238-4E5F-AED6-2BDC9D46131E}" destId="{77BA57F6-F3C9-455A-ABF3-EB0CFF23272D}" srcOrd="0" destOrd="1" presId="urn:microsoft.com/office/officeart/2005/8/layout/vList5"/>
    <dgm:cxn modelId="{AFBDEA43-5E64-4E88-948E-D66831A990A4}" srcId="{12AE33B1-3319-4C26-A399-5322B557CB9A}" destId="{D54484CC-B1AC-448A-A491-707A39C4E27E}" srcOrd="4" destOrd="0" parTransId="{B46175B9-85B1-4BE6-94E4-964CDB3D070B}" sibTransId="{E44E1F4D-1908-429D-8EFF-AA45A93C4522}"/>
    <dgm:cxn modelId="{A592DEF1-54D0-42C3-8E50-9125F4F77183}" srcId="{FD77818C-DBA8-4A9A-B074-2B2B07D5F24C}" destId="{12AE33B1-3319-4C26-A399-5322B557CB9A}" srcOrd="2" destOrd="0" parTransId="{05D72F88-876E-4B0A-8498-06D4878BFDF2}" sibTransId="{0D450631-B8EF-4C7A-9A23-5387D41CD9C0}"/>
    <dgm:cxn modelId="{A4F1DC51-F3F6-4908-BF31-AF3B745A696C}" srcId="{12AE33B1-3319-4C26-A399-5322B557CB9A}" destId="{3B71C84B-C596-47A0-8D04-B13E35CB4A6D}" srcOrd="0" destOrd="0" parTransId="{6E2A9E50-ED0C-4F81-AD00-7CBF95E6B26C}" sibTransId="{BE94DB77-A839-4CBB-925A-E16CB3B855BB}"/>
    <dgm:cxn modelId="{E5484D02-3A84-4B61-A288-7E8B6F0C34B7}" srcId="{FD77818C-DBA8-4A9A-B074-2B2B07D5F24C}" destId="{56289827-E356-4043-8FFC-12A8DE4A7FF7}" srcOrd="0" destOrd="0" parTransId="{00317D38-BA98-46D5-8A0E-96440F02CA8B}" sibTransId="{3644E186-336E-4F1B-AC8C-39A518D06A0D}"/>
    <dgm:cxn modelId="{04899BFB-62C5-4F6B-B1D9-26758886E138}" srcId="{12AE33B1-3319-4C26-A399-5322B557CB9A}" destId="{C6725092-8ABA-4366-B07A-0FCF6B24D5E7}" srcOrd="2" destOrd="0" parTransId="{73DC6DC4-BEDC-4CED-AA34-92D6C9B1CF55}" sibTransId="{0522BF09-9D4F-4123-9230-AB102C8C2E1B}"/>
    <dgm:cxn modelId="{54AA194D-DEA7-4909-A48F-2E2FCC19C218}" srcId="{12AE33B1-3319-4C26-A399-5322B557CB9A}" destId="{B6E82973-EC2B-4F04-85E0-A3B42C68E093}" srcOrd="3" destOrd="0" parTransId="{96859731-B2C4-4E17-B364-4BB85A215EFE}" sibTransId="{ACB2EED6-9018-4ED1-85A0-59CA427F91E9}"/>
    <dgm:cxn modelId="{48671C5D-1F29-409A-9D16-0938D631C165}" type="presOf" srcId="{B6E82973-EC2B-4F04-85E0-A3B42C68E093}" destId="{77BA57F6-F3C9-455A-ABF3-EB0CFF23272D}" srcOrd="0" destOrd="6" presId="urn:microsoft.com/office/officeart/2005/8/layout/vList5"/>
    <dgm:cxn modelId="{3259DFEC-BCF1-4824-8466-38BAB870E20C}" type="presOf" srcId="{12AE33B1-3319-4C26-A399-5322B557CB9A}" destId="{77BA57F6-F3C9-455A-ABF3-EB0CFF23272D}" srcOrd="0" destOrd="2" presId="urn:microsoft.com/office/officeart/2005/8/layout/vList5"/>
    <dgm:cxn modelId="{7862A7B0-FAA9-4518-AB31-8ED6F80F515F}" type="presParOf" srcId="{52B2AC5D-309C-433B-9B78-DAE712A24DB8}" destId="{8DA971E1-3FC3-4AFB-B15B-CBA4A1C77592}" srcOrd="0" destOrd="0" presId="urn:microsoft.com/office/officeart/2005/8/layout/vList5"/>
    <dgm:cxn modelId="{4BC3748F-2B3B-4977-B797-861DF0A093ED}" type="presParOf" srcId="{8DA971E1-3FC3-4AFB-B15B-CBA4A1C77592}" destId="{12C893D1-361A-4EBA-91A5-2DD872222B79}" srcOrd="0" destOrd="0" presId="urn:microsoft.com/office/officeart/2005/8/layout/vList5"/>
    <dgm:cxn modelId="{44146F6A-524D-490B-B11A-66F0B4DE44D5}" type="presParOf" srcId="{8DA971E1-3FC3-4AFB-B15B-CBA4A1C77592}" destId="{77BA57F6-F3C9-455A-ABF3-EB0CFF232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EE5755D-6EB0-4053-AC69-1B3CA0F01D2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77818C-DBA8-4A9A-B074-2B2B07D5F24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4400" dirty="0" smtClean="0">
              <a:solidFill>
                <a:srgbClr val="000033"/>
              </a:solidFill>
            </a:rPr>
            <a:t>NFF vs local formula</a:t>
          </a:r>
        </a:p>
        <a:p>
          <a:r>
            <a:rPr lang="en-GB" sz="4400" dirty="0" smtClean="0">
              <a:solidFill>
                <a:srgbClr val="000033"/>
              </a:solidFill>
            </a:rPr>
            <a:t>Minimum Funding Guarantee/Funding Floor</a:t>
          </a:r>
        </a:p>
      </dgm:t>
    </dgm:pt>
    <dgm:pt modelId="{99B0E99E-198B-4E43-A5A1-F7CD74931822}" type="parTrans" cxnId="{1ADF4747-4495-4976-82C1-552A112382E7}">
      <dgm:prSet/>
      <dgm:spPr/>
      <dgm:t>
        <a:bodyPr/>
        <a:lstStyle/>
        <a:p>
          <a:endParaRPr lang="en-GB"/>
        </a:p>
      </dgm:t>
    </dgm:pt>
    <dgm:pt modelId="{1A76F33A-D271-46D6-A93C-B0FE86197A44}" type="sibTrans" cxnId="{1ADF4747-4495-4976-82C1-552A112382E7}">
      <dgm:prSet/>
      <dgm:spPr/>
      <dgm:t>
        <a:bodyPr/>
        <a:lstStyle/>
        <a:p>
          <a:endParaRPr lang="en-GB"/>
        </a:p>
      </dgm:t>
    </dgm:pt>
    <dgm:pt modelId="{56289827-E356-4043-8FFC-12A8DE4A7FF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Current MFG:  minus 1.5%</a:t>
          </a:r>
          <a:endParaRPr lang="en-GB" sz="2800" dirty="0"/>
        </a:p>
      </dgm:t>
    </dgm:pt>
    <dgm:pt modelId="{00317D38-BA98-46D5-8A0E-96440F02CA8B}" type="parTrans" cxnId="{E5484D02-3A84-4B61-A288-7E8B6F0C34B7}">
      <dgm:prSet/>
      <dgm:spPr/>
      <dgm:t>
        <a:bodyPr/>
        <a:lstStyle/>
        <a:p>
          <a:endParaRPr lang="en-GB"/>
        </a:p>
      </dgm:t>
    </dgm:pt>
    <dgm:pt modelId="{3644E186-336E-4F1B-AC8C-39A518D06A0D}" type="sibTrans" cxnId="{E5484D02-3A84-4B61-A288-7E8B6F0C34B7}">
      <dgm:prSet/>
      <dgm:spPr/>
      <dgm:t>
        <a:bodyPr/>
        <a:lstStyle/>
        <a:p>
          <a:endParaRPr lang="en-GB"/>
        </a:p>
      </dgm:t>
    </dgm:pt>
    <dgm:pt modelId="{C03F99EE-C64D-4FF6-9CB1-369085F1984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NFF: Option between 0% and minus 1.5% and </a:t>
          </a:r>
          <a:endParaRPr lang="en-GB" sz="2800" dirty="0"/>
        </a:p>
      </dgm:t>
    </dgm:pt>
    <dgm:pt modelId="{90FA2547-B336-4769-9798-B73BAF8DAFDC}" type="parTrans" cxnId="{A1D218A1-B42F-4AD9-A444-B1B41B5F0A47}">
      <dgm:prSet/>
      <dgm:spPr/>
      <dgm:t>
        <a:bodyPr/>
        <a:lstStyle/>
        <a:p>
          <a:endParaRPr lang="en-GB"/>
        </a:p>
      </dgm:t>
    </dgm:pt>
    <dgm:pt modelId="{F2DA825A-8BBB-4BAD-82D4-2C801C18F601}" type="sibTrans" cxnId="{A1D218A1-B42F-4AD9-A444-B1B41B5F0A47}">
      <dgm:prSet/>
      <dgm:spPr/>
      <dgm:t>
        <a:bodyPr/>
        <a:lstStyle/>
        <a:p>
          <a:endParaRPr lang="en-GB"/>
        </a:p>
      </dgm:t>
    </dgm:pt>
    <dgm:pt modelId="{5F4F515D-4767-4946-A5C6-B2090FAB896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Any existing MFG becomes new baseline</a:t>
          </a:r>
          <a:endParaRPr lang="en-GB" sz="2800" dirty="0"/>
        </a:p>
      </dgm:t>
    </dgm:pt>
    <dgm:pt modelId="{BBFCDECF-C607-4DB1-A78F-244EC15F5173}" type="parTrans" cxnId="{89CBB836-AC8B-4050-94D3-5E2B23EC81DF}">
      <dgm:prSet/>
      <dgm:spPr/>
      <dgm:t>
        <a:bodyPr/>
        <a:lstStyle/>
        <a:p>
          <a:endParaRPr lang="en-GB"/>
        </a:p>
      </dgm:t>
    </dgm:pt>
    <dgm:pt modelId="{FB2107CA-1201-43B1-B673-209416C30E51}" type="sibTrans" cxnId="{89CBB836-AC8B-4050-94D3-5E2B23EC81DF}">
      <dgm:prSet/>
      <dgm:spPr/>
      <dgm:t>
        <a:bodyPr/>
        <a:lstStyle/>
        <a:p>
          <a:endParaRPr lang="en-GB"/>
        </a:p>
      </dgm:t>
    </dgm:pt>
    <dgm:pt modelId="{06A86003-716C-4C80-B825-C65620764EE9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Who sits on funding floor depends on local formula </a:t>
          </a:r>
          <a:endParaRPr lang="en-GB" sz="2800" dirty="0"/>
        </a:p>
      </dgm:t>
    </dgm:pt>
    <dgm:pt modelId="{4B509F00-9617-477D-91DB-57EC0FD7D4CF}" type="parTrans" cxnId="{6E8DF0DC-898D-4F2D-99AD-DA83C7F003D5}">
      <dgm:prSet/>
      <dgm:spPr/>
      <dgm:t>
        <a:bodyPr/>
        <a:lstStyle/>
        <a:p>
          <a:endParaRPr lang="en-GB"/>
        </a:p>
      </dgm:t>
    </dgm:pt>
    <dgm:pt modelId="{8C48E93B-97AE-4D65-8CDF-51057FD1576F}" type="sibTrans" cxnId="{6E8DF0DC-898D-4F2D-99AD-DA83C7F003D5}">
      <dgm:prSet/>
      <dgm:spPr/>
      <dgm:t>
        <a:bodyPr/>
        <a:lstStyle/>
        <a:p>
          <a:endParaRPr lang="en-GB"/>
        </a:p>
      </dgm:t>
    </dgm:pt>
    <dgm:pt modelId="{5C866952-0C40-460E-9DAA-C60B482A015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800" dirty="0" smtClean="0"/>
            <a:t>LA can apply for Plus 0.5%</a:t>
          </a:r>
          <a:endParaRPr lang="en-GB" sz="2800" dirty="0"/>
        </a:p>
      </dgm:t>
    </dgm:pt>
    <dgm:pt modelId="{0B47E15C-2A12-4981-B223-69637AE0085F}" type="parTrans" cxnId="{B6BF3354-366D-4FBE-A6B8-BD9ECCBD135A}">
      <dgm:prSet/>
      <dgm:spPr/>
      <dgm:t>
        <a:bodyPr/>
        <a:lstStyle/>
        <a:p>
          <a:endParaRPr lang="en-GB"/>
        </a:p>
      </dgm:t>
    </dgm:pt>
    <dgm:pt modelId="{2A918F90-4080-4AEF-A9BD-79A55D5B1214}" type="sibTrans" cxnId="{B6BF3354-366D-4FBE-A6B8-BD9ECCBD135A}">
      <dgm:prSet/>
      <dgm:spPr/>
      <dgm:t>
        <a:bodyPr/>
        <a:lstStyle/>
        <a:p>
          <a:endParaRPr lang="en-GB"/>
        </a:p>
      </dgm:t>
    </dgm:pt>
    <dgm:pt modelId="{B73161BE-DBE1-4D73-B533-4EBF034D197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200" dirty="0"/>
        </a:p>
      </dgm:t>
    </dgm:pt>
    <dgm:pt modelId="{558B3DD2-2CEB-43EF-ABE4-77EF5E5FA4FC}" type="parTrans" cxnId="{89A338D6-4FBB-41CA-9A0D-12834CCAE28F}">
      <dgm:prSet/>
      <dgm:spPr/>
      <dgm:t>
        <a:bodyPr/>
        <a:lstStyle/>
        <a:p>
          <a:endParaRPr lang="en-GB"/>
        </a:p>
      </dgm:t>
    </dgm:pt>
    <dgm:pt modelId="{C39F144E-A8C5-4612-A619-D1954C662ACB}" type="sibTrans" cxnId="{89A338D6-4FBB-41CA-9A0D-12834CCAE28F}">
      <dgm:prSet/>
      <dgm:spPr/>
      <dgm:t>
        <a:bodyPr/>
        <a:lstStyle/>
        <a:p>
          <a:endParaRPr lang="en-GB"/>
        </a:p>
      </dgm:t>
    </dgm:pt>
    <dgm:pt modelId="{AD781619-1141-4330-928B-015ED788560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400" dirty="0"/>
        </a:p>
      </dgm:t>
    </dgm:pt>
    <dgm:pt modelId="{51221B05-808D-4008-9C1E-18DB832BBDEE}" type="parTrans" cxnId="{2F65A589-30C3-4E86-BBAB-BCF2CE65B20C}">
      <dgm:prSet/>
      <dgm:spPr/>
      <dgm:t>
        <a:bodyPr/>
        <a:lstStyle/>
        <a:p>
          <a:endParaRPr lang="en-GB"/>
        </a:p>
      </dgm:t>
    </dgm:pt>
    <dgm:pt modelId="{8C541091-7393-4F10-A9CE-3552AF6C4179}" type="sibTrans" cxnId="{2F65A589-30C3-4E86-BBAB-BCF2CE65B20C}">
      <dgm:prSet/>
      <dgm:spPr/>
      <dgm:t>
        <a:bodyPr/>
        <a:lstStyle/>
        <a:p>
          <a:endParaRPr lang="en-GB"/>
        </a:p>
      </dgm:t>
    </dgm:pt>
    <dgm:pt modelId="{C3A6A1BC-DCD8-48C5-96A2-BABB06424EC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200" dirty="0"/>
        </a:p>
      </dgm:t>
    </dgm:pt>
    <dgm:pt modelId="{B48BB8CF-669B-4F76-92A1-16CDFD9C49DE}" type="parTrans" cxnId="{782492CD-110F-47B2-91E6-61FFC1AAEE59}">
      <dgm:prSet/>
      <dgm:spPr/>
      <dgm:t>
        <a:bodyPr/>
        <a:lstStyle/>
        <a:p>
          <a:endParaRPr lang="en-GB"/>
        </a:p>
      </dgm:t>
    </dgm:pt>
    <dgm:pt modelId="{860B2E8A-2BFE-4B8E-B684-D14CD58D5817}" type="sibTrans" cxnId="{782492CD-110F-47B2-91E6-61FFC1AAEE59}">
      <dgm:prSet/>
      <dgm:spPr/>
      <dgm:t>
        <a:bodyPr/>
        <a:lstStyle/>
        <a:p>
          <a:endParaRPr lang="en-GB"/>
        </a:p>
      </dgm:t>
    </dgm:pt>
    <dgm:pt modelId="{52B2AC5D-309C-433B-9B78-DAE712A24DB8}" type="pres">
      <dgm:prSet presAssocID="{7EE5755D-6EB0-4053-AC69-1B3CA0F01D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A971E1-3FC3-4AFB-B15B-CBA4A1C77592}" type="pres">
      <dgm:prSet presAssocID="{FD77818C-DBA8-4A9A-B074-2B2B07D5F24C}" presName="linNode" presStyleCnt="0"/>
      <dgm:spPr/>
    </dgm:pt>
    <dgm:pt modelId="{12C893D1-361A-4EBA-91A5-2DD872222B79}" type="pres">
      <dgm:prSet presAssocID="{FD77818C-DBA8-4A9A-B074-2B2B07D5F24C}" presName="parentText" presStyleLbl="node1" presStyleIdx="0" presStyleCnt="1" custScaleX="10838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A57F6-F3C9-455A-ABF3-EB0CFF23272D}" type="pres">
      <dgm:prSet presAssocID="{FD77818C-DBA8-4A9A-B074-2B2B07D5F24C}" presName="descendantText" presStyleLbl="alignAccFollowNode1" presStyleIdx="0" presStyleCnt="1" custScaleX="95282" custLinFactNeighborX="136" custLinFactNeighborY="-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2492CD-110F-47B2-91E6-61FFC1AAEE59}" srcId="{FD77818C-DBA8-4A9A-B074-2B2B07D5F24C}" destId="{C3A6A1BC-DCD8-48C5-96A2-BABB06424ECB}" srcOrd="1" destOrd="0" parTransId="{B48BB8CF-669B-4F76-92A1-16CDFD9C49DE}" sibTransId="{860B2E8A-2BFE-4B8E-B684-D14CD58D5817}"/>
    <dgm:cxn modelId="{89A338D6-4FBB-41CA-9A0D-12834CCAE28F}" srcId="{FD77818C-DBA8-4A9A-B074-2B2B07D5F24C}" destId="{B73161BE-DBE1-4D73-B533-4EBF034D1975}" srcOrd="6" destOrd="0" parTransId="{558B3DD2-2CEB-43EF-ABE4-77EF5E5FA4FC}" sibTransId="{C39F144E-A8C5-4612-A619-D1954C662ACB}"/>
    <dgm:cxn modelId="{2857B320-3AF4-40AB-91BF-B829CFC1524D}" type="presOf" srcId="{C3A6A1BC-DCD8-48C5-96A2-BABB06424ECB}" destId="{77BA57F6-F3C9-455A-ABF3-EB0CFF23272D}" srcOrd="0" destOrd="1" presId="urn:microsoft.com/office/officeart/2005/8/layout/vList5"/>
    <dgm:cxn modelId="{89CBB836-AC8B-4050-94D3-5E2B23EC81DF}" srcId="{FD77818C-DBA8-4A9A-B074-2B2B07D5F24C}" destId="{5F4F515D-4767-4946-A5C6-B2090FAB8961}" srcOrd="5" destOrd="0" parTransId="{BBFCDECF-C607-4DB1-A78F-244EC15F5173}" sibTransId="{FB2107CA-1201-43B1-B673-209416C30E51}"/>
    <dgm:cxn modelId="{2F65A589-30C3-4E86-BBAB-BCF2CE65B20C}" srcId="{FD77818C-DBA8-4A9A-B074-2B2B07D5F24C}" destId="{AD781619-1141-4330-928B-015ED788560D}" srcOrd="4" destOrd="0" parTransId="{51221B05-808D-4008-9C1E-18DB832BBDEE}" sibTransId="{8C541091-7393-4F10-A9CE-3552AF6C4179}"/>
    <dgm:cxn modelId="{A1D218A1-B42F-4AD9-A444-B1B41B5F0A47}" srcId="{FD77818C-DBA8-4A9A-B074-2B2B07D5F24C}" destId="{C03F99EE-C64D-4FF6-9CB1-369085F19846}" srcOrd="2" destOrd="0" parTransId="{90FA2547-B336-4769-9798-B73BAF8DAFDC}" sibTransId="{F2DA825A-8BBB-4BAD-82D4-2C801C18F601}"/>
    <dgm:cxn modelId="{34F12FC9-2C30-4A72-A965-4F7363A64A97}" type="presOf" srcId="{AD781619-1141-4330-928B-015ED788560D}" destId="{77BA57F6-F3C9-455A-ABF3-EB0CFF23272D}" srcOrd="0" destOrd="4" presId="urn:microsoft.com/office/officeart/2005/8/layout/vList5"/>
    <dgm:cxn modelId="{5E455D1C-E034-4D80-9F3D-CD0C07F9D39F}" type="presOf" srcId="{B73161BE-DBE1-4D73-B533-4EBF034D1975}" destId="{77BA57F6-F3C9-455A-ABF3-EB0CFF23272D}" srcOrd="0" destOrd="6" presId="urn:microsoft.com/office/officeart/2005/8/layout/vList5"/>
    <dgm:cxn modelId="{1ADF4747-4495-4976-82C1-552A112382E7}" srcId="{7EE5755D-6EB0-4053-AC69-1B3CA0F01D25}" destId="{FD77818C-DBA8-4A9A-B074-2B2B07D5F24C}" srcOrd="0" destOrd="0" parTransId="{99B0E99E-198B-4E43-A5A1-F7CD74931822}" sibTransId="{1A76F33A-D271-46D6-A93C-B0FE86197A44}"/>
    <dgm:cxn modelId="{765D95C3-6FA3-42F5-B84B-996E6C040FAF}" type="presOf" srcId="{56289827-E356-4043-8FFC-12A8DE4A7FF7}" destId="{77BA57F6-F3C9-455A-ABF3-EB0CFF23272D}" srcOrd="0" destOrd="0" presId="urn:microsoft.com/office/officeart/2005/8/layout/vList5"/>
    <dgm:cxn modelId="{A949E2F2-654B-4F64-9B2E-8D6E73F43AB8}" type="presOf" srcId="{5F4F515D-4767-4946-A5C6-B2090FAB8961}" destId="{77BA57F6-F3C9-455A-ABF3-EB0CFF23272D}" srcOrd="0" destOrd="5" presId="urn:microsoft.com/office/officeart/2005/8/layout/vList5"/>
    <dgm:cxn modelId="{B6BF3354-366D-4FBE-A6B8-BD9ECCBD135A}" srcId="{FD77818C-DBA8-4A9A-B074-2B2B07D5F24C}" destId="{5C866952-0C40-460E-9DAA-C60B482A0155}" srcOrd="3" destOrd="0" parTransId="{0B47E15C-2A12-4981-B223-69637AE0085F}" sibTransId="{2A918F90-4080-4AEF-A9BD-79A55D5B1214}"/>
    <dgm:cxn modelId="{4A02B46B-522D-4BF8-90BE-9046BA86F6BB}" type="presOf" srcId="{5C866952-0C40-460E-9DAA-C60B482A0155}" destId="{77BA57F6-F3C9-455A-ABF3-EB0CFF23272D}" srcOrd="0" destOrd="3" presId="urn:microsoft.com/office/officeart/2005/8/layout/vList5"/>
    <dgm:cxn modelId="{E5484D02-3A84-4B61-A288-7E8B6F0C34B7}" srcId="{FD77818C-DBA8-4A9A-B074-2B2B07D5F24C}" destId="{56289827-E356-4043-8FFC-12A8DE4A7FF7}" srcOrd="0" destOrd="0" parTransId="{00317D38-BA98-46D5-8A0E-96440F02CA8B}" sibTransId="{3644E186-336E-4F1B-AC8C-39A518D06A0D}"/>
    <dgm:cxn modelId="{6E8DF0DC-898D-4F2D-99AD-DA83C7F003D5}" srcId="{FD77818C-DBA8-4A9A-B074-2B2B07D5F24C}" destId="{06A86003-716C-4C80-B825-C65620764EE9}" srcOrd="7" destOrd="0" parTransId="{4B509F00-9617-477D-91DB-57EC0FD7D4CF}" sibTransId="{8C48E93B-97AE-4D65-8CDF-51057FD1576F}"/>
    <dgm:cxn modelId="{D0BC80F9-C316-4989-80E2-9D06DF26628C}" type="presOf" srcId="{7EE5755D-6EB0-4053-AC69-1B3CA0F01D25}" destId="{52B2AC5D-309C-433B-9B78-DAE712A24DB8}" srcOrd="0" destOrd="0" presId="urn:microsoft.com/office/officeart/2005/8/layout/vList5"/>
    <dgm:cxn modelId="{987CC849-9490-4EDF-9363-C0E3534E3B33}" type="presOf" srcId="{06A86003-716C-4C80-B825-C65620764EE9}" destId="{77BA57F6-F3C9-455A-ABF3-EB0CFF23272D}" srcOrd="0" destOrd="7" presId="urn:microsoft.com/office/officeart/2005/8/layout/vList5"/>
    <dgm:cxn modelId="{9640E4B6-5CB3-44B5-89DD-27152B4FB31F}" type="presOf" srcId="{FD77818C-DBA8-4A9A-B074-2B2B07D5F24C}" destId="{12C893D1-361A-4EBA-91A5-2DD872222B79}" srcOrd="0" destOrd="0" presId="urn:microsoft.com/office/officeart/2005/8/layout/vList5"/>
    <dgm:cxn modelId="{0625C146-C9B9-4CF6-89E8-86B386C1E1F9}" type="presOf" srcId="{C03F99EE-C64D-4FF6-9CB1-369085F19846}" destId="{77BA57F6-F3C9-455A-ABF3-EB0CFF23272D}" srcOrd="0" destOrd="2" presId="urn:microsoft.com/office/officeart/2005/8/layout/vList5"/>
    <dgm:cxn modelId="{C43C7D20-C118-47BF-8AF1-63BBA3665C9A}" type="presParOf" srcId="{52B2AC5D-309C-433B-9B78-DAE712A24DB8}" destId="{8DA971E1-3FC3-4AFB-B15B-CBA4A1C77592}" srcOrd="0" destOrd="0" presId="urn:microsoft.com/office/officeart/2005/8/layout/vList5"/>
    <dgm:cxn modelId="{0B0E43FA-BEDA-4A54-8577-8941BBC22D5D}" type="presParOf" srcId="{8DA971E1-3FC3-4AFB-B15B-CBA4A1C77592}" destId="{12C893D1-361A-4EBA-91A5-2DD872222B79}" srcOrd="0" destOrd="0" presId="urn:microsoft.com/office/officeart/2005/8/layout/vList5"/>
    <dgm:cxn modelId="{BEFEF189-FD90-4C2B-BDAD-AF54DE885CAD}" type="presParOf" srcId="{8DA971E1-3FC3-4AFB-B15B-CBA4A1C77592}" destId="{77BA57F6-F3C9-455A-ABF3-EB0CFF232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Schools Block Formula</a:t>
          </a:r>
        </a:p>
        <a:p>
          <a:pPr rtl="0"/>
          <a:r>
            <a:rPr lang="en-GB" sz="3600" dirty="0" smtClean="0">
              <a:solidFill>
                <a:schemeClr val="tx1"/>
              </a:solidFill>
            </a:rPr>
            <a:t>Principles agreed by Schools Forum</a:t>
          </a:r>
          <a:endParaRPr lang="en-GB" sz="3600" dirty="0">
            <a:solidFill>
              <a:schemeClr val="tx1"/>
            </a:solidFill>
          </a:endParaRP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No school to lose funding through formula change (no protection for pupil number reduction or rates reduction)</a:t>
          </a:r>
          <a:endParaRPr lang="en-GB" sz="2800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28AB8818-89A3-492C-A854-6588BBF061D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To develop options start with the NFF and identify clear ‘steps’ from it to the local formula</a:t>
          </a:r>
          <a:endParaRPr lang="en-GB" sz="2800" dirty="0"/>
        </a:p>
      </dgm:t>
    </dgm:pt>
    <dgm:pt modelId="{D9CC1650-E4A1-4463-8760-38F1B9A20476}" type="parTrans" cxnId="{2C455FE5-0099-4804-AB95-AEBD48A79423}">
      <dgm:prSet/>
      <dgm:spPr/>
      <dgm:t>
        <a:bodyPr/>
        <a:lstStyle/>
        <a:p>
          <a:endParaRPr lang="en-GB"/>
        </a:p>
      </dgm:t>
    </dgm:pt>
    <dgm:pt modelId="{31CCED85-8C32-462B-8C84-C0738378A61E}" type="sibTrans" cxnId="{2C455FE5-0099-4804-AB95-AEBD48A79423}">
      <dgm:prSet/>
      <dgm:spPr/>
      <dgm:t>
        <a:bodyPr/>
        <a:lstStyle/>
        <a:p>
          <a:endParaRPr lang="en-GB"/>
        </a:p>
      </dgm:t>
    </dgm:pt>
    <dgm:pt modelId="{A79DB0BB-36BD-4441-8207-9037FCBE4E8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Align the </a:t>
          </a:r>
          <a:r>
            <a:rPr lang="en-GB" sz="2800" dirty="0" err="1" smtClean="0"/>
            <a:t>primary:secondary</a:t>
          </a:r>
          <a:r>
            <a:rPr lang="en-GB" sz="2800" dirty="0" smtClean="0"/>
            <a:t> ratio with the NFF </a:t>
          </a:r>
          <a:endParaRPr lang="en-GB" sz="2800" dirty="0"/>
        </a:p>
      </dgm:t>
    </dgm:pt>
    <dgm:pt modelId="{75671E3F-8387-4A8A-89BF-B188444DCE0D}" type="parTrans" cxnId="{4E8BAB96-C336-4092-ACE5-7F00A0DEB34F}">
      <dgm:prSet/>
      <dgm:spPr/>
      <dgm:t>
        <a:bodyPr/>
        <a:lstStyle/>
        <a:p>
          <a:endParaRPr lang="en-GB"/>
        </a:p>
      </dgm:t>
    </dgm:pt>
    <dgm:pt modelId="{0EFE7069-7D43-4593-A04F-0BE9F8E0C44F}" type="sibTrans" cxnId="{4E8BAB96-C336-4092-ACE5-7F00A0DEB34F}">
      <dgm:prSet/>
      <dgm:spPr/>
      <dgm:t>
        <a:bodyPr/>
        <a:lstStyle/>
        <a:p>
          <a:endParaRPr lang="en-GB"/>
        </a:p>
      </dgm:t>
    </dgm:pt>
    <dgm:pt modelId="{4AD79C5A-8A38-4C7F-8FDF-15F3D579E75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endParaRPr lang="en-GB" sz="2800" dirty="0"/>
        </a:p>
      </dgm:t>
    </dgm:pt>
    <dgm:pt modelId="{BC17B313-1F65-498D-AF3E-10A50EEFF781}" type="parTrans" cxnId="{EC7648C6-58BD-46C0-9155-D36302C40D7D}">
      <dgm:prSet/>
      <dgm:spPr/>
      <dgm:t>
        <a:bodyPr/>
        <a:lstStyle/>
        <a:p>
          <a:endParaRPr lang="en-GB"/>
        </a:p>
      </dgm:t>
    </dgm:pt>
    <dgm:pt modelId="{7BE92DAB-B796-4B89-9217-87AE38E74745}" type="sibTrans" cxnId="{EC7648C6-58BD-46C0-9155-D36302C40D7D}">
      <dgm:prSet/>
      <dgm:spPr/>
      <dgm:t>
        <a:bodyPr/>
        <a:lstStyle/>
        <a:p>
          <a:endParaRPr lang="en-GB"/>
        </a:p>
      </dgm:t>
    </dgm:pt>
    <dgm:pt modelId="{51D1F196-DF60-4EC3-A077-B4248D0D6D5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endParaRPr lang="en-GB" sz="2800" dirty="0"/>
        </a:p>
      </dgm:t>
    </dgm:pt>
    <dgm:pt modelId="{E5190492-E75B-406A-8200-43C9124EDAA7}" type="parTrans" cxnId="{D4CB0E5E-7131-48E8-90B5-5E6A5BD33DAC}">
      <dgm:prSet/>
      <dgm:spPr/>
      <dgm:t>
        <a:bodyPr/>
        <a:lstStyle/>
        <a:p>
          <a:endParaRPr lang="en-GB"/>
        </a:p>
      </dgm:t>
    </dgm:pt>
    <dgm:pt modelId="{A499B695-96C2-42BC-9524-2A224E865AD8}" type="sibTrans" cxnId="{D4CB0E5E-7131-48E8-90B5-5E6A5BD33DAC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80660" custScaleY="91302" custLinFactNeighborX="-22" custLinFactNeighborY="-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97934" custLinFactNeighborX="960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931227-5EEC-4D1B-AEB9-08A7813D12A9}" type="presOf" srcId="{51D1F196-DF60-4EC3-A077-B4248D0D6D58}" destId="{0437EC3E-EB3B-4BB2-99DC-981D6D0511EB}" srcOrd="0" destOrd="3" presId="urn:microsoft.com/office/officeart/2005/8/layout/vList5"/>
    <dgm:cxn modelId="{2C455FE5-0099-4804-AB95-AEBD48A79423}" srcId="{A54CF826-60A6-4835-B793-AF0E8F698204}" destId="{28AB8818-89A3-492C-A854-6588BBF061D7}" srcOrd="2" destOrd="0" parTransId="{D9CC1650-E4A1-4463-8760-38F1B9A20476}" sibTransId="{31CCED85-8C32-462B-8C84-C0738378A61E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A851BDCB-C013-4A7D-BDAB-A09BF962C51B}" type="presOf" srcId="{A54CF826-60A6-4835-B793-AF0E8F698204}" destId="{98DB1DE8-B805-4C60-A7B9-B6C642687EE5}" srcOrd="0" destOrd="0" presId="urn:microsoft.com/office/officeart/2005/8/layout/vList5"/>
    <dgm:cxn modelId="{36C44739-7FA6-42BC-972B-42D11D1CD23A}" type="presOf" srcId="{6007DF90-0942-439D-8489-59363021448D}" destId="{1027CEC0-024A-4DC6-A207-B2541DD52753}" srcOrd="0" destOrd="0" presId="urn:microsoft.com/office/officeart/2005/8/layout/vList5"/>
    <dgm:cxn modelId="{7D0CC03B-5A25-4765-A382-68F21CCCDD70}" type="presOf" srcId="{6E76E143-B5E5-4C74-9162-C6F6A2839F7F}" destId="{0437EC3E-EB3B-4BB2-99DC-981D6D0511EB}" srcOrd="0" destOrd="0" presId="urn:microsoft.com/office/officeart/2005/8/layout/vList5"/>
    <dgm:cxn modelId="{EC7648C6-58BD-46C0-9155-D36302C40D7D}" srcId="{A54CF826-60A6-4835-B793-AF0E8F698204}" destId="{4AD79C5A-8A38-4C7F-8FDF-15F3D579E750}" srcOrd="1" destOrd="0" parTransId="{BC17B313-1F65-498D-AF3E-10A50EEFF781}" sibTransId="{7BE92DAB-B796-4B89-9217-87AE38E74745}"/>
    <dgm:cxn modelId="{166E8161-2870-4FD8-8DFC-103DCCF249CA}" type="presOf" srcId="{28AB8818-89A3-492C-A854-6588BBF061D7}" destId="{0437EC3E-EB3B-4BB2-99DC-981D6D0511EB}" srcOrd="0" destOrd="2" presId="urn:microsoft.com/office/officeart/2005/8/layout/vList5"/>
    <dgm:cxn modelId="{3D1B7E9D-4656-4420-B1AC-B37FB84E6F44}" type="presOf" srcId="{A79DB0BB-36BD-4441-8207-9037FCBE4E83}" destId="{0437EC3E-EB3B-4BB2-99DC-981D6D0511EB}" srcOrd="0" destOrd="4" presId="urn:microsoft.com/office/officeart/2005/8/layout/vList5"/>
    <dgm:cxn modelId="{3291D471-D49D-4AA6-A4D2-22AA0084862E}" type="presOf" srcId="{4AD79C5A-8A38-4C7F-8FDF-15F3D579E750}" destId="{0437EC3E-EB3B-4BB2-99DC-981D6D0511EB}" srcOrd="0" destOrd="1" presId="urn:microsoft.com/office/officeart/2005/8/layout/vList5"/>
    <dgm:cxn modelId="{4E8BAB96-C336-4092-ACE5-7F00A0DEB34F}" srcId="{A54CF826-60A6-4835-B793-AF0E8F698204}" destId="{A79DB0BB-36BD-4441-8207-9037FCBE4E83}" srcOrd="4" destOrd="0" parTransId="{75671E3F-8387-4A8A-89BF-B188444DCE0D}" sibTransId="{0EFE7069-7D43-4593-A04F-0BE9F8E0C44F}"/>
    <dgm:cxn modelId="{D4CB0E5E-7131-48E8-90B5-5E6A5BD33DAC}" srcId="{A54CF826-60A6-4835-B793-AF0E8F698204}" destId="{51D1F196-DF60-4EC3-A077-B4248D0D6D58}" srcOrd="3" destOrd="0" parTransId="{E5190492-E75B-406A-8200-43C9124EDAA7}" sibTransId="{A499B695-96C2-42BC-9524-2A224E865AD8}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6ADC6AC6-4C5A-4470-8340-FE16A9072E54}" type="presParOf" srcId="{1027CEC0-024A-4DC6-A207-B2541DD52753}" destId="{58B036C5-F5AC-43F3-90E2-E2F5854E77C4}" srcOrd="0" destOrd="0" presId="urn:microsoft.com/office/officeart/2005/8/layout/vList5"/>
    <dgm:cxn modelId="{A4E06DFF-504C-497A-A8A0-E937BF721BBC}" type="presParOf" srcId="{58B036C5-F5AC-43F3-90E2-E2F5854E77C4}" destId="{98DB1DE8-B805-4C60-A7B9-B6C642687EE5}" srcOrd="0" destOrd="0" presId="urn:microsoft.com/office/officeart/2005/8/layout/vList5"/>
    <dgm:cxn modelId="{00F0C187-7CF1-459F-8929-27D75398749B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818FEBA-317B-4567-8B68-3BE5C84D5D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6D0EF2-1822-4C6E-AEE3-73978D237AF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dirty="0" smtClean="0"/>
            <a:t>Notional NFF:     £725.18m</a:t>
          </a:r>
          <a:endParaRPr lang="en-GB" sz="3600" dirty="0"/>
        </a:p>
      </dgm:t>
    </dgm:pt>
    <dgm:pt modelId="{6F91D0E4-4A0E-44E4-9F22-5D59A8DE9CE9}" type="parTrans" cxnId="{50CC05D7-8AF8-4A8C-BD3C-500794110906}">
      <dgm:prSet/>
      <dgm:spPr/>
      <dgm:t>
        <a:bodyPr/>
        <a:lstStyle/>
        <a:p>
          <a:endParaRPr lang="en-GB"/>
        </a:p>
      </dgm:t>
    </dgm:pt>
    <dgm:pt modelId="{BCED95D2-4002-4816-8F1F-D199B348080B}" type="sibTrans" cxnId="{50CC05D7-8AF8-4A8C-BD3C-500794110906}">
      <dgm:prSet/>
      <dgm:spPr/>
      <dgm:t>
        <a:bodyPr/>
        <a:lstStyle/>
        <a:p>
          <a:endParaRPr lang="en-GB"/>
        </a:p>
      </dgm:t>
    </dgm:pt>
    <dgm:pt modelId="{E4565ED8-401C-43BF-B049-C30594E2851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rgbClr val="FF0000"/>
              </a:solidFill>
            </a:rPr>
            <a:t>0.5% transfer        - £3.62m</a:t>
          </a:r>
          <a:endParaRPr lang="en-GB" sz="3600" dirty="0">
            <a:solidFill>
              <a:srgbClr val="FF0000"/>
            </a:solidFill>
          </a:endParaRPr>
        </a:p>
      </dgm:t>
    </dgm:pt>
    <dgm:pt modelId="{FCD31BA2-C547-4369-A8F1-CB86C07FC3EA}" type="parTrans" cxnId="{D73EA8E8-1FC2-4CC1-9C7F-25FAED7721F4}">
      <dgm:prSet/>
      <dgm:spPr/>
      <dgm:t>
        <a:bodyPr/>
        <a:lstStyle/>
        <a:p>
          <a:endParaRPr lang="en-GB"/>
        </a:p>
      </dgm:t>
    </dgm:pt>
    <dgm:pt modelId="{6FD981CA-D54E-47C4-8999-BB55631A6AE1}" type="sibTrans" cxnId="{D73EA8E8-1FC2-4CC1-9C7F-25FAED7721F4}">
      <dgm:prSet/>
      <dgm:spPr/>
      <dgm:t>
        <a:bodyPr/>
        <a:lstStyle/>
        <a:p>
          <a:endParaRPr lang="en-GB"/>
        </a:p>
      </dgm:t>
    </dgm:pt>
    <dgm:pt modelId="{976BCE3B-0891-42F1-A3B3-E7D02AF4B68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b="1" dirty="0" smtClean="0"/>
            <a:t>Total SB             £721.55m</a:t>
          </a:r>
          <a:endParaRPr lang="en-GB" sz="3600" b="1" dirty="0"/>
        </a:p>
      </dgm:t>
    </dgm:pt>
    <dgm:pt modelId="{2687D861-CC3D-403F-9AE9-1CE00EBAFA4C}" type="parTrans" cxnId="{7AC39123-CCB2-4ACA-A062-C03F9AAEA535}">
      <dgm:prSet/>
      <dgm:spPr/>
      <dgm:t>
        <a:bodyPr/>
        <a:lstStyle/>
        <a:p>
          <a:endParaRPr lang="en-GB"/>
        </a:p>
      </dgm:t>
    </dgm:pt>
    <dgm:pt modelId="{905AFAB0-40D2-4F50-A207-300576A90AE6}" type="sibTrans" cxnId="{7AC39123-CCB2-4ACA-A062-C03F9AAEA535}">
      <dgm:prSet/>
      <dgm:spPr/>
      <dgm:t>
        <a:bodyPr/>
        <a:lstStyle/>
        <a:p>
          <a:endParaRPr lang="en-GB"/>
        </a:p>
      </dgm:t>
    </dgm:pt>
    <dgm:pt modelId="{865DBEE0-0D00-4895-8361-72E3ACD44A7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dirty="0" smtClean="0"/>
            <a:t>Growth	         £5.04m</a:t>
          </a:r>
          <a:endParaRPr lang="en-GB" sz="3600" dirty="0"/>
        </a:p>
      </dgm:t>
    </dgm:pt>
    <dgm:pt modelId="{38D5E8F8-A91B-417E-8B74-D2023A5D497A}" type="parTrans" cxnId="{37A0AA2F-5D8D-470F-BDEB-6D742CCC75EC}">
      <dgm:prSet/>
      <dgm:spPr/>
      <dgm:t>
        <a:bodyPr/>
        <a:lstStyle/>
        <a:p>
          <a:endParaRPr lang="en-GB"/>
        </a:p>
      </dgm:t>
    </dgm:pt>
    <dgm:pt modelId="{86122BB3-63D1-4B96-B4BE-3AAA736ECE14}" type="sibTrans" cxnId="{37A0AA2F-5D8D-470F-BDEB-6D742CCC75EC}">
      <dgm:prSet/>
      <dgm:spPr/>
      <dgm:t>
        <a:bodyPr/>
        <a:lstStyle/>
        <a:p>
          <a:endParaRPr lang="en-GB"/>
        </a:p>
      </dgm:t>
    </dgm:pt>
    <dgm:pt modelId="{36E12DEF-19A3-428E-81B4-BE4C8857DF1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Recap</a:t>
          </a:r>
        </a:p>
        <a:p>
          <a:pPr rtl="0"/>
          <a:r>
            <a:rPr lang="en-GB" dirty="0" smtClean="0">
              <a:solidFill>
                <a:schemeClr val="tx1"/>
              </a:solidFill>
            </a:rPr>
            <a:t> 18/19 notional schools block</a:t>
          </a:r>
          <a:endParaRPr lang="en-GB" dirty="0">
            <a:solidFill>
              <a:schemeClr val="tx1"/>
            </a:solidFill>
          </a:endParaRPr>
        </a:p>
      </dgm:t>
    </dgm:pt>
    <dgm:pt modelId="{0A0C7073-89D2-4B66-AE06-DBDF79B87B73}" type="parTrans" cxnId="{98FA2F2A-0F33-4D38-9F2A-3EEAC4FDE3DE}">
      <dgm:prSet/>
      <dgm:spPr/>
      <dgm:t>
        <a:bodyPr/>
        <a:lstStyle/>
        <a:p>
          <a:endParaRPr lang="en-GB"/>
        </a:p>
      </dgm:t>
    </dgm:pt>
    <dgm:pt modelId="{E48732CA-0769-40BE-A9C8-5A13327ECC17}" type="sibTrans" cxnId="{98FA2F2A-0F33-4D38-9F2A-3EEAC4FDE3DE}">
      <dgm:prSet/>
      <dgm:spPr/>
      <dgm:t>
        <a:bodyPr/>
        <a:lstStyle/>
        <a:p>
          <a:endParaRPr lang="en-GB"/>
        </a:p>
      </dgm:t>
    </dgm:pt>
    <dgm:pt modelId="{8A5A3938-1E0F-41FA-A2CA-150EB6A1E04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rgbClr val="FF0000"/>
              </a:solidFill>
            </a:rPr>
            <a:t>Rates + reorg         £1.5m</a:t>
          </a:r>
          <a:endParaRPr lang="en-GB" sz="3600" dirty="0">
            <a:solidFill>
              <a:srgbClr val="FF0000"/>
            </a:solidFill>
          </a:endParaRPr>
        </a:p>
      </dgm:t>
    </dgm:pt>
    <dgm:pt modelId="{B86F91DE-8B15-4C8A-A126-86E65883B0CE}" type="parTrans" cxnId="{7B34B05E-F687-4D93-8715-7FDE4D3A5CE7}">
      <dgm:prSet/>
      <dgm:spPr/>
      <dgm:t>
        <a:bodyPr/>
        <a:lstStyle/>
        <a:p>
          <a:endParaRPr lang="en-GB"/>
        </a:p>
      </dgm:t>
    </dgm:pt>
    <dgm:pt modelId="{318C3828-ACBA-48F8-9EBF-D91C310F4019}" type="sibTrans" cxnId="{7B34B05E-F687-4D93-8715-7FDE4D3A5CE7}">
      <dgm:prSet/>
      <dgm:spPr/>
      <dgm:t>
        <a:bodyPr/>
        <a:lstStyle/>
        <a:p>
          <a:endParaRPr lang="en-GB"/>
        </a:p>
      </dgm:t>
    </dgm:pt>
    <dgm:pt modelId="{3B10F9CE-2228-4848-9E98-4FCDCFED1E1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GB" sz="3600" dirty="0" smtClean="0"/>
            <a:t>ISB                       £716.51m</a:t>
          </a:r>
          <a:endParaRPr lang="en-GB" sz="3600" dirty="0"/>
        </a:p>
      </dgm:t>
    </dgm:pt>
    <dgm:pt modelId="{1EB912AB-9052-4361-A2A7-357034DFDC66}" type="parTrans" cxnId="{B540A7C7-DE93-481F-90AC-3C23897A6CAB}">
      <dgm:prSet/>
      <dgm:spPr/>
      <dgm:t>
        <a:bodyPr/>
        <a:lstStyle/>
        <a:p>
          <a:endParaRPr lang="en-GB"/>
        </a:p>
      </dgm:t>
    </dgm:pt>
    <dgm:pt modelId="{A96E6D97-46B1-477F-A594-AC5CCEDCD696}" type="sibTrans" cxnId="{B540A7C7-DE93-481F-90AC-3C23897A6CAB}">
      <dgm:prSet/>
      <dgm:spPr/>
      <dgm:t>
        <a:bodyPr/>
        <a:lstStyle/>
        <a:p>
          <a:endParaRPr lang="en-GB"/>
        </a:p>
      </dgm:t>
    </dgm:pt>
    <dgm:pt modelId="{FBAC170A-6653-4466-BDFA-A96146866596}" type="pres">
      <dgm:prSet presAssocID="{B818FEBA-317B-4567-8B68-3BE5C84D5D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9ECD29-1622-4711-8C72-1D464E2B69B7}" type="pres">
      <dgm:prSet presAssocID="{36E12DEF-19A3-428E-81B4-BE4C8857DF1A}" presName="linNode" presStyleCnt="0"/>
      <dgm:spPr/>
    </dgm:pt>
    <dgm:pt modelId="{E2081943-1BFD-4B39-865E-58B807A1AAC7}" type="pres">
      <dgm:prSet presAssocID="{36E12DEF-19A3-428E-81B4-BE4C8857DF1A}" presName="parentText" presStyleLbl="node1" presStyleIdx="0" presStyleCnt="1" custScaleX="65878" custLinFactNeighborX="-94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2D8146-EDAC-4CBD-BB99-245B6F21F381}" type="pres">
      <dgm:prSet presAssocID="{36E12DEF-19A3-428E-81B4-BE4C8857DF1A}" presName="descendantText" presStyleLbl="alignAccFollowNode1" presStyleIdx="0" presStyleCnt="1" custScaleX="119624" custLinFactNeighborX="26" custLinFactNeighborY="1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F01162-A905-4DA7-9AE1-D00F0108D412}" type="presOf" srcId="{3B10F9CE-2228-4848-9E98-4FCDCFED1E1A}" destId="{9A2D8146-EDAC-4CBD-BB99-245B6F21F381}" srcOrd="0" destOrd="4" presId="urn:microsoft.com/office/officeart/2005/8/layout/vList5"/>
    <dgm:cxn modelId="{C76CA64E-C06D-4107-9E54-9936FFB6D3F1}" type="presOf" srcId="{8A5A3938-1E0F-41FA-A2CA-150EB6A1E04E}" destId="{9A2D8146-EDAC-4CBD-BB99-245B6F21F381}" srcOrd="0" destOrd="5" presId="urn:microsoft.com/office/officeart/2005/8/layout/vList5"/>
    <dgm:cxn modelId="{B540A7C7-DE93-481F-90AC-3C23897A6CAB}" srcId="{36E12DEF-19A3-428E-81B4-BE4C8857DF1A}" destId="{3B10F9CE-2228-4848-9E98-4FCDCFED1E1A}" srcOrd="4" destOrd="0" parTransId="{1EB912AB-9052-4361-A2A7-357034DFDC66}" sibTransId="{A96E6D97-46B1-477F-A594-AC5CCEDCD696}"/>
    <dgm:cxn modelId="{7138CE19-CE2C-4AD1-9163-5F326E171279}" type="presOf" srcId="{B818FEBA-317B-4567-8B68-3BE5C84D5D28}" destId="{FBAC170A-6653-4466-BDFA-A96146866596}" srcOrd="0" destOrd="0" presId="urn:microsoft.com/office/officeart/2005/8/layout/vList5"/>
    <dgm:cxn modelId="{D73EA8E8-1FC2-4CC1-9C7F-25FAED7721F4}" srcId="{36E12DEF-19A3-428E-81B4-BE4C8857DF1A}" destId="{E4565ED8-401C-43BF-B049-C30594E28518}" srcOrd="1" destOrd="0" parTransId="{FCD31BA2-C547-4369-A8F1-CB86C07FC3EA}" sibTransId="{6FD981CA-D54E-47C4-8999-BB55631A6AE1}"/>
    <dgm:cxn modelId="{2AC6A79A-4826-4FBD-9BCD-067DBC83972E}" type="presOf" srcId="{E4565ED8-401C-43BF-B049-C30594E28518}" destId="{9A2D8146-EDAC-4CBD-BB99-245B6F21F381}" srcOrd="0" destOrd="1" presId="urn:microsoft.com/office/officeart/2005/8/layout/vList5"/>
    <dgm:cxn modelId="{7AC39123-CCB2-4ACA-A062-C03F9AAEA535}" srcId="{36E12DEF-19A3-428E-81B4-BE4C8857DF1A}" destId="{976BCE3B-0891-42F1-A3B3-E7D02AF4B68C}" srcOrd="2" destOrd="0" parTransId="{2687D861-CC3D-403F-9AE9-1CE00EBAFA4C}" sibTransId="{905AFAB0-40D2-4F50-A207-300576A90AE6}"/>
    <dgm:cxn modelId="{A25C4565-C1E4-47C1-82EA-8B01DD33D11B}" type="presOf" srcId="{36E12DEF-19A3-428E-81B4-BE4C8857DF1A}" destId="{E2081943-1BFD-4B39-865E-58B807A1AAC7}" srcOrd="0" destOrd="0" presId="urn:microsoft.com/office/officeart/2005/8/layout/vList5"/>
    <dgm:cxn modelId="{923687B0-1069-4657-A8DD-34E24EDD896A}" type="presOf" srcId="{865DBEE0-0D00-4895-8361-72E3ACD44A7C}" destId="{9A2D8146-EDAC-4CBD-BB99-245B6F21F381}" srcOrd="0" destOrd="3" presId="urn:microsoft.com/office/officeart/2005/8/layout/vList5"/>
    <dgm:cxn modelId="{98FA2F2A-0F33-4D38-9F2A-3EEAC4FDE3DE}" srcId="{B818FEBA-317B-4567-8B68-3BE5C84D5D28}" destId="{36E12DEF-19A3-428E-81B4-BE4C8857DF1A}" srcOrd="0" destOrd="0" parTransId="{0A0C7073-89D2-4B66-AE06-DBDF79B87B73}" sibTransId="{E48732CA-0769-40BE-A9C8-5A13327ECC17}"/>
    <dgm:cxn modelId="{37A0AA2F-5D8D-470F-BDEB-6D742CCC75EC}" srcId="{36E12DEF-19A3-428E-81B4-BE4C8857DF1A}" destId="{865DBEE0-0D00-4895-8361-72E3ACD44A7C}" srcOrd="3" destOrd="0" parTransId="{38D5E8F8-A91B-417E-8B74-D2023A5D497A}" sibTransId="{86122BB3-63D1-4B96-B4BE-3AAA736ECE14}"/>
    <dgm:cxn modelId="{6259B1D8-D8B6-4E5A-AD6B-65D17BD13769}" type="presOf" srcId="{976BCE3B-0891-42F1-A3B3-E7D02AF4B68C}" destId="{9A2D8146-EDAC-4CBD-BB99-245B6F21F381}" srcOrd="0" destOrd="2" presId="urn:microsoft.com/office/officeart/2005/8/layout/vList5"/>
    <dgm:cxn modelId="{50CC05D7-8AF8-4A8C-BD3C-500794110906}" srcId="{36E12DEF-19A3-428E-81B4-BE4C8857DF1A}" destId="{4E6D0EF2-1822-4C6E-AEE3-73978D237AF8}" srcOrd="0" destOrd="0" parTransId="{6F91D0E4-4A0E-44E4-9F22-5D59A8DE9CE9}" sibTransId="{BCED95D2-4002-4816-8F1F-D199B348080B}"/>
    <dgm:cxn modelId="{EB70FCA7-2B77-45E3-BD20-9A72AAE8D60A}" type="presOf" srcId="{4E6D0EF2-1822-4C6E-AEE3-73978D237AF8}" destId="{9A2D8146-EDAC-4CBD-BB99-245B6F21F381}" srcOrd="0" destOrd="0" presId="urn:microsoft.com/office/officeart/2005/8/layout/vList5"/>
    <dgm:cxn modelId="{7B34B05E-F687-4D93-8715-7FDE4D3A5CE7}" srcId="{3B10F9CE-2228-4848-9E98-4FCDCFED1E1A}" destId="{8A5A3938-1E0F-41FA-A2CA-150EB6A1E04E}" srcOrd="0" destOrd="0" parTransId="{B86F91DE-8B15-4C8A-A126-86E65883B0CE}" sibTransId="{318C3828-ACBA-48F8-9EBF-D91C310F4019}"/>
    <dgm:cxn modelId="{20CC09C9-B476-4A03-87AF-F334FFC94124}" type="presParOf" srcId="{FBAC170A-6653-4466-BDFA-A96146866596}" destId="{F29ECD29-1622-4711-8C72-1D464E2B69B7}" srcOrd="0" destOrd="0" presId="urn:microsoft.com/office/officeart/2005/8/layout/vList5"/>
    <dgm:cxn modelId="{EA9E6CD9-8720-4A38-8AC1-B605038D7768}" type="presParOf" srcId="{F29ECD29-1622-4711-8C72-1D464E2B69B7}" destId="{E2081943-1BFD-4B39-865E-58B807A1AAC7}" srcOrd="0" destOrd="0" presId="urn:microsoft.com/office/officeart/2005/8/layout/vList5"/>
    <dgm:cxn modelId="{A3EB7C8B-166A-489A-A33C-DEF47E287CBD}" type="presParOf" srcId="{F29ECD29-1622-4711-8C72-1D464E2B69B7}" destId="{9A2D8146-EDAC-4CBD-BB99-245B6F21F3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CEDEF7-5EAE-4F85-BE52-A40F5C0DA08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E538C1-85D6-425C-B951-D6CA15FC4965}">
      <dgm:prSet phldrT="[Text]"/>
      <dgm:spPr>
        <a:solidFill>
          <a:srgbClr val="6699F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Complexity of need</a:t>
          </a:r>
          <a:endParaRPr lang="en-GB" dirty="0">
            <a:solidFill>
              <a:schemeClr val="tx1"/>
            </a:solidFill>
          </a:endParaRPr>
        </a:p>
      </dgm:t>
    </dgm:pt>
    <dgm:pt modelId="{B48949EF-D33D-4FB1-A507-CCFA9735F6F8}" type="parTrans" cxnId="{2CCC6936-F76A-4013-A6F0-CFCD870D3F58}">
      <dgm:prSet/>
      <dgm:spPr/>
      <dgm:t>
        <a:bodyPr/>
        <a:lstStyle/>
        <a:p>
          <a:endParaRPr lang="en-GB"/>
        </a:p>
      </dgm:t>
    </dgm:pt>
    <dgm:pt modelId="{C682C222-98DD-497D-A27A-97CAF2B327C8}" type="sibTrans" cxnId="{2CCC6936-F76A-4013-A6F0-CFCD870D3F58}">
      <dgm:prSet/>
      <dgm:spPr/>
      <dgm:t>
        <a:bodyPr/>
        <a:lstStyle/>
        <a:p>
          <a:endParaRPr lang="en-GB"/>
        </a:p>
      </dgm:t>
    </dgm:pt>
    <dgm:pt modelId="{7BE73AE9-516E-4B72-B74B-A04779438CCE}">
      <dgm:prSet phldrT="[Text]"/>
      <dgm:spPr>
        <a:solidFill>
          <a:srgbClr val="6699F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Capacity issues</a:t>
          </a:r>
          <a:endParaRPr lang="en-GB" dirty="0">
            <a:solidFill>
              <a:schemeClr val="tx1"/>
            </a:solidFill>
          </a:endParaRPr>
        </a:p>
      </dgm:t>
    </dgm:pt>
    <dgm:pt modelId="{E7CFE9BC-2758-4FE4-B952-7D027ADFB539}" type="parTrans" cxnId="{F6B79CB7-22B2-4B55-8E69-B8D307473274}">
      <dgm:prSet/>
      <dgm:spPr/>
      <dgm:t>
        <a:bodyPr/>
        <a:lstStyle/>
        <a:p>
          <a:endParaRPr lang="en-GB"/>
        </a:p>
      </dgm:t>
    </dgm:pt>
    <dgm:pt modelId="{158D57E6-27B4-4018-A2C1-BCD09E909E8B}" type="sibTrans" cxnId="{F6B79CB7-22B2-4B55-8E69-B8D307473274}">
      <dgm:prSet/>
      <dgm:spPr/>
      <dgm:t>
        <a:bodyPr/>
        <a:lstStyle/>
        <a:p>
          <a:endParaRPr lang="en-GB"/>
        </a:p>
      </dgm:t>
    </dgm:pt>
    <dgm:pt modelId="{49A81C3B-D999-4232-9942-E56A58F5643F}">
      <dgm:prSet phldrT="[Text]"/>
      <dgm:spPr>
        <a:solidFill>
          <a:srgbClr val="6699FF"/>
        </a:solidFill>
      </dgm:spPr>
      <dgm:t>
        <a:bodyPr vert="horz"/>
        <a:lstStyle/>
        <a:p>
          <a:r>
            <a:rPr lang="en-GB" dirty="0" smtClean="0">
              <a:solidFill>
                <a:schemeClr val="tx1"/>
              </a:solidFill>
            </a:rPr>
            <a:t>Market forces</a:t>
          </a:r>
          <a:endParaRPr lang="en-GB" dirty="0">
            <a:solidFill>
              <a:schemeClr val="tx1"/>
            </a:solidFill>
          </a:endParaRPr>
        </a:p>
      </dgm:t>
    </dgm:pt>
    <dgm:pt modelId="{D4D3A3F9-C1A6-48F7-A24A-A5CD120BC0C1}" type="parTrans" cxnId="{6537D7A1-8C18-4BC0-9FDB-762DDFB5C793}">
      <dgm:prSet/>
      <dgm:spPr/>
      <dgm:t>
        <a:bodyPr/>
        <a:lstStyle/>
        <a:p>
          <a:endParaRPr lang="en-GB"/>
        </a:p>
      </dgm:t>
    </dgm:pt>
    <dgm:pt modelId="{64FFF23D-6306-4EC5-AB24-4337127E6DD8}" type="sibTrans" cxnId="{6537D7A1-8C18-4BC0-9FDB-762DDFB5C793}">
      <dgm:prSet/>
      <dgm:spPr/>
      <dgm:t>
        <a:bodyPr/>
        <a:lstStyle/>
        <a:p>
          <a:endParaRPr lang="en-GB"/>
        </a:p>
      </dgm:t>
    </dgm:pt>
    <dgm:pt modelId="{1130EF50-AA87-4DC8-BFAD-E6A953C041D0}">
      <dgm:prSet phldrT="[Text]"/>
      <dgm:spPr>
        <a:solidFill>
          <a:srgbClr val="6699FF"/>
        </a:solidFill>
      </dgm:spPr>
      <dgm:t>
        <a:bodyPr vert="horz"/>
        <a:lstStyle/>
        <a:p>
          <a:r>
            <a:rPr lang="en-GB" dirty="0" smtClean="0">
              <a:solidFill>
                <a:schemeClr val="tx1"/>
              </a:solidFill>
            </a:rPr>
            <a:t>Inflation driving charges</a:t>
          </a:r>
          <a:endParaRPr lang="en-GB" dirty="0">
            <a:solidFill>
              <a:schemeClr val="tx1"/>
            </a:solidFill>
          </a:endParaRPr>
        </a:p>
      </dgm:t>
    </dgm:pt>
    <dgm:pt modelId="{C1CC35C2-6288-4D00-89BB-A4D0FC676265}" type="parTrans" cxnId="{D9FD6710-916B-43FD-97C9-304A842C326E}">
      <dgm:prSet/>
      <dgm:spPr/>
      <dgm:t>
        <a:bodyPr/>
        <a:lstStyle/>
        <a:p>
          <a:endParaRPr lang="en-GB"/>
        </a:p>
      </dgm:t>
    </dgm:pt>
    <dgm:pt modelId="{C3B06C76-A84D-4AD7-9450-3F99395E71DB}" type="sibTrans" cxnId="{D9FD6710-916B-43FD-97C9-304A842C326E}">
      <dgm:prSet/>
      <dgm:spPr/>
      <dgm:t>
        <a:bodyPr/>
        <a:lstStyle/>
        <a:p>
          <a:endParaRPr lang="en-GB"/>
        </a:p>
      </dgm:t>
    </dgm:pt>
    <dgm:pt modelId="{DC66A3AF-A8FD-4C20-947C-7666271D4BE9}">
      <dgm:prSet phldrT="[Text]"/>
      <dgm:spPr>
        <a:solidFill>
          <a:srgbClr val="6699F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EHCPs increasing</a:t>
          </a:r>
          <a:endParaRPr lang="en-GB" dirty="0">
            <a:solidFill>
              <a:schemeClr val="tx1"/>
            </a:solidFill>
          </a:endParaRPr>
        </a:p>
      </dgm:t>
    </dgm:pt>
    <dgm:pt modelId="{31275A86-3940-496D-871E-063983312EC8}" type="parTrans" cxnId="{45719D5A-9DE6-43EA-8A61-8719A701739E}">
      <dgm:prSet/>
      <dgm:spPr/>
      <dgm:t>
        <a:bodyPr/>
        <a:lstStyle/>
        <a:p>
          <a:endParaRPr lang="en-GB"/>
        </a:p>
      </dgm:t>
    </dgm:pt>
    <dgm:pt modelId="{B12304F5-176E-4357-907B-E821CFF826A9}" type="sibTrans" cxnId="{45719D5A-9DE6-43EA-8A61-8719A701739E}">
      <dgm:prSet/>
      <dgm:spPr/>
      <dgm:t>
        <a:bodyPr/>
        <a:lstStyle/>
        <a:p>
          <a:endParaRPr lang="en-GB"/>
        </a:p>
      </dgm:t>
    </dgm:pt>
    <dgm:pt modelId="{958D7EB3-2EF8-4FEC-B802-12017870AED9}">
      <dgm:prSet phldrT="[Text]"/>
      <dgm:spPr>
        <a:solidFill>
          <a:srgbClr val="6699FF"/>
        </a:solidFill>
      </dgm:spPr>
      <dgm:t>
        <a:bodyPr vert="horz"/>
        <a:lstStyle/>
        <a:p>
          <a:r>
            <a:rPr lang="en-GB" dirty="0" smtClean="0">
              <a:solidFill>
                <a:schemeClr val="tx1"/>
              </a:solidFill>
            </a:rPr>
            <a:t>Increase in high cost placements</a:t>
          </a:r>
          <a:endParaRPr lang="en-GB" dirty="0">
            <a:solidFill>
              <a:schemeClr val="tx1"/>
            </a:solidFill>
          </a:endParaRPr>
        </a:p>
      </dgm:t>
    </dgm:pt>
    <dgm:pt modelId="{FC25E339-A888-456C-89FD-72D0BD274C82}" type="parTrans" cxnId="{5E178607-93F5-4710-83E7-1A0F2AA67FE2}">
      <dgm:prSet/>
      <dgm:spPr/>
      <dgm:t>
        <a:bodyPr/>
        <a:lstStyle/>
        <a:p>
          <a:endParaRPr lang="en-GB"/>
        </a:p>
      </dgm:t>
    </dgm:pt>
    <dgm:pt modelId="{D77EA3F6-5357-4F66-A001-0CB35B648FD0}" type="sibTrans" cxnId="{5E178607-93F5-4710-83E7-1A0F2AA67FE2}">
      <dgm:prSet/>
      <dgm:spPr/>
      <dgm:t>
        <a:bodyPr/>
        <a:lstStyle/>
        <a:p>
          <a:endParaRPr lang="en-GB"/>
        </a:p>
      </dgm:t>
    </dgm:pt>
    <dgm:pt modelId="{64874B59-15F7-4F2D-A38E-9CB3D66B1144}" type="pres">
      <dgm:prSet presAssocID="{13CEDEF7-5EAE-4F85-BE52-A40F5C0DA08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E9FE2F-0EEF-48F8-BFA8-FD245F09F268}" type="pres">
      <dgm:prSet presAssocID="{13CEDEF7-5EAE-4F85-BE52-A40F5C0DA087}" presName="wedge1" presStyleLbl="node1" presStyleIdx="0" presStyleCnt="6" custScaleX="124467" custScaleY="113583" custLinFactNeighborX="-10176" custLinFactNeighborY="1729"/>
      <dgm:spPr/>
      <dgm:t>
        <a:bodyPr/>
        <a:lstStyle/>
        <a:p>
          <a:endParaRPr lang="en-GB"/>
        </a:p>
      </dgm:t>
    </dgm:pt>
    <dgm:pt modelId="{7AE906A9-4B1B-41CF-B632-6C4A8D1AFDA6}" type="pres">
      <dgm:prSet presAssocID="{13CEDEF7-5EAE-4F85-BE52-A40F5C0DA08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D33BE-9F0C-4F11-85F2-686FA1E88886}" type="pres">
      <dgm:prSet presAssocID="{13CEDEF7-5EAE-4F85-BE52-A40F5C0DA087}" presName="wedge2" presStyleLbl="node1" presStyleIdx="1" presStyleCnt="6" custScaleX="124467" custScaleY="113583" custLinFactNeighborX="-7497" custLinFactNeighborY="-3212"/>
      <dgm:spPr/>
      <dgm:t>
        <a:bodyPr/>
        <a:lstStyle/>
        <a:p>
          <a:endParaRPr lang="en-GB"/>
        </a:p>
      </dgm:t>
    </dgm:pt>
    <dgm:pt modelId="{D2408A2B-08DC-4FC8-B9DE-17C4E0937E7A}" type="pres">
      <dgm:prSet presAssocID="{13CEDEF7-5EAE-4F85-BE52-A40F5C0DA08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EDAE0-DC4F-4D95-B4DE-8AF7C362ED4C}" type="pres">
      <dgm:prSet presAssocID="{13CEDEF7-5EAE-4F85-BE52-A40F5C0DA087}" presName="wedge3" presStyleLbl="node1" presStyleIdx="2" presStyleCnt="6" custScaleX="124467" custScaleY="113583" custLinFactNeighborX="-7497" custLinFactNeighborY="-3212"/>
      <dgm:spPr/>
      <dgm:t>
        <a:bodyPr/>
        <a:lstStyle/>
        <a:p>
          <a:endParaRPr lang="en-GB"/>
        </a:p>
      </dgm:t>
    </dgm:pt>
    <dgm:pt modelId="{4CDC4527-F662-4A4E-8646-DB98DBCB8297}" type="pres">
      <dgm:prSet presAssocID="{13CEDEF7-5EAE-4F85-BE52-A40F5C0DA08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E0AA68-7DED-44C3-9B1B-2051B2E6779A}" type="pres">
      <dgm:prSet presAssocID="{13CEDEF7-5EAE-4F85-BE52-A40F5C0DA087}" presName="wedge4" presStyleLbl="node1" presStyleIdx="3" presStyleCnt="6" custScaleX="124467" custScaleY="113583" custLinFactNeighborX="-7497" custLinFactNeighborY="-3212"/>
      <dgm:spPr/>
      <dgm:t>
        <a:bodyPr/>
        <a:lstStyle/>
        <a:p>
          <a:endParaRPr lang="en-GB"/>
        </a:p>
      </dgm:t>
    </dgm:pt>
    <dgm:pt modelId="{CB1CD1F5-B369-4827-BB33-622814B505B6}" type="pres">
      <dgm:prSet presAssocID="{13CEDEF7-5EAE-4F85-BE52-A40F5C0DA08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EB6213-C652-4561-B7E9-C9B150C7130E}" type="pres">
      <dgm:prSet presAssocID="{13CEDEF7-5EAE-4F85-BE52-A40F5C0DA087}" presName="wedge5" presStyleLbl="node1" presStyleIdx="4" presStyleCnt="6" custScaleX="124467" custScaleY="113583" custLinFactNeighborX="-7497" custLinFactNeighborY="-3212"/>
      <dgm:spPr/>
      <dgm:t>
        <a:bodyPr/>
        <a:lstStyle/>
        <a:p>
          <a:endParaRPr lang="en-GB"/>
        </a:p>
      </dgm:t>
    </dgm:pt>
    <dgm:pt modelId="{268EA52E-17EC-4E08-9A88-4F453F465C99}" type="pres">
      <dgm:prSet presAssocID="{13CEDEF7-5EAE-4F85-BE52-A40F5C0DA08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E49608-BB6D-4C3D-A13C-A3874C27DBCA}" type="pres">
      <dgm:prSet presAssocID="{13CEDEF7-5EAE-4F85-BE52-A40F5C0DA087}" presName="wedge6" presStyleLbl="node1" presStyleIdx="5" presStyleCnt="6" custScaleX="124467" custScaleY="113583" custLinFactNeighborX="-7497" custLinFactNeighborY="-3212"/>
      <dgm:spPr/>
      <dgm:t>
        <a:bodyPr/>
        <a:lstStyle/>
        <a:p>
          <a:endParaRPr lang="en-GB"/>
        </a:p>
      </dgm:t>
    </dgm:pt>
    <dgm:pt modelId="{C6E15DDC-4D9A-4BB2-BB75-BE1477F66349}" type="pres">
      <dgm:prSet presAssocID="{13CEDEF7-5EAE-4F85-BE52-A40F5C0DA08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DA4CA4-E017-450F-A4DB-D1B815381A2E}" type="presOf" srcId="{13CEDEF7-5EAE-4F85-BE52-A40F5C0DA087}" destId="{64874B59-15F7-4F2D-A38E-9CB3D66B1144}" srcOrd="0" destOrd="0" presId="urn:microsoft.com/office/officeart/2005/8/layout/chart3"/>
    <dgm:cxn modelId="{6537D7A1-8C18-4BC0-9FDB-762DDFB5C793}" srcId="{13CEDEF7-5EAE-4F85-BE52-A40F5C0DA087}" destId="{49A81C3B-D999-4232-9942-E56A58F5643F}" srcOrd="3" destOrd="0" parTransId="{D4D3A3F9-C1A6-48F7-A24A-A5CD120BC0C1}" sibTransId="{64FFF23D-6306-4EC5-AB24-4337127E6DD8}"/>
    <dgm:cxn modelId="{67478D8A-16AD-4FCE-828C-5171CE9E772B}" type="presOf" srcId="{1130EF50-AA87-4DC8-BFAD-E6A953C041D0}" destId="{8FEB6213-C652-4561-B7E9-C9B150C7130E}" srcOrd="0" destOrd="0" presId="urn:microsoft.com/office/officeart/2005/8/layout/chart3"/>
    <dgm:cxn modelId="{2CCC6936-F76A-4013-A6F0-CFCD870D3F58}" srcId="{13CEDEF7-5EAE-4F85-BE52-A40F5C0DA087}" destId="{C3E538C1-85D6-425C-B951-D6CA15FC4965}" srcOrd="1" destOrd="0" parTransId="{B48949EF-D33D-4FB1-A507-CCFA9735F6F8}" sibTransId="{C682C222-98DD-497D-A27A-97CAF2B327C8}"/>
    <dgm:cxn modelId="{26BF1C7B-5F45-4191-BF58-7D5FD976165D}" type="presOf" srcId="{DC66A3AF-A8FD-4C20-947C-7666271D4BE9}" destId="{1FE9FE2F-0EEF-48F8-BFA8-FD245F09F268}" srcOrd="0" destOrd="0" presId="urn:microsoft.com/office/officeart/2005/8/layout/chart3"/>
    <dgm:cxn modelId="{298E7D15-3BED-4C38-BA8D-4666947CAF59}" type="presOf" srcId="{958D7EB3-2EF8-4FEC-B802-12017870AED9}" destId="{14E49608-BB6D-4C3D-A13C-A3874C27DBCA}" srcOrd="0" destOrd="0" presId="urn:microsoft.com/office/officeart/2005/8/layout/chart3"/>
    <dgm:cxn modelId="{F6B79CB7-22B2-4B55-8E69-B8D307473274}" srcId="{13CEDEF7-5EAE-4F85-BE52-A40F5C0DA087}" destId="{7BE73AE9-516E-4B72-B74B-A04779438CCE}" srcOrd="2" destOrd="0" parTransId="{E7CFE9BC-2758-4FE4-B952-7D027ADFB539}" sibTransId="{158D57E6-27B4-4018-A2C1-BCD09E909E8B}"/>
    <dgm:cxn modelId="{2C0026E0-9267-41CC-A0E0-442E1B3BE4A0}" type="presOf" srcId="{1130EF50-AA87-4DC8-BFAD-E6A953C041D0}" destId="{268EA52E-17EC-4E08-9A88-4F453F465C99}" srcOrd="1" destOrd="0" presId="urn:microsoft.com/office/officeart/2005/8/layout/chart3"/>
    <dgm:cxn modelId="{AB1C9716-E82A-437D-B367-8534083FDABB}" type="presOf" srcId="{DC66A3AF-A8FD-4C20-947C-7666271D4BE9}" destId="{7AE906A9-4B1B-41CF-B632-6C4A8D1AFDA6}" srcOrd="1" destOrd="0" presId="urn:microsoft.com/office/officeart/2005/8/layout/chart3"/>
    <dgm:cxn modelId="{95D0B17C-CCAC-4C69-91CC-72588AEA320B}" type="presOf" srcId="{7BE73AE9-516E-4B72-B74B-A04779438CCE}" destId="{4CDC4527-F662-4A4E-8646-DB98DBCB8297}" srcOrd="1" destOrd="0" presId="urn:microsoft.com/office/officeart/2005/8/layout/chart3"/>
    <dgm:cxn modelId="{7F614158-F8AD-4A80-BF8D-5BA1C0CD542C}" type="presOf" srcId="{C3E538C1-85D6-425C-B951-D6CA15FC4965}" destId="{D2408A2B-08DC-4FC8-B9DE-17C4E0937E7A}" srcOrd="1" destOrd="0" presId="urn:microsoft.com/office/officeart/2005/8/layout/chart3"/>
    <dgm:cxn modelId="{45719D5A-9DE6-43EA-8A61-8719A701739E}" srcId="{13CEDEF7-5EAE-4F85-BE52-A40F5C0DA087}" destId="{DC66A3AF-A8FD-4C20-947C-7666271D4BE9}" srcOrd="0" destOrd="0" parTransId="{31275A86-3940-496D-871E-063983312EC8}" sibTransId="{B12304F5-176E-4357-907B-E821CFF826A9}"/>
    <dgm:cxn modelId="{E2B3BCCB-2EA1-457E-9988-33818FE3F6A1}" type="presOf" srcId="{958D7EB3-2EF8-4FEC-B802-12017870AED9}" destId="{C6E15DDC-4D9A-4BB2-BB75-BE1477F66349}" srcOrd="1" destOrd="0" presId="urn:microsoft.com/office/officeart/2005/8/layout/chart3"/>
    <dgm:cxn modelId="{5E178607-93F5-4710-83E7-1A0F2AA67FE2}" srcId="{13CEDEF7-5EAE-4F85-BE52-A40F5C0DA087}" destId="{958D7EB3-2EF8-4FEC-B802-12017870AED9}" srcOrd="5" destOrd="0" parTransId="{FC25E339-A888-456C-89FD-72D0BD274C82}" sibTransId="{D77EA3F6-5357-4F66-A001-0CB35B648FD0}"/>
    <dgm:cxn modelId="{0BBCFB4F-A8DD-4C88-94F9-D9E9895C25B0}" type="presOf" srcId="{C3E538C1-85D6-425C-B951-D6CA15FC4965}" destId="{3EED33BE-9F0C-4F11-85F2-686FA1E88886}" srcOrd="0" destOrd="0" presId="urn:microsoft.com/office/officeart/2005/8/layout/chart3"/>
    <dgm:cxn modelId="{C6858917-BDF7-4403-8EAB-1294CBB402CE}" type="presOf" srcId="{49A81C3B-D999-4232-9942-E56A58F5643F}" destId="{16E0AA68-7DED-44C3-9B1B-2051B2E6779A}" srcOrd="0" destOrd="0" presId="urn:microsoft.com/office/officeart/2005/8/layout/chart3"/>
    <dgm:cxn modelId="{D9FD6710-916B-43FD-97C9-304A842C326E}" srcId="{13CEDEF7-5EAE-4F85-BE52-A40F5C0DA087}" destId="{1130EF50-AA87-4DC8-BFAD-E6A953C041D0}" srcOrd="4" destOrd="0" parTransId="{C1CC35C2-6288-4D00-89BB-A4D0FC676265}" sibTransId="{C3B06C76-A84D-4AD7-9450-3F99395E71DB}"/>
    <dgm:cxn modelId="{C7308872-9B3C-4B6A-9335-BE9200CAD15D}" type="presOf" srcId="{7BE73AE9-516E-4B72-B74B-A04779438CCE}" destId="{713EDAE0-DC4F-4D95-B4DE-8AF7C362ED4C}" srcOrd="0" destOrd="0" presId="urn:microsoft.com/office/officeart/2005/8/layout/chart3"/>
    <dgm:cxn modelId="{D1C4E180-4663-491A-A50E-AE1CEB1F089B}" type="presOf" srcId="{49A81C3B-D999-4232-9942-E56A58F5643F}" destId="{CB1CD1F5-B369-4827-BB33-622814B505B6}" srcOrd="1" destOrd="0" presId="urn:microsoft.com/office/officeart/2005/8/layout/chart3"/>
    <dgm:cxn modelId="{0551394E-11CA-48FE-9EC8-CA290E90A17F}" type="presParOf" srcId="{64874B59-15F7-4F2D-A38E-9CB3D66B1144}" destId="{1FE9FE2F-0EEF-48F8-BFA8-FD245F09F268}" srcOrd="0" destOrd="0" presId="urn:microsoft.com/office/officeart/2005/8/layout/chart3"/>
    <dgm:cxn modelId="{C4925142-9D19-4140-B52D-28E76A6DE259}" type="presParOf" srcId="{64874B59-15F7-4F2D-A38E-9CB3D66B1144}" destId="{7AE906A9-4B1B-41CF-B632-6C4A8D1AFDA6}" srcOrd="1" destOrd="0" presId="urn:microsoft.com/office/officeart/2005/8/layout/chart3"/>
    <dgm:cxn modelId="{54CFBE43-5727-4F82-ADB2-90815827A160}" type="presParOf" srcId="{64874B59-15F7-4F2D-A38E-9CB3D66B1144}" destId="{3EED33BE-9F0C-4F11-85F2-686FA1E88886}" srcOrd="2" destOrd="0" presId="urn:microsoft.com/office/officeart/2005/8/layout/chart3"/>
    <dgm:cxn modelId="{51A42B56-33B8-4A1E-849E-171997C90A84}" type="presParOf" srcId="{64874B59-15F7-4F2D-A38E-9CB3D66B1144}" destId="{D2408A2B-08DC-4FC8-B9DE-17C4E0937E7A}" srcOrd="3" destOrd="0" presId="urn:microsoft.com/office/officeart/2005/8/layout/chart3"/>
    <dgm:cxn modelId="{12FA8443-D6DF-4B08-BD48-2B384171594E}" type="presParOf" srcId="{64874B59-15F7-4F2D-A38E-9CB3D66B1144}" destId="{713EDAE0-DC4F-4D95-B4DE-8AF7C362ED4C}" srcOrd="4" destOrd="0" presId="urn:microsoft.com/office/officeart/2005/8/layout/chart3"/>
    <dgm:cxn modelId="{3B7FDACC-E435-4A80-BE2C-542C96EC2569}" type="presParOf" srcId="{64874B59-15F7-4F2D-A38E-9CB3D66B1144}" destId="{4CDC4527-F662-4A4E-8646-DB98DBCB8297}" srcOrd="5" destOrd="0" presId="urn:microsoft.com/office/officeart/2005/8/layout/chart3"/>
    <dgm:cxn modelId="{C13B0FD0-0A2D-4EF5-9DBB-CE30B383EE92}" type="presParOf" srcId="{64874B59-15F7-4F2D-A38E-9CB3D66B1144}" destId="{16E0AA68-7DED-44C3-9B1B-2051B2E6779A}" srcOrd="6" destOrd="0" presId="urn:microsoft.com/office/officeart/2005/8/layout/chart3"/>
    <dgm:cxn modelId="{5BAC6661-2C97-4116-8F1F-D3DD9EE0BB1D}" type="presParOf" srcId="{64874B59-15F7-4F2D-A38E-9CB3D66B1144}" destId="{CB1CD1F5-B369-4827-BB33-622814B505B6}" srcOrd="7" destOrd="0" presId="urn:microsoft.com/office/officeart/2005/8/layout/chart3"/>
    <dgm:cxn modelId="{D6829287-C7BA-4451-AFE5-9FB4D914E33C}" type="presParOf" srcId="{64874B59-15F7-4F2D-A38E-9CB3D66B1144}" destId="{8FEB6213-C652-4561-B7E9-C9B150C7130E}" srcOrd="8" destOrd="0" presId="urn:microsoft.com/office/officeart/2005/8/layout/chart3"/>
    <dgm:cxn modelId="{F19AB867-6A4E-4984-AC9D-5C20AFAB92F5}" type="presParOf" srcId="{64874B59-15F7-4F2D-A38E-9CB3D66B1144}" destId="{268EA52E-17EC-4E08-9A88-4F453F465C99}" srcOrd="9" destOrd="0" presId="urn:microsoft.com/office/officeart/2005/8/layout/chart3"/>
    <dgm:cxn modelId="{CD607E77-D1C5-4940-8BBB-6C44B7F330AC}" type="presParOf" srcId="{64874B59-15F7-4F2D-A38E-9CB3D66B1144}" destId="{14E49608-BB6D-4C3D-A13C-A3874C27DBCA}" srcOrd="10" destOrd="0" presId="urn:microsoft.com/office/officeart/2005/8/layout/chart3"/>
    <dgm:cxn modelId="{C6012CB1-D073-4FC4-9DE0-0D891694148A}" type="presParOf" srcId="{64874B59-15F7-4F2D-A38E-9CB3D66B1144}" destId="{C6E15DDC-4D9A-4BB2-BB75-BE1477F66349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Schools Block Local Formula</a:t>
          </a:r>
        </a:p>
        <a:p>
          <a:pPr rtl="0"/>
          <a:r>
            <a:rPr lang="en-GB" sz="3600" b="1" dirty="0" smtClean="0">
              <a:solidFill>
                <a:schemeClr val="tx1"/>
              </a:solidFill>
            </a:rPr>
            <a:t>Option A</a:t>
          </a: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200" b="1" dirty="0" smtClean="0"/>
            <a:t>Proportional reduction of 2% to all values in the NFF</a:t>
          </a:r>
          <a:endParaRPr lang="en-GB" sz="3200" b="1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952D9356-AFE7-4EEB-BDF2-B6AB2BC53D2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Including minimum per pupil level</a:t>
          </a:r>
          <a:endParaRPr lang="en-GB" sz="2800" dirty="0"/>
        </a:p>
      </dgm:t>
    </dgm:pt>
    <dgm:pt modelId="{AF9F3EEB-6B81-466B-A920-616A263205CA}" type="parTrans" cxnId="{2254447D-9592-4536-96EB-4EEC929681E7}">
      <dgm:prSet/>
      <dgm:spPr/>
      <dgm:t>
        <a:bodyPr/>
        <a:lstStyle/>
        <a:p>
          <a:endParaRPr lang="en-GB"/>
        </a:p>
      </dgm:t>
    </dgm:pt>
    <dgm:pt modelId="{2FD09DC9-B6F4-4604-BA43-A7AD8F6A3FBD}" type="sibTrans" cxnId="{2254447D-9592-4536-96EB-4EEC929681E7}">
      <dgm:prSet/>
      <dgm:spPr/>
      <dgm:t>
        <a:bodyPr/>
        <a:lstStyle/>
        <a:p>
          <a:endParaRPr lang="en-GB"/>
        </a:p>
      </dgm:t>
    </dgm:pt>
    <dgm:pt modelId="{EF956519-0072-47A4-8453-5D4AD81409A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Not sparsity or premises factors</a:t>
          </a:r>
          <a:endParaRPr lang="en-GB" sz="2800" dirty="0"/>
        </a:p>
      </dgm:t>
    </dgm:pt>
    <dgm:pt modelId="{629865B5-0A63-4145-AD92-B9947D25412F}" type="parTrans" cxnId="{C298A578-74FB-4EC8-8B4D-3B0E292EB9B4}">
      <dgm:prSet/>
      <dgm:spPr/>
      <dgm:t>
        <a:bodyPr/>
        <a:lstStyle/>
        <a:p>
          <a:endParaRPr lang="en-GB"/>
        </a:p>
      </dgm:t>
    </dgm:pt>
    <dgm:pt modelId="{B808ED14-659F-42C3-B1F1-52B2C0129EBA}" type="sibTrans" cxnId="{C298A578-74FB-4EC8-8B4D-3B0E292EB9B4}">
      <dgm:prSet/>
      <dgm:spPr/>
      <dgm:t>
        <a:bodyPr/>
        <a:lstStyle/>
        <a:p>
          <a:endParaRPr lang="en-GB"/>
        </a:p>
      </dgm:t>
    </dgm:pt>
    <dgm:pt modelId="{E04E263D-8F4A-49B6-90C9-53577FFE6A1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200" dirty="0" smtClean="0">
              <a:solidFill>
                <a:schemeClr val="accent1">
                  <a:lumMod val="50000"/>
                </a:schemeClr>
              </a:solidFill>
            </a:rPr>
            <a:t>Equal impact for all gainers</a:t>
          </a:r>
          <a:endParaRPr lang="en-GB" sz="3200" dirty="0">
            <a:solidFill>
              <a:schemeClr val="accent1">
                <a:lumMod val="50000"/>
              </a:schemeClr>
            </a:solidFill>
          </a:endParaRPr>
        </a:p>
      </dgm:t>
    </dgm:pt>
    <dgm:pt modelId="{74DCE47B-2F7D-4992-B467-77E0552C3CAB}" type="parTrans" cxnId="{861D941B-02C1-42B1-BC00-51EE909A5C14}">
      <dgm:prSet/>
      <dgm:spPr/>
      <dgm:t>
        <a:bodyPr/>
        <a:lstStyle/>
        <a:p>
          <a:endParaRPr lang="en-GB"/>
        </a:p>
      </dgm:t>
    </dgm:pt>
    <dgm:pt modelId="{1213E03A-A100-45FF-9C0E-581710ECC012}" type="sibTrans" cxnId="{861D941B-02C1-42B1-BC00-51EE909A5C14}">
      <dgm:prSet/>
      <dgm:spPr/>
      <dgm:t>
        <a:bodyPr/>
        <a:lstStyle/>
        <a:p>
          <a:endParaRPr lang="en-GB"/>
        </a:p>
      </dgm:t>
    </dgm:pt>
    <dgm:pt modelId="{71BA882A-A49E-4403-A8B9-199FAD61B72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200" dirty="0" smtClean="0">
              <a:solidFill>
                <a:schemeClr val="accent1">
                  <a:lumMod val="50000"/>
                </a:schemeClr>
              </a:solidFill>
            </a:rPr>
            <a:t>Broadly mirrors distribution of the NFF but more schools on funding floor</a:t>
          </a:r>
          <a:endParaRPr lang="en-GB" sz="3200" dirty="0">
            <a:solidFill>
              <a:schemeClr val="accent1">
                <a:lumMod val="50000"/>
              </a:schemeClr>
            </a:solidFill>
          </a:endParaRPr>
        </a:p>
      </dgm:t>
    </dgm:pt>
    <dgm:pt modelId="{AAC3B733-B372-484B-91F5-20BADBBA07F9}" type="parTrans" cxnId="{DBDC985C-B6A1-4EC3-A529-3BBB99B72434}">
      <dgm:prSet/>
      <dgm:spPr/>
      <dgm:t>
        <a:bodyPr/>
        <a:lstStyle/>
        <a:p>
          <a:endParaRPr lang="en-GB"/>
        </a:p>
      </dgm:t>
    </dgm:pt>
    <dgm:pt modelId="{3F038E11-4738-415C-8F63-DAEEB5C85CB2}" type="sibTrans" cxnId="{DBDC985C-B6A1-4EC3-A529-3BBB99B72434}">
      <dgm:prSet/>
      <dgm:spPr/>
      <dgm:t>
        <a:bodyPr/>
        <a:lstStyle/>
        <a:p>
          <a:endParaRPr lang="en-GB"/>
        </a:p>
      </dgm:t>
    </dgm:pt>
    <dgm:pt modelId="{99EF1E7E-1820-47FD-B5A7-9BA30BC4514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200" dirty="0" smtClean="0">
              <a:solidFill>
                <a:schemeClr val="tx1"/>
              </a:solidFill>
            </a:rPr>
            <a:t>Schools on funding floor get 0.5% per pupil</a:t>
          </a:r>
          <a:endParaRPr lang="en-GB" sz="3200" dirty="0">
            <a:solidFill>
              <a:schemeClr val="tx1"/>
            </a:solidFill>
          </a:endParaRPr>
        </a:p>
      </dgm:t>
    </dgm:pt>
    <dgm:pt modelId="{79B26A5F-5BC8-41C2-8AA8-0C2EC656B085}" type="parTrans" cxnId="{813923CB-D446-4F6D-B22B-1EB86667E6AC}">
      <dgm:prSet/>
      <dgm:spPr/>
      <dgm:t>
        <a:bodyPr/>
        <a:lstStyle/>
        <a:p>
          <a:endParaRPr lang="en-GB"/>
        </a:p>
      </dgm:t>
    </dgm:pt>
    <dgm:pt modelId="{14939F30-9ECD-4E6F-ADE3-9D68FF1D776C}" type="sibTrans" cxnId="{813923CB-D446-4F6D-B22B-1EB86667E6AC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80660" custScaleY="91302" custLinFactNeighborX="-22" custLinFactNeighborY="-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102094" custLinFactNeighborX="960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7A3EBD-9BBF-4225-BD75-666B20A61CD9}" type="presOf" srcId="{E04E263D-8F4A-49B6-90C9-53577FFE6A13}" destId="{0437EC3E-EB3B-4BB2-99DC-981D6D0511EB}" srcOrd="0" destOrd="4" presId="urn:microsoft.com/office/officeart/2005/8/layout/vList5"/>
    <dgm:cxn modelId="{50FD795B-7FD1-4D17-A490-565BD2EC0752}" type="presOf" srcId="{99EF1E7E-1820-47FD-B5A7-9BA30BC45141}" destId="{0437EC3E-EB3B-4BB2-99DC-981D6D0511EB}" srcOrd="0" destOrd="3" presId="urn:microsoft.com/office/officeart/2005/8/layout/vList5"/>
    <dgm:cxn modelId="{C298A578-74FB-4EC8-8B4D-3B0E292EB9B4}" srcId="{6E76E143-B5E5-4C74-9162-C6F6A2839F7F}" destId="{EF956519-0072-47A4-8453-5D4AD81409A3}" srcOrd="1" destOrd="0" parTransId="{629865B5-0A63-4145-AD92-B9947D25412F}" sibTransId="{B808ED14-659F-42C3-B1F1-52B2C0129EBA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2254447D-9592-4536-96EB-4EEC929681E7}" srcId="{6E76E143-B5E5-4C74-9162-C6F6A2839F7F}" destId="{952D9356-AFE7-4EEB-BDF2-B6AB2BC53D29}" srcOrd="0" destOrd="0" parTransId="{AF9F3EEB-6B81-466B-A920-616A263205CA}" sibTransId="{2FD09DC9-B6F4-4604-BA43-A7AD8F6A3FBD}"/>
    <dgm:cxn modelId="{8E946D00-EA13-4A5B-85F5-E1A311BA9B15}" type="presOf" srcId="{A54CF826-60A6-4835-B793-AF0E8F698204}" destId="{98DB1DE8-B805-4C60-A7B9-B6C642687EE5}" srcOrd="0" destOrd="0" presId="urn:microsoft.com/office/officeart/2005/8/layout/vList5"/>
    <dgm:cxn modelId="{813923CB-D446-4F6D-B22B-1EB86667E6AC}" srcId="{A54CF826-60A6-4835-B793-AF0E8F698204}" destId="{99EF1E7E-1820-47FD-B5A7-9BA30BC45141}" srcOrd="1" destOrd="0" parTransId="{79B26A5F-5BC8-41C2-8AA8-0C2EC656B085}" sibTransId="{14939F30-9ECD-4E6F-ADE3-9D68FF1D776C}"/>
    <dgm:cxn modelId="{2404BEF3-31CB-4A2C-908B-EBC71010576F}" type="presOf" srcId="{6E76E143-B5E5-4C74-9162-C6F6A2839F7F}" destId="{0437EC3E-EB3B-4BB2-99DC-981D6D0511EB}" srcOrd="0" destOrd="0" presId="urn:microsoft.com/office/officeart/2005/8/layout/vList5"/>
    <dgm:cxn modelId="{861D941B-02C1-42B1-BC00-51EE909A5C14}" srcId="{A54CF826-60A6-4835-B793-AF0E8F698204}" destId="{E04E263D-8F4A-49B6-90C9-53577FFE6A13}" srcOrd="2" destOrd="0" parTransId="{74DCE47B-2F7D-4992-B467-77E0552C3CAB}" sibTransId="{1213E03A-A100-45FF-9C0E-581710ECC012}"/>
    <dgm:cxn modelId="{7DA0EAD8-B247-46C2-9BA8-486214715B14}" type="presOf" srcId="{EF956519-0072-47A4-8453-5D4AD81409A3}" destId="{0437EC3E-EB3B-4BB2-99DC-981D6D0511EB}" srcOrd="0" destOrd="2" presId="urn:microsoft.com/office/officeart/2005/8/layout/vList5"/>
    <dgm:cxn modelId="{DBDC985C-B6A1-4EC3-A529-3BBB99B72434}" srcId="{A54CF826-60A6-4835-B793-AF0E8F698204}" destId="{71BA882A-A49E-4403-A8B9-199FAD61B725}" srcOrd="3" destOrd="0" parTransId="{AAC3B733-B372-484B-91F5-20BADBBA07F9}" sibTransId="{3F038E11-4738-415C-8F63-DAEEB5C85CB2}"/>
    <dgm:cxn modelId="{90B7A25D-34A8-4580-98BE-1A9BFA917921}" type="presOf" srcId="{71BA882A-A49E-4403-A8B9-199FAD61B725}" destId="{0437EC3E-EB3B-4BB2-99DC-981D6D0511EB}" srcOrd="0" destOrd="5" presId="urn:microsoft.com/office/officeart/2005/8/layout/vList5"/>
    <dgm:cxn modelId="{C361B3BF-FA78-4114-B335-B37987BE0B42}" type="presOf" srcId="{952D9356-AFE7-4EEB-BDF2-B6AB2BC53D29}" destId="{0437EC3E-EB3B-4BB2-99DC-981D6D0511EB}" srcOrd="0" destOrd="1" presId="urn:microsoft.com/office/officeart/2005/8/layout/vList5"/>
    <dgm:cxn modelId="{19D88CAB-9AE3-44AF-A6E0-12DCFDA08B30}" type="presOf" srcId="{6007DF90-0942-439D-8489-59363021448D}" destId="{1027CEC0-024A-4DC6-A207-B2541DD52753}" srcOrd="0" destOrd="0" presId="urn:microsoft.com/office/officeart/2005/8/layout/vList5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01CB9D1E-1EB4-4BDD-BD49-F65911504CBF}" type="presParOf" srcId="{1027CEC0-024A-4DC6-A207-B2541DD52753}" destId="{58B036C5-F5AC-43F3-90E2-E2F5854E77C4}" srcOrd="0" destOrd="0" presId="urn:microsoft.com/office/officeart/2005/8/layout/vList5"/>
    <dgm:cxn modelId="{8B3FD420-7217-40DA-9729-8941E2FE9DB7}" type="presParOf" srcId="{58B036C5-F5AC-43F3-90E2-E2F5854E77C4}" destId="{98DB1DE8-B805-4C60-A7B9-B6C642687EE5}" srcOrd="0" destOrd="0" presId="urn:microsoft.com/office/officeart/2005/8/layout/vList5"/>
    <dgm:cxn modelId="{C8A77C22-EBA0-4A59-8B5C-4FE0F0CE101D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Schools Block Local Formula</a:t>
          </a:r>
        </a:p>
        <a:p>
          <a:pPr rtl="0"/>
          <a:r>
            <a:rPr lang="en-GB" sz="3600" b="1" dirty="0" smtClean="0">
              <a:solidFill>
                <a:schemeClr val="tx1"/>
              </a:solidFill>
            </a:rPr>
            <a:t>Option B</a:t>
          </a: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b="1" dirty="0" smtClean="0"/>
            <a:t>Unit values consistent with NFF, reduce floor and halve gains</a:t>
          </a:r>
          <a:endParaRPr lang="en-GB" sz="2800" b="1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66E66B86-57E5-42F9-8DB8-E509A80D552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Reduce funding floor to 0%</a:t>
          </a:r>
          <a:endParaRPr lang="en-GB" sz="2800" dirty="0"/>
        </a:p>
      </dgm:t>
    </dgm:pt>
    <dgm:pt modelId="{FEEEE3CB-9E27-4712-9F18-36E3B9E90B5B}" type="parTrans" cxnId="{AF5D7639-30DF-42AE-8F4E-FF506141775A}">
      <dgm:prSet/>
      <dgm:spPr/>
      <dgm:t>
        <a:bodyPr/>
        <a:lstStyle/>
        <a:p>
          <a:endParaRPr lang="en-GB"/>
        </a:p>
      </dgm:t>
    </dgm:pt>
    <dgm:pt modelId="{EAFF0DF0-F36E-4701-A6C2-62B4611C6653}" type="sibTrans" cxnId="{AF5D7639-30DF-42AE-8F4E-FF506141775A}">
      <dgm:prSet/>
      <dgm:spPr/>
      <dgm:t>
        <a:bodyPr/>
        <a:lstStyle/>
        <a:p>
          <a:endParaRPr lang="en-GB"/>
        </a:p>
      </dgm:t>
    </dgm:pt>
    <dgm:pt modelId="{02024637-CE29-4C6C-B33D-CF1333260CE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Halve gains cap at greater of 1.5% of baseline or 10% of gain (</a:t>
          </a:r>
          <a:r>
            <a:rPr lang="en-GB" sz="2800" dirty="0" err="1" smtClean="0"/>
            <a:t>MpPL</a:t>
          </a:r>
          <a:r>
            <a:rPr lang="en-GB" sz="2800" dirty="0" smtClean="0"/>
            <a:t> not capped)</a:t>
          </a:r>
          <a:endParaRPr lang="en-GB" sz="2800" dirty="0"/>
        </a:p>
      </dgm:t>
    </dgm:pt>
    <dgm:pt modelId="{F336A787-B9C3-49A9-905A-0C0AC7E7FF6F}" type="parTrans" cxnId="{1E21DEA3-42CA-4C35-8307-4ACC1407EF48}">
      <dgm:prSet/>
      <dgm:spPr/>
      <dgm:t>
        <a:bodyPr/>
        <a:lstStyle/>
        <a:p>
          <a:endParaRPr lang="en-GB"/>
        </a:p>
      </dgm:t>
    </dgm:pt>
    <dgm:pt modelId="{78D53BA4-C7BE-4CE3-ADD2-5B7882FB7252}" type="sibTrans" cxnId="{1E21DEA3-42CA-4C35-8307-4ACC1407EF48}">
      <dgm:prSet/>
      <dgm:spPr/>
      <dgm:t>
        <a:bodyPr/>
        <a:lstStyle/>
        <a:p>
          <a:endParaRPr lang="en-GB"/>
        </a:p>
      </dgm:t>
    </dgm:pt>
    <dgm:pt modelId="{CE648A93-C613-439C-A95B-BA6CC4F6EE2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>
              <a:solidFill>
                <a:schemeClr val="accent1">
                  <a:lumMod val="50000"/>
                </a:schemeClr>
              </a:solidFill>
            </a:rPr>
            <a:t>Schools on floor receive no increase – typically small schools or those with higher additional needs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D335CE3C-D216-4FBB-8652-C32DAE4D06AC}" type="parTrans" cxnId="{AB7C8821-B6F4-4CEE-851E-3D209E82A90D}">
      <dgm:prSet/>
      <dgm:spPr/>
      <dgm:t>
        <a:bodyPr/>
        <a:lstStyle/>
        <a:p>
          <a:endParaRPr lang="en-GB"/>
        </a:p>
      </dgm:t>
    </dgm:pt>
    <dgm:pt modelId="{0C953BA4-E990-4563-AE99-DC8CB6B24EF5}" type="sibTrans" cxnId="{AB7C8821-B6F4-4CEE-851E-3D209E82A90D}">
      <dgm:prSet/>
      <dgm:spPr/>
      <dgm:t>
        <a:bodyPr/>
        <a:lstStyle/>
        <a:p>
          <a:endParaRPr lang="en-GB"/>
        </a:p>
      </dgm:t>
    </dgm:pt>
    <dgm:pt modelId="{9F8D8F83-4BB6-40EB-80E9-581AD4BBE59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>
              <a:solidFill>
                <a:schemeClr val="accent1">
                  <a:lumMod val="50000"/>
                </a:schemeClr>
              </a:solidFill>
            </a:rPr>
            <a:t>Those who gain through </a:t>
          </a:r>
          <a:r>
            <a:rPr lang="en-GB" sz="2800" dirty="0" err="1" smtClean="0">
              <a:solidFill>
                <a:schemeClr val="accent1">
                  <a:lumMod val="50000"/>
                </a:schemeClr>
              </a:solidFill>
            </a:rPr>
            <a:t>MpPL</a:t>
          </a:r>
          <a:r>
            <a:rPr lang="en-GB" sz="2800" dirty="0" smtClean="0">
              <a:solidFill>
                <a:schemeClr val="accent1">
                  <a:lumMod val="50000"/>
                </a:schemeClr>
              </a:solidFill>
            </a:rPr>
            <a:t> achieve all their gain so favours schools with low additional needs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7517FCE0-2A74-425C-97A9-6613838331F5}" type="parTrans" cxnId="{CB5E1B01-3DA4-46FD-9E70-B2100325A5E8}">
      <dgm:prSet/>
      <dgm:spPr/>
      <dgm:t>
        <a:bodyPr/>
        <a:lstStyle/>
        <a:p>
          <a:endParaRPr lang="en-GB"/>
        </a:p>
      </dgm:t>
    </dgm:pt>
    <dgm:pt modelId="{6FF72E8E-4288-4A58-8CD8-843E1698ECF8}" type="sibTrans" cxnId="{CB5E1B01-3DA4-46FD-9E70-B2100325A5E8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80660" custScaleY="91302" custLinFactNeighborX="-22" custLinFactNeighborY="-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110076" custLinFactNeighborX="960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7C8821-B6F4-4CEE-851E-3D209E82A90D}" srcId="{A54CF826-60A6-4835-B793-AF0E8F698204}" destId="{CE648A93-C613-439C-A95B-BA6CC4F6EE29}" srcOrd="1" destOrd="0" parTransId="{D335CE3C-D216-4FBB-8652-C32DAE4D06AC}" sibTransId="{0C953BA4-E990-4563-AE99-DC8CB6B24EF5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544F7886-ECAF-44A1-8431-6A53DC7F6CEE}" type="presOf" srcId="{02024637-CE29-4C6C-B33D-CF1333260CE8}" destId="{0437EC3E-EB3B-4BB2-99DC-981D6D0511EB}" srcOrd="0" destOrd="2" presId="urn:microsoft.com/office/officeart/2005/8/layout/vList5"/>
    <dgm:cxn modelId="{F7E2E659-0F79-42EC-91FD-D4F62EBB7693}" type="presOf" srcId="{A54CF826-60A6-4835-B793-AF0E8F698204}" destId="{98DB1DE8-B805-4C60-A7B9-B6C642687EE5}" srcOrd="0" destOrd="0" presId="urn:microsoft.com/office/officeart/2005/8/layout/vList5"/>
    <dgm:cxn modelId="{4CF373EC-09D1-40EB-B7DA-712EB9B0F844}" type="presOf" srcId="{66E66B86-57E5-42F9-8DB8-E509A80D5521}" destId="{0437EC3E-EB3B-4BB2-99DC-981D6D0511EB}" srcOrd="0" destOrd="1" presId="urn:microsoft.com/office/officeart/2005/8/layout/vList5"/>
    <dgm:cxn modelId="{ACAF5E20-2DE1-4CE1-A9D1-43AB273265F4}" type="presOf" srcId="{6E76E143-B5E5-4C74-9162-C6F6A2839F7F}" destId="{0437EC3E-EB3B-4BB2-99DC-981D6D0511EB}" srcOrd="0" destOrd="0" presId="urn:microsoft.com/office/officeart/2005/8/layout/vList5"/>
    <dgm:cxn modelId="{CB5E1B01-3DA4-46FD-9E70-B2100325A5E8}" srcId="{A54CF826-60A6-4835-B793-AF0E8F698204}" destId="{9F8D8F83-4BB6-40EB-80E9-581AD4BBE592}" srcOrd="2" destOrd="0" parTransId="{7517FCE0-2A74-425C-97A9-6613838331F5}" sibTransId="{6FF72E8E-4288-4A58-8CD8-843E1698ECF8}"/>
    <dgm:cxn modelId="{1460C2CA-9F38-4D10-9F39-C1F2A8B50BA6}" type="presOf" srcId="{CE648A93-C613-439C-A95B-BA6CC4F6EE29}" destId="{0437EC3E-EB3B-4BB2-99DC-981D6D0511EB}" srcOrd="0" destOrd="3" presId="urn:microsoft.com/office/officeart/2005/8/layout/vList5"/>
    <dgm:cxn modelId="{A818236E-9B9B-4A16-9BCF-CF731D23EF24}" type="presOf" srcId="{6007DF90-0942-439D-8489-59363021448D}" destId="{1027CEC0-024A-4DC6-A207-B2541DD52753}" srcOrd="0" destOrd="0" presId="urn:microsoft.com/office/officeart/2005/8/layout/vList5"/>
    <dgm:cxn modelId="{ADD29E7E-58D4-4E29-9304-A04825535CD3}" type="presOf" srcId="{9F8D8F83-4BB6-40EB-80E9-581AD4BBE592}" destId="{0437EC3E-EB3B-4BB2-99DC-981D6D0511EB}" srcOrd="0" destOrd="4" presId="urn:microsoft.com/office/officeart/2005/8/layout/vList5"/>
    <dgm:cxn modelId="{AF5D7639-30DF-42AE-8F4E-FF506141775A}" srcId="{6E76E143-B5E5-4C74-9162-C6F6A2839F7F}" destId="{66E66B86-57E5-42F9-8DB8-E509A80D5521}" srcOrd="0" destOrd="0" parTransId="{FEEEE3CB-9E27-4712-9F18-36E3B9E90B5B}" sibTransId="{EAFF0DF0-F36E-4701-A6C2-62B4611C6653}"/>
    <dgm:cxn modelId="{1E21DEA3-42CA-4C35-8307-4ACC1407EF48}" srcId="{6E76E143-B5E5-4C74-9162-C6F6A2839F7F}" destId="{02024637-CE29-4C6C-B33D-CF1333260CE8}" srcOrd="1" destOrd="0" parTransId="{F336A787-B9C3-49A9-905A-0C0AC7E7FF6F}" sibTransId="{78D53BA4-C7BE-4CE3-ADD2-5B7882FB7252}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92BF0DDA-14FE-4C8C-B8E8-026A4D9FB3FD}" type="presParOf" srcId="{1027CEC0-024A-4DC6-A207-B2541DD52753}" destId="{58B036C5-F5AC-43F3-90E2-E2F5854E77C4}" srcOrd="0" destOrd="0" presId="urn:microsoft.com/office/officeart/2005/8/layout/vList5"/>
    <dgm:cxn modelId="{2FCA25D5-E804-43B8-8AEA-1C297DED7CC4}" type="presParOf" srcId="{58B036C5-F5AC-43F3-90E2-E2F5854E77C4}" destId="{98DB1DE8-B805-4C60-A7B9-B6C642687EE5}" srcOrd="0" destOrd="0" presId="urn:microsoft.com/office/officeart/2005/8/layout/vList5"/>
    <dgm:cxn modelId="{B5999267-8A96-4353-824E-5F09539AFD80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600" dirty="0" smtClean="0">
              <a:solidFill>
                <a:schemeClr val="tx1"/>
              </a:solidFill>
            </a:rPr>
            <a:t>Schools Block Local Formula</a:t>
          </a:r>
        </a:p>
        <a:p>
          <a:pPr rtl="0"/>
          <a:r>
            <a:rPr lang="en-GB" sz="3600" b="1" dirty="0" smtClean="0">
              <a:solidFill>
                <a:schemeClr val="tx1"/>
              </a:solidFill>
            </a:rPr>
            <a:t>Option C</a:t>
          </a: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b="1" dirty="0" smtClean="0"/>
            <a:t>Apply targeted reduction to unit values</a:t>
          </a:r>
          <a:endParaRPr lang="en-GB" sz="2800" b="1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FFB16436-41BA-4FD3-B0C9-B80A35D405F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8% reduction to the </a:t>
          </a:r>
          <a:r>
            <a:rPr lang="en-GB" sz="2800" dirty="0" err="1" smtClean="0"/>
            <a:t>MpPL</a:t>
          </a:r>
          <a:endParaRPr lang="en-GB" sz="2800" dirty="0"/>
        </a:p>
      </dgm:t>
    </dgm:pt>
    <dgm:pt modelId="{49D43899-90AC-4890-81FA-A03BBEAAC4A9}" type="parTrans" cxnId="{0D51BEB5-9978-46F9-B00E-600677DB508A}">
      <dgm:prSet/>
      <dgm:spPr/>
      <dgm:t>
        <a:bodyPr/>
        <a:lstStyle/>
        <a:p>
          <a:endParaRPr lang="en-GB"/>
        </a:p>
      </dgm:t>
    </dgm:pt>
    <dgm:pt modelId="{05BA1F2F-28A5-48AF-9D62-E464B3C38318}" type="sibTrans" cxnId="{0D51BEB5-9978-46F9-B00E-600677DB508A}">
      <dgm:prSet/>
      <dgm:spPr/>
      <dgm:t>
        <a:bodyPr/>
        <a:lstStyle/>
        <a:p>
          <a:endParaRPr lang="en-GB"/>
        </a:p>
      </dgm:t>
    </dgm:pt>
    <dgm:pt modelId="{D0E95D8C-3D08-48EB-997C-AA2244562C7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£72 reduction Primary AWPU</a:t>
          </a:r>
          <a:endParaRPr lang="en-GB" sz="2800" dirty="0"/>
        </a:p>
      </dgm:t>
    </dgm:pt>
    <dgm:pt modelId="{A1C9EAC9-8EAE-4CD1-B020-3B2B2AD19EE1}" type="parTrans" cxnId="{ADB26995-AA54-47F6-8492-3DDC362406D6}">
      <dgm:prSet/>
      <dgm:spPr/>
      <dgm:t>
        <a:bodyPr/>
        <a:lstStyle/>
        <a:p>
          <a:endParaRPr lang="en-GB"/>
        </a:p>
      </dgm:t>
    </dgm:pt>
    <dgm:pt modelId="{1B1B4CCA-4876-4E9D-91AB-BA6735950341}" type="sibTrans" cxnId="{ADB26995-AA54-47F6-8492-3DDC362406D6}">
      <dgm:prSet/>
      <dgm:spPr/>
      <dgm:t>
        <a:bodyPr/>
        <a:lstStyle/>
        <a:p>
          <a:endParaRPr lang="en-GB"/>
        </a:p>
      </dgm:t>
    </dgm:pt>
    <dgm:pt modelId="{39FEC791-234A-446A-B1AB-40158E48BA4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/>
            <a:t>£14 reduction to KS3 AWPU</a:t>
          </a:r>
          <a:endParaRPr lang="en-GB" sz="2800" dirty="0"/>
        </a:p>
      </dgm:t>
    </dgm:pt>
    <dgm:pt modelId="{888B54FA-A00A-4F64-9864-EED47B9E7979}" type="parTrans" cxnId="{FCE6F675-67FC-4D63-AE43-8E1C05238C2D}">
      <dgm:prSet/>
      <dgm:spPr/>
      <dgm:t>
        <a:bodyPr/>
        <a:lstStyle/>
        <a:p>
          <a:endParaRPr lang="en-GB"/>
        </a:p>
      </dgm:t>
    </dgm:pt>
    <dgm:pt modelId="{6AD8ED1B-4362-4E59-A116-227B10B51A6B}" type="sibTrans" cxnId="{FCE6F675-67FC-4D63-AE43-8E1C05238C2D}">
      <dgm:prSet/>
      <dgm:spPr/>
      <dgm:t>
        <a:bodyPr/>
        <a:lstStyle/>
        <a:p>
          <a:endParaRPr lang="en-GB"/>
        </a:p>
      </dgm:t>
    </dgm:pt>
    <dgm:pt modelId="{92822D52-FA18-4E4E-8FF3-34FC3AFB0B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endParaRPr lang="en-GB" sz="2400" dirty="0"/>
        </a:p>
      </dgm:t>
    </dgm:pt>
    <dgm:pt modelId="{CA772B07-FFB5-4C9E-BBDF-EE3FAA89DDAF}" type="parTrans" cxnId="{8A2FCD00-4697-4E43-B0DA-F3C843EC32ED}">
      <dgm:prSet/>
      <dgm:spPr/>
      <dgm:t>
        <a:bodyPr/>
        <a:lstStyle/>
        <a:p>
          <a:endParaRPr lang="en-GB"/>
        </a:p>
      </dgm:t>
    </dgm:pt>
    <dgm:pt modelId="{E8CF6CF7-B287-4B82-AAA5-A61EC4148835}" type="sibTrans" cxnId="{8A2FCD00-4697-4E43-B0DA-F3C843EC32ED}">
      <dgm:prSet/>
      <dgm:spPr/>
      <dgm:t>
        <a:bodyPr/>
        <a:lstStyle/>
        <a:p>
          <a:endParaRPr lang="en-GB"/>
        </a:p>
      </dgm:t>
    </dgm:pt>
    <dgm:pt modelId="{2D52784E-6181-48A8-8661-911F1DD1D54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>
              <a:solidFill>
                <a:schemeClr val="accent1">
                  <a:lumMod val="50000"/>
                </a:schemeClr>
              </a:solidFill>
            </a:rPr>
            <a:t>Protects those most dependent on funding floor for gains – primarily small schools and those with high levels of pupils with additional needs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10158F16-8475-47F7-85A7-61661E556829}" type="parTrans" cxnId="{780B5381-579C-4589-9DC2-731A0BF6B418}">
      <dgm:prSet/>
      <dgm:spPr/>
      <dgm:t>
        <a:bodyPr/>
        <a:lstStyle/>
        <a:p>
          <a:endParaRPr lang="en-GB"/>
        </a:p>
      </dgm:t>
    </dgm:pt>
    <dgm:pt modelId="{9E61B271-BE92-4835-9D92-3B330EF9C277}" type="sibTrans" cxnId="{780B5381-579C-4589-9DC2-731A0BF6B418}">
      <dgm:prSet/>
      <dgm:spPr/>
      <dgm:t>
        <a:bodyPr/>
        <a:lstStyle/>
        <a:p>
          <a:endParaRPr lang="en-GB"/>
        </a:p>
      </dgm:t>
    </dgm:pt>
    <dgm:pt modelId="{B026805C-9C44-447A-B808-74C6D297EF4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2800" dirty="0" smtClean="0">
              <a:solidFill>
                <a:schemeClr val="accent1">
                  <a:lumMod val="50000"/>
                </a:schemeClr>
              </a:solidFill>
            </a:rPr>
            <a:t>Some reduction in the spread of gains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F81A99C0-2CD3-49AB-B32F-622126864E7B}" type="parTrans" cxnId="{317A1FDC-CB48-47BD-ABD6-83FF229BF9C3}">
      <dgm:prSet/>
      <dgm:spPr/>
      <dgm:t>
        <a:bodyPr/>
        <a:lstStyle/>
        <a:p>
          <a:endParaRPr lang="en-GB"/>
        </a:p>
      </dgm:t>
    </dgm:pt>
    <dgm:pt modelId="{00FA64C7-4C48-4B8A-AF6F-BF395A03D762}" type="sibTrans" cxnId="{317A1FDC-CB48-47BD-ABD6-83FF229BF9C3}">
      <dgm:prSet/>
      <dgm:spPr/>
      <dgm:t>
        <a:bodyPr/>
        <a:lstStyle/>
        <a:p>
          <a:endParaRPr lang="en-GB"/>
        </a:p>
      </dgm:t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80660" custScaleY="91302" custLinFactNeighborX="-22" custLinFactNeighborY="-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2065" custScaleY="102754" custLinFactNeighborX="960" custLinFactNeighborY="-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2FCD00-4697-4E43-B0DA-F3C843EC32ED}" srcId="{A54CF826-60A6-4835-B793-AF0E8F698204}" destId="{92822D52-FA18-4E4E-8FF3-34FC3AFB0B7F}" srcOrd="3" destOrd="0" parTransId="{CA772B07-FFB5-4C9E-BBDF-EE3FAA89DDAF}" sibTransId="{E8CF6CF7-B287-4B82-AAA5-A61EC4148835}"/>
    <dgm:cxn modelId="{51596C81-6A96-4D77-AB3B-3DE7157389FE}" srcId="{A54CF826-60A6-4835-B793-AF0E8F698204}" destId="{6E76E143-B5E5-4C74-9162-C6F6A2839F7F}" srcOrd="0" destOrd="0" parTransId="{FB32355C-F76B-49A1-9A85-2A8DD3102627}" sibTransId="{2169909F-77CD-446B-B2DA-3CD8C2E3A1F8}"/>
    <dgm:cxn modelId="{795D2170-0573-4DBA-9140-CFA5155C6819}" type="presOf" srcId="{39FEC791-234A-446A-B1AB-40158E48BA41}" destId="{0437EC3E-EB3B-4BB2-99DC-981D6D0511EB}" srcOrd="0" destOrd="3" presId="urn:microsoft.com/office/officeart/2005/8/layout/vList5"/>
    <dgm:cxn modelId="{79E4E35B-2BBE-477E-9251-7DCD3351261E}" type="presOf" srcId="{A54CF826-60A6-4835-B793-AF0E8F698204}" destId="{98DB1DE8-B805-4C60-A7B9-B6C642687EE5}" srcOrd="0" destOrd="0" presId="urn:microsoft.com/office/officeart/2005/8/layout/vList5"/>
    <dgm:cxn modelId="{AF8A0996-3538-4B30-AC07-4977898697A1}" type="presOf" srcId="{6E76E143-B5E5-4C74-9162-C6F6A2839F7F}" destId="{0437EC3E-EB3B-4BB2-99DC-981D6D0511EB}" srcOrd="0" destOrd="0" presId="urn:microsoft.com/office/officeart/2005/8/layout/vList5"/>
    <dgm:cxn modelId="{EB7AA1E3-E262-4BF8-8D06-4F4931E789BC}" type="presOf" srcId="{B026805C-9C44-447A-B808-74C6D297EF4F}" destId="{0437EC3E-EB3B-4BB2-99DC-981D6D0511EB}" srcOrd="0" destOrd="5" presId="urn:microsoft.com/office/officeart/2005/8/layout/vList5"/>
    <dgm:cxn modelId="{98B64501-E241-470C-8345-70F48CFAB409}" type="presOf" srcId="{92822D52-FA18-4E4E-8FF3-34FC3AFB0B7F}" destId="{0437EC3E-EB3B-4BB2-99DC-981D6D0511EB}" srcOrd="0" destOrd="6" presId="urn:microsoft.com/office/officeart/2005/8/layout/vList5"/>
    <dgm:cxn modelId="{0D51BEB5-9978-46F9-B00E-600677DB508A}" srcId="{6E76E143-B5E5-4C74-9162-C6F6A2839F7F}" destId="{FFB16436-41BA-4FD3-B0C9-B80A35D405FA}" srcOrd="0" destOrd="0" parTransId="{49D43899-90AC-4890-81FA-A03BBEAAC4A9}" sibTransId="{05BA1F2F-28A5-48AF-9D62-E464B3C38318}"/>
    <dgm:cxn modelId="{2777EFA8-E5EC-497F-B44A-2751FA8161BE}" type="presOf" srcId="{D0E95D8C-3D08-48EB-997C-AA2244562C74}" destId="{0437EC3E-EB3B-4BB2-99DC-981D6D0511EB}" srcOrd="0" destOrd="2" presId="urn:microsoft.com/office/officeart/2005/8/layout/vList5"/>
    <dgm:cxn modelId="{73A45E8D-9D19-4245-A9DB-A21D52ECF77B}" type="presOf" srcId="{6007DF90-0942-439D-8489-59363021448D}" destId="{1027CEC0-024A-4DC6-A207-B2541DD52753}" srcOrd="0" destOrd="0" presId="urn:microsoft.com/office/officeart/2005/8/layout/vList5"/>
    <dgm:cxn modelId="{FCE6F675-67FC-4D63-AE43-8E1C05238C2D}" srcId="{6E76E143-B5E5-4C74-9162-C6F6A2839F7F}" destId="{39FEC791-234A-446A-B1AB-40158E48BA41}" srcOrd="2" destOrd="0" parTransId="{888B54FA-A00A-4F64-9864-EED47B9E7979}" sibTransId="{6AD8ED1B-4362-4E59-A116-227B10B51A6B}"/>
    <dgm:cxn modelId="{1ABF0404-D6C9-435F-A7BD-FA509998A484}" type="presOf" srcId="{FFB16436-41BA-4FD3-B0C9-B80A35D405FA}" destId="{0437EC3E-EB3B-4BB2-99DC-981D6D0511EB}" srcOrd="0" destOrd="1" presId="urn:microsoft.com/office/officeart/2005/8/layout/vList5"/>
    <dgm:cxn modelId="{780B5381-579C-4589-9DC2-731A0BF6B418}" srcId="{A54CF826-60A6-4835-B793-AF0E8F698204}" destId="{2D52784E-6181-48A8-8661-911F1DD1D54D}" srcOrd="1" destOrd="0" parTransId="{10158F16-8475-47F7-85A7-61661E556829}" sibTransId="{9E61B271-BE92-4835-9D92-3B330EF9C277}"/>
    <dgm:cxn modelId="{317A1FDC-CB48-47BD-ABD6-83FF229BF9C3}" srcId="{A54CF826-60A6-4835-B793-AF0E8F698204}" destId="{B026805C-9C44-447A-B808-74C6D297EF4F}" srcOrd="2" destOrd="0" parTransId="{F81A99C0-2CD3-49AB-B32F-622126864E7B}" sibTransId="{00FA64C7-4C48-4B8A-AF6F-BF395A03D762}"/>
    <dgm:cxn modelId="{62E0BD5B-C306-42BF-8198-FEFC0BAE092F}" type="presOf" srcId="{2D52784E-6181-48A8-8661-911F1DD1D54D}" destId="{0437EC3E-EB3B-4BB2-99DC-981D6D0511EB}" srcOrd="0" destOrd="4" presId="urn:microsoft.com/office/officeart/2005/8/layout/vList5"/>
    <dgm:cxn modelId="{ADB26995-AA54-47F6-8492-3DDC362406D6}" srcId="{6E76E143-B5E5-4C74-9162-C6F6A2839F7F}" destId="{D0E95D8C-3D08-48EB-997C-AA2244562C74}" srcOrd="1" destOrd="0" parTransId="{A1C9EAC9-8EAE-4CD1-B020-3B2B2AD19EE1}" sibTransId="{1B1B4CCA-4876-4E9D-91AB-BA6735950341}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4D90D679-5929-46CC-A8DA-A1225E9D0389}" type="presParOf" srcId="{1027CEC0-024A-4DC6-A207-B2541DD52753}" destId="{58B036C5-F5AC-43F3-90E2-E2F5854E77C4}" srcOrd="0" destOrd="0" presId="urn:microsoft.com/office/officeart/2005/8/layout/vList5"/>
    <dgm:cxn modelId="{6747313E-7288-4411-B5E2-6B4F4D792D6E}" type="presParOf" srcId="{58B036C5-F5AC-43F3-90E2-E2F5854E77C4}" destId="{98DB1DE8-B805-4C60-A7B9-B6C642687EE5}" srcOrd="0" destOrd="0" presId="urn:microsoft.com/office/officeart/2005/8/layout/vList5"/>
    <dgm:cxn modelId="{EDFFD433-1CA1-42B1-A7B3-045658F03FE8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007DF90-0942-439D-8489-5936302144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4CF826-60A6-4835-B793-AF0E8F69820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3200" b="1" dirty="0" smtClean="0">
              <a:solidFill>
                <a:schemeClr val="tx1"/>
              </a:solidFill>
            </a:rPr>
            <a:t>Consultation</a:t>
          </a:r>
        </a:p>
        <a:p>
          <a:pPr rtl="0"/>
          <a:r>
            <a:rPr lang="en-GB" sz="2400" b="1" dirty="0" smtClean="0">
              <a:solidFill>
                <a:schemeClr val="tx1"/>
              </a:solidFill>
            </a:rPr>
            <a:t>Schools Communication number 15454 </a:t>
          </a:r>
        </a:p>
      </dgm:t>
    </dgm:pt>
    <dgm:pt modelId="{0C0A3033-1855-4C2B-B2BB-A21758E1FC8E}" type="parTrans" cxnId="{1407E03F-A8E7-4C1A-A7BD-D4B51D1787B4}">
      <dgm:prSet/>
      <dgm:spPr/>
      <dgm:t>
        <a:bodyPr/>
        <a:lstStyle/>
        <a:p>
          <a:endParaRPr lang="en-GB"/>
        </a:p>
      </dgm:t>
    </dgm:pt>
    <dgm:pt modelId="{6CE8F12D-4DA4-4DAD-8CB6-34770FC477DA}" type="sibTrans" cxnId="{1407E03F-A8E7-4C1A-A7BD-D4B51D1787B4}">
      <dgm:prSet/>
      <dgm:spPr/>
      <dgm:t>
        <a:bodyPr/>
        <a:lstStyle/>
        <a:p>
          <a:endParaRPr lang="en-GB"/>
        </a:p>
      </dgm:t>
    </dgm:pt>
    <dgm:pt modelId="{6E76E143-B5E5-4C74-9162-C6F6A2839F7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Formula change</a:t>
          </a:r>
          <a:endParaRPr lang="en-GB" sz="3600" dirty="0"/>
        </a:p>
      </dgm:t>
    </dgm:pt>
    <dgm:pt modelId="{FB32355C-F76B-49A1-9A85-2A8DD3102627}" type="parTrans" cxnId="{51596C81-6A96-4D77-AB3B-3DE7157389FE}">
      <dgm:prSet/>
      <dgm:spPr/>
      <dgm:t>
        <a:bodyPr/>
        <a:lstStyle/>
        <a:p>
          <a:endParaRPr lang="en-GB"/>
        </a:p>
      </dgm:t>
    </dgm:pt>
    <dgm:pt modelId="{2169909F-77CD-446B-B2DA-3CD8C2E3A1F8}" type="sibTrans" cxnId="{51596C81-6A96-4D77-AB3B-3DE7157389FE}">
      <dgm:prSet/>
      <dgm:spPr/>
      <dgm:t>
        <a:bodyPr/>
        <a:lstStyle/>
        <a:p>
          <a:endParaRPr lang="en-GB"/>
        </a:p>
      </dgm:t>
    </dgm:pt>
    <dgm:pt modelId="{FFA7656F-C569-4345-9536-D1B332C11B9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Schools Forum: December</a:t>
          </a:r>
          <a:endParaRPr lang="en-GB" sz="3600" dirty="0"/>
        </a:p>
      </dgm:t>
    </dgm:pt>
    <dgm:pt modelId="{0CDFD220-2ACB-4920-B181-42C61061691A}" type="parTrans" cxnId="{8A12125D-1761-4F1B-85AB-5167053FF969}">
      <dgm:prSet/>
      <dgm:spPr/>
      <dgm:t>
        <a:bodyPr/>
        <a:lstStyle/>
        <a:p>
          <a:endParaRPr lang="en-GB"/>
        </a:p>
      </dgm:t>
    </dgm:pt>
    <dgm:pt modelId="{2DE2D38F-7B73-4C71-8650-95F3B82600D2}" type="sibTrans" cxnId="{8A12125D-1761-4F1B-85AB-5167053FF969}">
      <dgm:prSet/>
      <dgm:spPr/>
      <dgm:t>
        <a:bodyPr/>
        <a:lstStyle/>
        <a:p>
          <a:endParaRPr lang="en-GB"/>
        </a:p>
      </dgm:t>
    </dgm:pt>
    <dgm:pt modelId="{7BA65844-D9D5-4988-94C5-60DC73DD4E2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0.5% School to High Needs Block</a:t>
          </a:r>
          <a:endParaRPr lang="en-GB" sz="3600" dirty="0"/>
        </a:p>
      </dgm:t>
    </dgm:pt>
    <dgm:pt modelId="{3C23E8B8-6D12-45B3-ADB5-0ECA71E35ED2}" type="parTrans" cxnId="{128281E0-7610-485A-9408-C6DDEBFA19F3}">
      <dgm:prSet/>
      <dgm:spPr/>
      <dgm:t>
        <a:bodyPr/>
        <a:lstStyle/>
        <a:p>
          <a:endParaRPr lang="en-GB"/>
        </a:p>
      </dgm:t>
    </dgm:pt>
    <dgm:pt modelId="{2CB37EB9-5DE8-4694-A740-63D2257F1716}" type="sibTrans" cxnId="{128281E0-7610-485A-9408-C6DDEBFA19F3}">
      <dgm:prSet/>
      <dgm:spPr/>
      <dgm:t>
        <a:bodyPr/>
        <a:lstStyle/>
        <a:p>
          <a:endParaRPr lang="en-GB"/>
        </a:p>
      </dgm:t>
    </dgm:pt>
    <dgm:pt modelId="{7474190F-2847-4CF0-B302-D2602211F76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Statutory LA decision: January</a:t>
          </a:r>
          <a:endParaRPr lang="en-GB" sz="3600" dirty="0"/>
        </a:p>
      </dgm:t>
    </dgm:pt>
    <dgm:pt modelId="{1994F0C3-A163-4B58-A435-8660D650B2C3}" type="parTrans" cxnId="{136E48CC-BFC0-47D3-A578-3FFC869E5725}">
      <dgm:prSet/>
      <dgm:spPr/>
      <dgm:t>
        <a:bodyPr/>
        <a:lstStyle/>
        <a:p>
          <a:endParaRPr lang="en-GB"/>
        </a:p>
      </dgm:t>
    </dgm:pt>
    <dgm:pt modelId="{A21EC069-61BF-4C3F-8C70-E781BB357A63}" type="sibTrans" cxnId="{136E48CC-BFC0-47D3-A578-3FFC869E5725}">
      <dgm:prSet/>
      <dgm:spPr/>
      <dgm:t>
        <a:bodyPr/>
        <a:lstStyle/>
        <a:p>
          <a:endParaRPr lang="en-GB"/>
        </a:p>
      </dgm:t>
    </dgm:pt>
    <dgm:pt modelId="{FDFF6BB1-C24D-4CCB-9571-77A3A8745D6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All Schools Views on </a:t>
          </a:r>
          <a:endParaRPr lang="en-GB" sz="3600" dirty="0"/>
        </a:p>
      </dgm:t>
    </dgm:pt>
    <dgm:pt modelId="{D748AA5E-30AB-46DF-9045-5B7D7FFDAB81}" type="parTrans" cxnId="{6C1BDD01-2F2D-47EA-874B-CE1D23E086F8}">
      <dgm:prSet/>
      <dgm:spPr/>
      <dgm:t>
        <a:bodyPr/>
        <a:lstStyle/>
        <a:p>
          <a:endParaRPr lang="en-GB"/>
        </a:p>
      </dgm:t>
    </dgm:pt>
    <dgm:pt modelId="{9B49F0CC-5D14-41C1-A6CB-4B2BA3CFEFC0}" type="sibTrans" cxnId="{6C1BDD01-2F2D-47EA-874B-CE1D23E086F8}">
      <dgm:prSet/>
      <dgm:spPr/>
      <dgm:t>
        <a:bodyPr/>
        <a:lstStyle/>
        <a:p>
          <a:endParaRPr lang="en-GB"/>
        </a:p>
      </dgm:t>
    </dgm:pt>
    <dgm:pt modelId="{F7C2F61F-D82B-4F74-B5E6-C56D5CB279A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Decisions</a:t>
          </a:r>
          <a:endParaRPr lang="en-GB" sz="3600" dirty="0"/>
        </a:p>
      </dgm:t>
    </dgm:pt>
    <dgm:pt modelId="{EB4EDBC6-8789-46D9-BDF4-45E597C83785}" type="parTrans" cxnId="{30F10227-6EBD-4ED0-90E7-78E186DA9A69}">
      <dgm:prSet/>
      <dgm:spPr/>
      <dgm:t>
        <a:bodyPr/>
        <a:lstStyle/>
        <a:p>
          <a:endParaRPr lang="en-GB"/>
        </a:p>
      </dgm:t>
    </dgm:pt>
    <dgm:pt modelId="{F4CC9E76-9EFB-4E04-9C83-8F69E48EFD25}" type="sibTrans" cxnId="{30F10227-6EBD-4ED0-90E7-78E186DA9A69}">
      <dgm:prSet/>
      <dgm:spPr/>
      <dgm:t>
        <a:bodyPr/>
        <a:lstStyle/>
        <a:p>
          <a:endParaRPr lang="en-GB"/>
        </a:p>
      </dgm:t>
    </dgm:pt>
    <dgm:pt modelId="{EC1CBE13-844E-432A-AAB4-8E7C4EC5C689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GB" sz="3600" dirty="0" smtClean="0"/>
            <a:t>Modelling tool provided</a:t>
          </a:r>
          <a:endParaRPr lang="en-GB" sz="3600" dirty="0"/>
        </a:p>
      </dgm:t>
    </dgm:pt>
    <dgm:pt modelId="{0D1F87A5-C8EF-4899-81FE-2671A0D3B26C}" type="parTrans" cxnId="{C5222F44-B57B-471F-9686-74DF18F114A6}">
      <dgm:prSet/>
      <dgm:spPr/>
    </dgm:pt>
    <dgm:pt modelId="{5AE1EE36-EAB8-4C85-B830-3ACDD0D43A22}" type="sibTrans" cxnId="{C5222F44-B57B-471F-9686-74DF18F114A6}">
      <dgm:prSet/>
      <dgm:spPr/>
    </dgm:pt>
    <dgm:pt modelId="{1027CEC0-024A-4DC6-A207-B2541DD52753}" type="pres">
      <dgm:prSet presAssocID="{6007DF90-0942-439D-8489-5936302144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8B036C5-F5AC-43F3-90E2-E2F5854E77C4}" type="pres">
      <dgm:prSet presAssocID="{A54CF826-60A6-4835-B793-AF0E8F698204}" presName="linNode" presStyleCnt="0"/>
      <dgm:spPr/>
    </dgm:pt>
    <dgm:pt modelId="{98DB1DE8-B805-4C60-A7B9-B6C642687EE5}" type="pres">
      <dgm:prSet presAssocID="{A54CF826-60A6-4835-B793-AF0E8F698204}" presName="parentText" presStyleLbl="node1" presStyleIdx="0" presStyleCnt="1" custScaleX="100723" custScaleY="91303" custLinFactNeighborX="-482" custLinFactNeighborY="-11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7EC3E-EB3B-4BB2-99DC-981D6D0511EB}" type="pres">
      <dgm:prSet presAssocID="{A54CF826-60A6-4835-B793-AF0E8F698204}" presName="descendantText" presStyleLbl="alignAccFollowNode1" presStyleIdx="0" presStyleCnt="1" custScaleX="115701" custScaleY="110220" custLinFactNeighborX="-1659" custLinFactNeighborY="-6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5A4AEF-DFE1-4772-B2ED-23B0C60F26D9}" type="presOf" srcId="{6E76E143-B5E5-4C74-9162-C6F6A2839F7F}" destId="{0437EC3E-EB3B-4BB2-99DC-981D6D0511EB}" srcOrd="0" destOrd="1" presId="urn:microsoft.com/office/officeart/2005/8/layout/vList5"/>
    <dgm:cxn modelId="{136E48CC-BFC0-47D3-A578-3FFC869E5725}" srcId="{F7C2F61F-D82B-4F74-B5E6-C56D5CB279A6}" destId="{7474190F-2847-4CF0-B302-D2602211F769}" srcOrd="1" destOrd="0" parTransId="{1994F0C3-A163-4B58-A435-8660D650B2C3}" sibTransId="{A21EC069-61BF-4C3F-8C70-E781BB357A63}"/>
    <dgm:cxn modelId="{2E7EA317-D671-4AC6-807E-FE267594BB22}" type="presOf" srcId="{6007DF90-0942-439D-8489-59363021448D}" destId="{1027CEC0-024A-4DC6-A207-B2541DD52753}" srcOrd="0" destOrd="0" presId="urn:microsoft.com/office/officeart/2005/8/layout/vList5"/>
    <dgm:cxn modelId="{ED4832A5-B03D-4BB9-BECE-517588922491}" type="presOf" srcId="{FDFF6BB1-C24D-4CCB-9571-77A3A8745D62}" destId="{0437EC3E-EB3B-4BB2-99DC-981D6D0511EB}" srcOrd="0" destOrd="0" presId="urn:microsoft.com/office/officeart/2005/8/layout/vList5"/>
    <dgm:cxn modelId="{6C1BDD01-2F2D-47EA-874B-CE1D23E086F8}" srcId="{A54CF826-60A6-4835-B793-AF0E8F698204}" destId="{FDFF6BB1-C24D-4CCB-9571-77A3A8745D62}" srcOrd="0" destOrd="0" parTransId="{D748AA5E-30AB-46DF-9045-5B7D7FFDAB81}" sibTransId="{9B49F0CC-5D14-41C1-A6CB-4B2BA3CFEFC0}"/>
    <dgm:cxn modelId="{51596C81-6A96-4D77-AB3B-3DE7157389FE}" srcId="{FDFF6BB1-C24D-4CCB-9571-77A3A8745D62}" destId="{6E76E143-B5E5-4C74-9162-C6F6A2839F7F}" srcOrd="0" destOrd="0" parTransId="{FB32355C-F76B-49A1-9A85-2A8DD3102627}" sibTransId="{2169909F-77CD-446B-B2DA-3CD8C2E3A1F8}"/>
    <dgm:cxn modelId="{4112243A-26E5-430F-8C25-B2573B3C9489}" type="presOf" srcId="{A54CF826-60A6-4835-B793-AF0E8F698204}" destId="{98DB1DE8-B805-4C60-A7B9-B6C642687EE5}" srcOrd="0" destOrd="0" presId="urn:microsoft.com/office/officeart/2005/8/layout/vList5"/>
    <dgm:cxn modelId="{30F10227-6EBD-4ED0-90E7-78E186DA9A69}" srcId="{A54CF826-60A6-4835-B793-AF0E8F698204}" destId="{F7C2F61F-D82B-4F74-B5E6-C56D5CB279A6}" srcOrd="2" destOrd="0" parTransId="{EB4EDBC6-8789-46D9-BDF4-45E597C83785}" sibTransId="{F4CC9E76-9EFB-4E04-9C83-8F69E48EFD25}"/>
    <dgm:cxn modelId="{8A12125D-1761-4F1B-85AB-5167053FF969}" srcId="{F7C2F61F-D82B-4F74-B5E6-C56D5CB279A6}" destId="{FFA7656F-C569-4345-9536-D1B332C11B90}" srcOrd="0" destOrd="0" parTransId="{0CDFD220-2ACB-4920-B181-42C61061691A}" sibTransId="{2DE2D38F-7B73-4C71-8650-95F3B82600D2}"/>
    <dgm:cxn modelId="{692BCCEF-3B1A-4714-A6E6-EC785ED0ABA2}" type="presOf" srcId="{EC1CBE13-844E-432A-AAB4-8E7C4EC5C689}" destId="{0437EC3E-EB3B-4BB2-99DC-981D6D0511EB}" srcOrd="0" destOrd="3" presId="urn:microsoft.com/office/officeart/2005/8/layout/vList5"/>
    <dgm:cxn modelId="{FA8E0459-3B74-4238-BB3D-F0570601FD8D}" type="presOf" srcId="{F7C2F61F-D82B-4F74-B5E6-C56D5CB279A6}" destId="{0437EC3E-EB3B-4BB2-99DC-981D6D0511EB}" srcOrd="0" destOrd="4" presId="urn:microsoft.com/office/officeart/2005/8/layout/vList5"/>
    <dgm:cxn modelId="{4E129919-71A1-4F90-9B1F-238CDBCB9470}" type="presOf" srcId="{7BA65844-D9D5-4988-94C5-60DC73DD4E2E}" destId="{0437EC3E-EB3B-4BB2-99DC-981D6D0511EB}" srcOrd="0" destOrd="2" presId="urn:microsoft.com/office/officeart/2005/8/layout/vList5"/>
    <dgm:cxn modelId="{F449CD26-93F4-48B6-852F-E61548F492C6}" type="presOf" srcId="{FFA7656F-C569-4345-9536-D1B332C11B90}" destId="{0437EC3E-EB3B-4BB2-99DC-981D6D0511EB}" srcOrd="0" destOrd="5" presId="urn:microsoft.com/office/officeart/2005/8/layout/vList5"/>
    <dgm:cxn modelId="{C5222F44-B57B-471F-9686-74DF18F114A6}" srcId="{A54CF826-60A6-4835-B793-AF0E8F698204}" destId="{EC1CBE13-844E-432A-AAB4-8E7C4EC5C689}" srcOrd="1" destOrd="0" parTransId="{0D1F87A5-C8EF-4899-81FE-2671A0D3B26C}" sibTransId="{5AE1EE36-EAB8-4C85-B830-3ACDD0D43A22}"/>
    <dgm:cxn modelId="{FD95292E-0D88-4A6E-9E2C-0413AB7A41EA}" type="presOf" srcId="{7474190F-2847-4CF0-B302-D2602211F769}" destId="{0437EC3E-EB3B-4BB2-99DC-981D6D0511EB}" srcOrd="0" destOrd="6" presId="urn:microsoft.com/office/officeart/2005/8/layout/vList5"/>
    <dgm:cxn modelId="{128281E0-7610-485A-9408-C6DDEBFA19F3}" srcId="{FDFF6BB1-C24D-4CCB-9571-77A3A8745D62}" destId="{7BA65844-D9D5-4988-94C5-60DC73DD4E2E}" srcOrd="1" destOrd="0" parTransId="{3C23E8B8-6D12-45B3-ADB5-0ECA71E35ED2}" sibTransId="{2CB37EB9-5DE8-4694-A740-63D2257F1716}"/>
    <dgm:cxn modelId="{1407E03F-A8E7-4C1A-A7BD-D4B51D1787B4}" srcId="{6007DF90-0942-439D-8489-59363021448D}" destId="{A54CF826-60A6-4835-B793-AF0E8F698204}" srcOrd="0" destOrd="0" parTransId="{0C0A3033-1855-4C2B-B2BB-A21758E1FC8E}" sibTransId="{6CE8F12D-4DA4-4DAD-8CB6-34770FC477DA}"/>
    <dgm:cxn modelId="{B9298B25-9F50-4C59-8C77-F7BEA3EFB8B5}" type="presParOf" srcId="{1027CEC0-024A-4DC6-A207-B2541DD52753}" destId="{58B036C5-F5AC-43F3-90E2-E2F5854E77C4}" srcOrd="0" destOrd="0" presId="urn:microsoft.com/office/officeart/2005/8/layout/vList5"/>
    <dgm:cxn modelId="{686051A2-6BAF-4C2E-B37A-B924E4B72C0D}" type="presParOf" srcId="{58B036C5-F5AC-43F3-90E2-E2F5854E77C4}" destId="{98DB1DE8-B805-4C60-A7B9-B6C642687EE5}" srcOrd="0" destOrd="0" presId="urn:microsoft.com/office/officeart/2005/8/layout/vList5"/>
    <dgm:cxn modelId="{412B0DD8-03EC-4AF1-B90D-8871D7F9D516}" type="presParOf" srcId="{58B036C5-F5AC-43F3-90E2-E2F5854E77C4}" destId="{0437EC3E-EB3B-4BB2-99DC-981D6D0511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D5C1F7-184B-4C1C-BC22-B28414FE7FB4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CF8244D4-3739-4580-852C-37842314ABE7}">
      <dgm:prSet/>
      <dgm:spPr>
        <a:solidFill>
          <a:srgbClr val="CBF5FB">
            <a:alpha val="90000"/>
          </a:srgbClr>
        </a:solidFill>
      </dgm:spPr>
      <dgm:t>
        <a:bodyPr tIns="36000"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GB" sz="2700" b="0" spc="0" dirty="0" smtClean="0"/>
            <a:t>13% growth in EHCPs Feb16 to Feb17 (1,625 to 1,839)</a:t>
          </a:r>
          <a:endParaRPr lang="en-GB" sz="2700" b="0" spc="0" baseline="0" dirty="0"/>
        </a:p>
      </dgm:t>
    </dgm:pt>
    <dgm:pt modelId="{B37D2DEC-5C67-48A3-A870-98E325E0D65C}" type="parTrans" cxnId="{1A5523EC-57C7-4090-9171-31D47DC9BA6A}">
      <dgm:prSet/>
      <dgm:spPr/>
      <dgm:t>
        <a:bodyPr/>
        <a:lstStyle/>
        <a:p>
          <a:endParaRPr lang="en-GB"/>
        </a:p>
      </dgm:t>
    </dgm:pt>
    <dgm:pt modelId="{B261CBD7-7FB3-49A7-B57D-9EF2A864A358}" type="sibTrans" cxnId="{1A5523EC-57C7-4090-9171-31D47DC9BA6A}">
      <dgm:prSet/>
      <dgm:spPr/>
      <dgm:t>
        <a:bodyPr/>
        <a:lstStyle/>
        <a:p>
          <a:endParaRPr lang="en-GB"/>
        </a:p>
      </dgm:t>
    </dgm:pt>
    <dgm:pt modelId="{7E0D78BE-8686-4C2D-8BC1-3C6FC0A8F82D}">
      <dgm:prSet/>
      <dgm:spPr>
        <a:solidFill>
          <a:srgbClr val="CBF5FB">
            <a:alpha val="90000"/>
          </a:srgbClr>
        </a:solidFill>
      </dgm:spPr>
      <dgm:t>
        <a:bodyPr tIns="36000"/>
        <a:lstStyle/>
        <a:p>
          <a:pPr rtl="0">
            <a:lnSpc>
              <a:spcPct val="100000"/>
            </a:lnSpc>
            <a:spcBef>
              <a:spcPts val="1200"/>
            </a:spcBef>
          </a:pPr>
          <a:r>
            <a:rPr lang="en-GB" sz="2700" b="0" spc="0" dirty="0" smtClean="0"/>
            <a:t>11% increase in weekly LSA hours required</a:t>
          </a:r>
          <a:endParaRPr lang="en-GB" sz="2700" b="0" spc="0" dirty="0"/>
        </a:p>
      </dgm:t>
    </dgm:pt>
    <dgm:pt modelId="{CA080CAC-1DAE-43F0-BB28-3692787906F1}" type="parTrans" cxnId="{83626BB1-8E12-4CF9-9E15-5518BF3D540C}">
      <dgm:prSet/>
      <dgm:spPr/>
      <dgm:t>
        <a:bodyPr/>
        <a:lstStyle/>
        <a:p>
          <a:endParaRPr lang="en-GB"/>
        </a:p>
      </dgm:t>
    </dgm:pt>
    <dgm:pt modelId="{11B6398F-3498-41C4-8794-19EF5304521F}" type="sibTrans" cxnId="{83626BB1-8E12-4CF9-9E15-5518BF3D540C}">
      <dgm:prSet/>
      <dgm:spPr/>
      <dgm:t>
        <a:bodyPr/>
        <a:lstStyle/>
        <a:p>
          <a:endParaRPr lang="en-GB"/>
        </a:p>
      </dgm:t>
    </dgm:pt>
    <dgm:pt modelId="{1DB0B976-4631-484C-98B9-7A4824DFA348}">
      <dgm:prSet custT="1"/>
      <dgm:spPr>
        <a:solidFill>
          <a:srgbClr val="6699FF"/>
        </a:solidFill>
      </dgm:spPr>
      <dgm:t>
        <a:bodyPr/>
        <a:lstStyle/>
        <a:p>
          <a:pPr defTabSz="1600200" rtl="0">
            <a:spcAft>
              <a:spcPct val="35000"/>
            </a:spcAft>
          </a:pPr>
          <a:r>
            <a:rPr lang="en-GB" sz="3600" b="0" dirty="0" smtClean="0">
              <a:solidFill>
                <a:schemeClr val="tx1"/>
              </a:solidFill>
            </a:rPr>
            <a:t>Top up Funding for Mainstream Schools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0" dirty="0" smtClean="0">
              <a:solidFill>
                <a:srgbClr val="FF0000"/>
              </a:solidFill>
            </a:rPr>
            <a:t>£2.135m overspend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3600" b="0" spc="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0" spc="0" dirty="0" smtClean="0"/>
            <a:t>19% of the </a:t>
          </a:r>
          <a:r>
            <a:rPr lang="en-GB" sz="3600" b="0" spc="0" baseline="0" dirty="0" smtClean="0"/>
            <a:t>budget</a:t>
          </a:r>
        </a:p>
        <a:p>
          <a:pPr defTabSz="1600200" rtl="0">
            <a:spcAft>
              <a:spcPct val="35000"/>
            </a:spcAft>
          </a:pPr>
          <a:endParaRPr lang="en-GB" b="0" dirty="0">
            <a:solidFill>
              <a:srgbClr val="FF0000"/>
            </a:solidFill>
          </a:endParaRPr>
        </a:p>
      </dgm:t>
    </dgm:pt>
    <dgm:pt modelId="{C28288E4-0D87-473B-80DC-2C246C966B02}" type="parTrans" cxnId="{DCFB2AF0-8852-45AA-ACBB-8A1E8140B62A}">
      <dgm:prSet/>
      <dgm:spPr/>
      <dgm:t>
        <a:bodyPr/>
        <a:lstStyle/>
        <a:p>
          <a:endParaRPr lang="en-GB"/>
        </a:p>
      </dgm:t>
    </dgm:pt>
    <dgm:pt modelId="{45243AD2-50E6-4D2A-81DB-2CBFFD5555C0}" type="sibTrans" cxnId="{DCFB2AF0-8852-45AA-ACBB-8A1E8140B62A}">
      <dgm:prSet/>
      <dgm:spPr/>
      <dgm:t>
        <a:bodyPr/>
        <a:lstStyle/>
        <a:p>
          <a:endParaRPr lang="en-GB"/>
        </a:p>
      </dgm:t>
    </dgm:pt>
    <dgm:pt modelId="{2BF1C470-D901-42A5-BE19-F0BC4C3BB388}" type="pres">
      <dgm:prSet presAssocID="{64D5C1F7-184B-4C1C-BC22-B28414FE7F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329A2F4-AE35-4C7C-990A-B3A400B2EBE6}" type="pres">
      <dgm:prSet presAssocID="{1DB0B976-4631-484C-98B9-7A4824DFA348}" presName="linNode" presStyleCnt="0"/>
      <dgm:spPr/>
    </dgm:pt>
    <dgm:pt modelId="{90824B4C-5DC7-4641-A983-70DC0EF3D0FF}" type="pres">
      <dgm:prSet presAssocID="{1DB0B976-4631-484C-98B9-7A4824DFA34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CD8AC-2231-4075-A99F-502C6A669B31}" type="pres">
      <dgm:prSet presAssocID="{1DB0B976-4631-484C-98B9-7A4824DFA348}" presName="descendantText" presStyleLbl="alignAccFollowNode1" presStyleIdx="0" presStyleCnt="1" custScaleY="99720" custLinFactNeighborX="100" custLinFactNeighborY="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CDEC98-6EB3-4343-BE5E-E759B0030599}" type="presOf" srcId="{CF8244D4-3739-4580-852C-37842314ABE7}" destId="{FB3CD8AC-2231-4075-A99F-502C6A669B31}" srcOrd="0" destOrd="0" presId="urn:microsoft.com/office/officeart/2005/8/layout/vList5"/>
    <dgm:cxn modelId="{83626BB1-8E12-4CF9-9E15-5518BF3D540C}" srcId="{1DB0B976-4631-484C-98B9-7A4824DFA348}" destId="{7E0D78BE-8686-4C2D-8BC1-3C6FC0A8F82D}" srcOrd="1" destOrd="0" parTransId="{CA080CAC-1DAE-43F0-BB28-3692787906F1}" sibTransId="{11B6398F-3498-41C4-8794-19EF5304521F}"/>
    <dgm:cxn modelId="{9464A643-D47A-4950-BD46-A4C0DFE2F41F}" type="presOf" srcId="{64D5C1F7-184B-4C1C-BC22-B28414FE7FB4}" destId="{2BF1C470-D901-42A5-BE19-F0BC4C3BB388}" srcOrd="0" destOrd="0" presId="urn:microsoft.com/office/officeart/2005/8/layout/vList5"/>
    <dgm:cxn modelId="{165B61C2-5E29-4645-8231-4B3CDC4CF063}" type="presOf" srcId="{7E0D78BE-8686-4C2D-8BC1-3C6FC0A8F82D}" destId="{FB3CD8AC-2231-4075-A99F-502C6A669B31}" srcOrd="0" destOrd="1" presId="urn:microsoft.com/office/officeart/2005/8/layout/vList5"/>
    <dgm:cxn modelId="{DCFB2AF0-8852-45AA-ACBB-8A1E8140B62A}" srcId="{64D5C1F7-184B-4C1C-BC22-B28414FE7FB4}" destId="{1DB0B976-4631-484C-98B9-7A4824DFA348}" srcOrd="0" destOrd="0" parTransId="{C28288E4-0D87-473B-80DC-2C246C966B02}" sibTransId="{45243AD2-50E6-4D2A-81DB-2CBFFD5555C0}"/>
    <dgm:cxn modelId="{43184A2A-AF4E-4F53-AB21-FFFD071E3FFC}" type="presOf" srcId="{1DB0B976-4631-484C-98B9-7A4824DFA348}" destId="{90824B4C-5DC7-4641-A983-70DC0EF3D0FF}" srcOrd="0" destOrd="0" presId="urn:microsoft.com/office/officeart/2005/8/layout/vList5"/>
    <dgm:cxn modelId="{1A5523EC-57C7-4090-9171-31D47DC9BA6A}" srcId="{1DB0B976-4631-484C-98B9-7A4824DFA348}" destId="{CF8244D4-3739-4580-852C-37842314ABE7}" srcOrd="0" destOrd="0" parTransId="{B37D2DEC-5C67-48A3-A870-98E325E0D65C}" sibTransId="{B261CBD7-7FB3-49A7-B57D-9EF2A864A358}"/>
    <dgm:cxn modelId="{837FBA51-1429-4BFC-9715-984A84FED905}" type="presParOf" srcId="{2BF1C470-D901-42A5-BE19-F0BC4C3BB388}" destId="{2329A2F4-AE35-4C7C-990A-B3A400B2EBE6}" srcOrd="0" destOrd="0" presId="urn:microsoft.com/office/officeart/2005/8/layout/vList5"/>
    <dgm:cxn modelId="{DD1C5DF8-D491-4F93-9098-D42CE302C9F2}" type="presParOf" srcId="{2329A2F4-AE35-4C7C-990A-B3A400B2EBE6}" destId="{90824B4C-5DC7-4641-A983-70DC0EF3D0FF}" srcOrd="0" destOrd="0" presId="urn:microsoft.com/office/officeart/2005/8/layout/vList5"/>
    <dgm:cxn modelId="{D2B432BC-E826-4EBF-A559-6056A38F9FD5}" type="presParOf" srcId="{2329A2F4-AE35-4C7C-990A-B3A400B2EBE6}" destId="{FB3CD8AC-2231-4075-A99F-502C6A669B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34BE88-9597-4B44-B865-AFA1ECE3A1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3B49AE-CCAD-4891-8CC6-C9520A0934C1}">
      <dgm:prSet/>
      <dgm:spPr>
        <a:solidFill>
          <a:srgbClr val="6699FF"/>
        </a:solidFill>
      </dgm:spPr>
      <dgm:t>
        <a:bodyPr/>
        <a:lstStyle/>
        <a:p>
          <a:pPr rtl="0"/>
          <a:r>
            <a:rPr lang="en-GB" dirty="0" smtClean="0">
              <a:solidFill>
                <a:schemeClr val="tx1"/>
              </a:solidFill>
            </a:rPr>
            <a:t>SENSA</a:t>
          </a:r>
        </a:p>
        <a:p>
          <a:pPr rtl="0"/>
          <a:r>
            <a:rPr lang="en-GB" dirty="0" smtClean="0">
              <a:solidFill>
                <a:srgbClr val="FF0000"/>
              </a:solidFill>
            </a:rPr>
            <a:t>£700k overspend</a:t>
          </a:r>
        </a:p>
        <a:p>
          <a:pPr rtl="0"/>
          <a:r>
            <a:rPr lang="en-GB" dirty="0" smtClean="0">
              <a:solidFill>
                <a:schemeClr val="bg1"/>
              </a:solidFill>
            </a:rPr>
            <a:t>47% of budget </a:t>
          </a:r>
        </a:p>
        <a:p>
          <a:pPr rtl="0"/>
          <a:endParaRPr lang="en-GB" dirty="0">
            <a:solidFill>
              <a:srgbClr val="FF0000"/>
            </a:solidFill>
          </a:endParaRPr>
        </a:p>
      </dgm:t>
    </dgm:pt>
    <dgm:pt modelId="{9ECB479E-7A9B-41DD-8E16-504031290FC3}" type="parTrans" cxnId="{E129EDDC-83D1-4CD8-A717-2C828F5424C1}">
      <dgm:prSet/>
      <dgm:spPr/>
      <dgm:t>
        <a:bodyPr/>
        <a:lstStyle/>
        <a:p>
          <a:endParaRPr lang="en-GB"/>
        </a:p>
      </dgm:t>
    </dgm:pt>
    <dgm:pt modelId="{01EEC5BD-8023-4C93-8402-433ADFA8B5E2}" type="sibTrans" cxnId="{E129EDDC-83D1-4CD8-A717-2C828F5424C1}">
      <dgm:prSet/>
      <dgm:spPr/>
      <dgm:t>
        <a:bodyPr/>
        <a:lstStyle/>
        <a:p>
          <a:endParaRPr lang="en-GB"/>
        </a:p>
      </dgm:t>
    </dgm:pt>
    <dgm:pt modelId="{07FB07FE-291E-4F94-A882-0B06AA0874B7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Pilot: £1.5m funded from DSG reserves 2017/18 </a:t>
          </a:r>
          <a:endParaRPr lang="en-GB" dirty="0"/>
        </a:p>
      </dgm:t>
    </dgm:pt>
    <dgm:pt modelId="{D46233B4-5499-4C1D-A24F-F3EA54AB22EA}" type="parTrans" cxnId="{B83A959C-7C6F-485F-B57E-7EEA60D5FC25}">
      <dgm:prSet/>
      <dgm:spPr/>
      <dgm:t>
        <a:bodyPr/>
        <a:lstStyle/>
        <a:p>
          <a:endParaRPr lang="en-GB"/>
        </a:p>
      </dgm:t>
    </dgm:pt>
    <dgm:pt modelId="{E82616FC-8EE3-4255-ABE1-4557201CFC92}" type="sibTrans" cxnId="{B83A959C-7C6F-485F-B57E-7EEA60D5FC25}">
      <dgm:prSet/>
      <dgm:spPr/>
      <dgm:t>
        <a:bodyPr/>
        <a:lstStyle/>
        <a:p>
          <a:endParaRPr lang="en-GB"/>
        </a:p>
      </dgm:t>
    </dgm:pt>
    <dgm:pt modelId="{314EB54C-DEBD-4755-B520-FF2982D9FC62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Spend already over £900k </a:t>
          </a:r>
          <a:endParaRPr lang="en-GB" dirty="0"/>
        </a:p>
      </dgm:t>
    </dgm:pt>
    <dgm:pt modelId="{6FB0CBFC-5DDA-4185-8470-01A4FDDFEB78}" type="parTrans" cxnId="{90773F37-B710-4313-86B4-A43C36517DB1}">
      <dgm:prSet/>
      <dgm:spPr/>
      <dgm:t>
        <a:bodyPr/>
        <a:lstStyle/>
        <a:p>
          <a:endParaRPr lang="en-GB"/>
        </a:p>
      </dgm:t>
    </dgm:pt>
    <dgm:pt modelId="{263F821E-B61D-493B-8C98-88B0D39E2F25}" type="sibTrans" cxnId="{90773F37-B710-4313-86B4-A43C36517DB1}">
      <dgm:prSet/>
      <dgm:spPr/>
      <dgm:t>
        <a:bodyPr/>
        <a:lstStyle/>
        <a:p>
          <a:endParaRPr lang="en-GB"/>
        </a:p>
      </dgm:t>
    </dgm:pt>
    <dgm:pt modelId="{00697E37-A1E6-4700-9DA2-BD4EF2AE994F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dirty="0" smtClean="0"/>
            <a:t>Forecast to be £2.2m</a:t>
          </a:r>
          <a:endParaRPr lang="en-GB" dirty="0"/>
        </a:p>
      </dgm:t>
    </dgm:pt>
    <dgm:pt modelId="{5CD63764-1E6F-4750-8194-5DE725B4D6AC}" type="parTrans" cxnId="{77490E27-65E1-4B9F-B1F5-FD5D1A66E8EE}">
      <dgm:prSet/>
      <dgm:spPr/>
      <dgm:t>
        <a:bodyPr/>
        <a:lstStyle/>
        <a:p>
          <a:endParaRPr lang="en-GB"/>
        </a:p>
      </dgm:t>
    </dgm:pt>
    <dgm:pt modelId="{FA3FD490-78A6-424C-8DAD-1B95BD685A87}" type="sibTrans" cxnId="{77490E27-65E1-4B9F-B1F5-FD5D1A66E8EE}">
      <dgm:prSet/>
      <dgm:spPr/>
      <dgm:t>
        <a:bodyPr/>
        <a:lstStyle/>
        <a:p>
          <a:endParaRPr lang="en-GB"/>
        </a:p>
      </dgm:t>
    </dgm:pt>
    <dgm:pt modelId="{10E41714-4AAB-47DB-B203-995D3DC18D96}" type="pres">
      <dgm:prSet presAssocID="{2034BE88-9597-4B44-B865-AFA1ECE3A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5BB6A3-5007-4298-84E9-3635EBCF7D8F}" type="pres">
      <dgm:prSet presAssocID="{F93B49AE-CCAD-4891-8CC6-C9520A0934C1}" presName="linNode" presStyleCnt="0"/>
      <dgm:spPr/>
    </dgm:pt>
    <dgm:pt modelId="{9ADD0865-60FF-4A2A-B637-71328B756235}" type="pres">
      <dgm:prSet presAssocID="{F93B49AE-CCAD-4891-8CC6-C9520A0934C1}" presName="parentText" presStyleLbl="node1" presStyleIdx="0" presStyleCnt="1" custLinFactNeighborY="-11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59B148-6104-4843-9442-676B113F231F}" type="pres">
      <dgm:prSet presAssocID="{F93B49AE-CCAD-4891-8CC6-C9520A0934C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1900BB-3D1F-4F03-B0BD-43AC9C95CB73}" type="presOf" srcId="{07FB07FE-291E-4F94-A882-0B06AA0874B7}" destId="{6159B148-6104-4843-9442-676B113F231F}" srcOrd="0" destOrd="0" presId="urn:microsoft.com/office/officeart/2005/8/layout/vList5"/>
    <dgm:cxn modelId="{E129EDDC-83D1-4CD8-A717-2C828F5424C1}" srcId="{2034BE88-9597-4B44-B865-AFA1ECE3A132}" destId="{F93B49AE-CCAD-4891-8CC6-C9520A0934C1}" srcOrd="0" destOrd="0" parTransId="{9ECB479E-7A9B-41DD-8E16-504031290FC3}" sibTransId="{01EEC5BD-8023-4C93-8402-433ADFA8B5E2}"/>
    <dgm:cxn modelId="{4DE4A0B5-449D-40B5-B821-945B24272677}" type="presOf" srcId="{00697E37-A1E6-4700-9DA2-BD4EF2AE994F}" destId="{6159B148-6104-4843-9442-676B113F231F}" srcOrd="0" destOrd="2" presId="urn:microsoft.com/office/officeart/2005/8/layout/vList5"/>
    <dgm:cxn modelId="{E1DD9801-E6F6-4E88-A29C-4E428ECD12F1}" type="presOf" srcId="{F93B49AE-CCAD-4891-8CC6-C9520A0934C1}" destId="{9ADD0865-60FF-4A2A-B637-71328B756235}" srcOrd="0" destOrd="0" presId="urn:microsoft.com/office/officeart/2005/8/layout/vList5"/>
    <dgm:cxn modelId="{B83A959C-7C6F-485F-B57E-7EEA60D5FC25}" srcId="{F93B49AE-CCAD-4891-8CC6-C9520A0934C1}" destId="{07FB07FE-291E-4F94-A882-0B06AA0874B7}" srcOrd="0" destOrd="0" parTransId="{D46233B4-5499-4C1D-A24F-F3EA54AB22EA}" sibTransId="{E82616FC-8EE3-4255-ABE1-4557201CFC92}"/>
    <dgm:cxn modelId="{6B110B78-3DF4-4AD8-9D70-D2128CCBCC14}" type="presOf" srcId="{2034BE88-9597-4B44-B865-AFA1ECE3A132}" destId="{10E41714-4AAB-47DB-B203-995D3DC18D96}" srcOrd="0" destOrd="0" presId="urn:microsoft.com/office/officeart/2005/8/layout/vList5"/>
    <dgm:cxn modelId="{C435C77B-1B39-4F47-AD21-0BECCCFD7D50}" type="presOf" srcId="{314EB54C-DEBD-4755-B520-FF2982D9FC62}" destId="{6159B148-6104-4843-9442-676B113F231F}" srcOrd="0" destOrd="1" presId="urn:microsoft.com/office/officeart/2005/8/layout/vList5"/>
    <dgm:cxn modelId="{77490E27-65E1-4B9F-B1F5-FD5D1A66E8EE}" srcId="{F93B49AE-CCAD-4891-8CC6-C9520A0934C1}" destId="{00697E37-A1E6-4700-9DA2-BD4EF2AE994F}" srcOrd="2" destOrd="0" parTransId="{5CD63764-1E6F-4750-8194-5DE725B4D6AC}" sibTransId="{FA3FD490-78A6-424C-8DAD-1B95BD685A87}"/>
    <dgm:cxn modelId="{90773F37-B710-4313-86B4-A43C36517DB1}" srcId="{F93B49AE-CCAD-4891-8CC6-C9520A0934C1}" destId="{314EB54C-DEBD-4755-B520-FF2982D9FC62}" srcOrd="1" destOrd="0" parTransId="{6FB0CBFC-5DDA-4185-8470-01A4FDDFEB78}" sibTransId="{263F821E-B61D-493B-8C98-88B0D39E2F25}"/>
    <dgm:cxn modelId="{C283FD23-3989-4867-AEC2-D2B3F2BC47FB}" type="presParOf" srcId="{10E41714-4AAB-47DB-B203-995D3DC18D96}" destId="{CD5BB6A3-5007-4298-84E9-3635EBCF7D8F}" srcOrd="0" destOrd="0" presId="urn:microsoft.com/office/officeart/2005/8/layout/vList5"/>
    <dgm:cxn modelId="{4C7BD255-E594-4E97-BB79-64436CE33FDC}" type="presParOf" srcId="{CD5BB6A3-5007-4298-84E9-3635EBCF7D8F}" destId="{9ADD0865-60FF-4A2A-B637-71328B756235}" srcOrd="0" destOrd="0" presId="urn:microsoft.com/office/officeart/2005/8/layout/vList5"/>
    <dgm:cxn modelId="{FF3CBDFA-4527-4DD6-B5C6-96848E74407D}" type="presParOf" srcId="{CD5BB6A3-5007-4298-84E9-3635EBCF7D8F}" destId="{6159B148-6104-4843-9442-676B113F23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34BE88-9597-4B44-B865-AFA1ECE3A1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FA9EC5-67DC-46E3-BC59-F3F6628DACC8}">
      <dgm:prSet/>
      <dgm:spPr>
        <a:solidFill>
          <a:srgbClr val="6699FF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SEN top-up </a:t>
          </a:r>
        </a:p>
        <a:p>
          <a:r>
            <a:rPr lang="en-GB" dirty="0" smtClean="0">
              <a:solidFill>
                <a:srgbClr val="FF0000"/>
              </a:solidFill>
            </a:rPr>
            <a:t>£650k overspend</a:t>
          </a:r>
        </a:p>
        <a:p>
          <a:r>
            <a:rPr lang="en-GB" dirty="0" smtClean="0"/>
            <a:t> 290% of budget</a:t>
          </a:r>
          <a:endParaRPr lang="en-GB" dirty="0"/>
        </a:p>
      </dgm:t>
    </dgm:pt>
    <dgm:pt modelId="{BB64291D-63FA-40C1-82C6-C9525EF483F5}" type="parTrans" cxnId="{8A67BD23-0A08-4F98-949E-9EFDD2E3D2DA}">
      <dgm:prSet/>
      <dgm:spPr/>
      <dgm:t>
        <a:bodyPr/>
        <a:lstStyle/>
        <a:p>
          <a:endParaRPr lang="en-GB"/>
        </a:p>
      </dgm:t>
    </dgm:pt>
    <dgm:pt modelId="{74C7AD95-A844-4322-A908-F314D05A17DE}" type="sibTrans" cxnId="{8A67BD23-0A08-4F98-949E-9EFDD2E3D2DA}">
      <dgm:prSet/>
      <dgm:spPr/>
      <dgm:t>
        <a:bodyPr/>
        <a:lstStyle/>
        <a:p>
          <a:endParaRPr lang="en-GB"/>
        </a:p>
      </dgm:t>
    </dgm:pt>
    <dgm:pt modelId="{C8FFAA67-59E3-4AE9-AE86-2CC2A21790AC}">
      <dgm:prSet/>
      <dgm:spPr>
        <a:solidFill>
          <a:srgbClr val="CBF5FB">
            <a:alpha val="90000"/>
          </a:srgbClr>
        </a:solidFill>
      </dgm:spPr>
      <dgm:t>
        <a:bodyPr/>
        <a:lstStyle/>
        <a:p>
          <a:r>
            <a:rPr lang="en-GB" dirty="0" smtClean="0"/>
            <a:t>Threshold currently 3.75% of a school’s budget</a:t>
          </a:r>
          <a:endParaRPr lang="en-GB" dirty="0"/>
        </a:p>
      </dgm:t>
    </dgm:pt>
    <dgm:pt modelId="{1F5B789F-4D74-4FE2-B4AD-761930F336E0}" type="parTrans" cxnId="{9575F571-FE9A-4C1D-B24C-2E8121280C53}">
      <dgm:prSet/>
      <dgm:spPr/>
      <dgm:t>
        <a:bodyPr/>
        <a:lstStyle/>
        <a:p>
          <a:endParaRPr lang="en-GB"/>
        </a:p>
      </dgm:t>
    </dgm:pt>
    <dgm:pt modelId="{8CC1ED53-3BE3-4FE8-8EF9-442988B88C04}" type="sibTrans" cxnId="{9575F571-FE9A-4C1D-B24C-2E8121280C53}">
      <dgm:prSet/>
      <dgm:spPr/>
      <dgm:t>
        <a:bodyPr/>
        <a:lstStyle/>
        <a:p>
          <a:endParaRPr lang="en-GB"/>
        </a:p>
      </dgm:t>
    </dgm:pt>
    <dgm:pt modelId="{DDC003B3-CCA8-4AAA-B3F4-97353A54AF49}">
      <dgm:prSet/>
      <dgm:spPr>
        <a:solidFill>
          <a:srgbClr val="CBF5FB">
            <a:alpha val="90000"/>
          </a:srgbClr>
        </a:solidFill>
      </dgm:spPr>
      <dgm:t>
        <a:bodyPr/>
        <a:lstStyle/>
        <a:p>
          <a:endParaRPr lang="en-GB" dirty="0"/>
        </a:p>
      </dgm:t>
    </dgm:pt>
    <dgm:pt modelId="{EAF2A2D8-BB7E-4001-8AAB-DEF1E5BCF8BC}" type="parTrans" cxnId="{539D6C91-2356-4135-81D7-227907EC9381}">
      <dgm:prSet/>
      <dgm:spPr/>
      <dgm:t>
        <a:bodyPr/>
        <a:lstStyle/>
        <a:p>
          <a:endParaRPr lang="en-GB"/>
        </a:p>
      </dgm:t>
    </dgm:pt>
    <dgm:pt modelId="{4959978E-FAC8-4A18-85A4-EEB5501D0113}" type="sibTrans" cxnId="{539D6C91-2356-4135-81D7-227907EC9381}">
      <dgm:prSet/>
      <dgm:spPr/>
      <dgm:t>
        <a:bodyPr/>
        <a:lstStyle/>
        <a:p>
          <a:endParaRPr lang="en-GB"/>
        </a:p>
      </dgm:t>
    </dgm:pt>
    <dgm:pt modelId="{A735C0BC-DD65-4E25-AAE4-D876E83C6A96}">
      <dgm:prSet/>
      <dgm:spPr>
        <a:solidFill>
          <a:srgbClr val="CBF5FB">
            <a:alpha val="90000"/>
          </a:srgbClr>
        </a:solidFill>
      </dgm:spPr>
      <dgm:t>
        <a:bodyPr/>
        <a:lstStyle/>
        <a:p>
          <a:r>
            <a:rPr lang="en-GB" dirty="0" smtClean="0"/>
            <a:t>Budget allocation £350k</a:t>
          </a:r>
          <a:endParaRPr lang="en-GB" dirty="0"/>
        </a:p>
      </dgm:t>
    </dgm:pt>
    <dgm:pt modelId="{CCA55CB2-B323-41A1-9C84-96D4AD76E033}" type="parTrans" cxnId="{616006A0-1B55-4D3B-96E2-5318F3B072B5}">
      <dgm:prSet/>
      <dgm:spPr/>
      <dgm:t>
        <a:bodyPr/>
        <a:lstStyle/>
        <a:p>
          <a:endParaRPr lang="en-GB"/>
        </a:p>
      </dgm:t>
    </dgm:pt>
    <dgm:pt modelId="{061CD3A0-AEB4-46EE-A815-F88E0080946A}" type="sibTrans" cxnId="{616006A0-1B55-4D3B-96E2-5318F3B072B5}">
      <dgm:prSet/>
      <dgm:spPr/>
      <dgm:t>
        <a:bodyPr/>
        <a:lstStyle/>
        <a:p>
          <a:endParaRPr lang="en-GB"/>
        </a:p>
      </dgm:t>
    </dgm:pt>
    <dgm:pt modelId="{B23CA9A2-A2B9-410E-B5C8-194A6F1CAC18}">
      <dgm:prSet/>
      <dgm:spPr>
        <a:solidFill>
          <a:srgbClr val="CBF5FB">
            <a:alpha val="90000"/>
          </a:srgbClr>
        </a:solidFill>
      </dgm:spPr>
      <dgm:t>
        <a:bodyPr/>
        <a:lstStyle/>
        <a:p>
          <a:r>
            <a:rPr lang="en-GB" dirty="0" smtClean="0"/>
            <a:t>Total forecast spend £1m</a:t>
          </a:r>
          <a:endParaRPr lang="en-GB" dirty="0"/>
        </a:p>
      </dgm:t>
    </dgm:pt>
    <dgm:pt modelId="{4C95F272-482C-4889-B6F4-3AE7C1652FD7}" type="parTrans" cxnId="{8A746EE0-7F58-4250-8165-E021E8733A83}">
      <dgm:prSet/>
      <dgm:spPr/>
      <dgm:t>
        <a:bodyPr/>
        <a:lstStyle/>
        <a:p>
          <a:endParaRPr lang="en-GB"/>
        </a:p>
      </dgm:t>
    </dgm:pt>
    <dgm:pt modelId="{B72B409D-5455-4DDB-B494-D81AAD4598A7}" type="sibTrans" cxnId="{8A746EE0-7F58-4250-8165-E021E8733A83}">
      <dgm:prSet/>
      <dgm:spPr/>
      <dgm:t>
        <a:bodyPr/>
        <a:lstStyle/>
        <a:p>
          <a:endParaRPr lang="en-GB"/>
        </a:p>
      </dgm:t>
    </dgm:pt>
    <dgm:pt modelId="{E77F62D1-0E9B-4B41-878D-2556703515BA}">
      <dgm:prSet/>
      <dgm:spPr>
        <a:solidFill>
          <a:srgbClr val="CBF5FB">
            <a:alpha val="90000"/>
          </a:srgbClr>
        </a:solidFill>
      </dgm:spPr>
      <dgm:t>
        <a:bodyPr/>
        <a:lstStyle/>
        <a:p>
          <a:r>
            <a:rPr lang="en-GB" dirty="0" smtClean="0"/>
            <a:t>Disproportionate SEN spend</a:t>
          </a:r>
          <a:endParaRPr lang="en-GB" dirty="0"/>
        </a:p>
      </dgm:t>
    </dgm:pt>
    <dgm:pt modelId="{BE12F706-A997-4D2C-A4F4-96DA5864EDEE}" type="parTrans" cxnId="{64B28533-4FCF-46A2-A514-DF2A9062DE6A}">
      <dgm:prSet/>
      <dgm:spPr/>
    </dgm:pt>
    <dgm:pt modelId="{F4054DC6-184D-4767-BB04-656A0413EF50}" type="sibTrans" cxnId="{64B28533-4FCF-46A2-A514-DF2A9062DE6A}">
      <dgm:prSet/>
      <dgm:spPr/>
    </dgm:pt>
    <dgm:pt modelId="{10E41714-4AAB-47DB-B203-995D3DC18D96}" type="pres">
      <dgm:prSet presAssocID="{2034BE88-9597-4B44-B865-AFA1ECE3A1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5B8F950-F60B-44CF-B280-F0A5F833112E}" type="pres">
      <dgm:prSet presAssocID="{04FA9EC5-67DC-46E3-BC59-F3F6628DACC8}" presName="linNode" presStyleCnt="0"/>
      <dgm:spPr/>
    </dgm:pt>
    <dgm:pt modelId="{A2AA644B-63A5-4CAC-8EBC-200AE01A7126}" type="pres">
      <dgm:prSet presAssocID="{04FA9EC5-67DC-46E3-BC59-F3F6628DACC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423138-14B7-4303-AFF5-7A7118DBC2D2}" type="pres">
      <dgm:prSet presAssocID="{04FA9EC5-67DC-46E3-BC59-F3F6628DACC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61E8F1-7B0F-4E45-B59C-452B8D3A14E1}" type="presOf" srcId="{C8FFAA67-59E3-4AE9-AE86-2CC2A21790AC}" destId="{40423138-14B7-4303-AFF5-7A7118DBC2D2}" srcOrd="0" destOrd="1" presId="urn:microsoft.com/office/officeart/2005/8/layout/vList5"/>
    <dgm:cxn modelId="{0B588CA7-0085-475F-8616-FBF86A7C5613}" type="presOf" srcId="{A735C0BC-DD65-4E25-AAE4-D876E83C6A96}" destId="{40423138-14B7-4303-AFF5-7A7118DBC2D2}" srcOrd="0" destOrd="2" presId="urn:microsoft.com/office/officeart/2005/8/layout/vList5"/>
    <dgm:cxn modelId="{616006A0-1B55-4D3B-96E2-5318F3B072B5}" srcId="{04FA9EC5-67DC-46E3-BC59-F3F6628DACC8}" destId="{A735C0BC-DD65-4E25-AAE4-D876E83C6A96}" srcOrd="2" destOrd="0" parTransId="{CCA55CB2-B323-41A1-9C84-96D4AD76E033}" sibTransId="{061CD3A0-AEB4-46EE-A815-F88E0080946A}"/>
    <dgm:cxn modelId="{64B28533-4FCF-46A2-A514-DF2A9062DE6A}" srcId="{04FA9EC5-67DC-46E3-BC59-F3F6628DACC8}" destId="{E77F62D1-0E9B-4B41-878D-2556703515BA}" srcOrd="0" destOrd="0" parTransId="{BE12F706-A997-4D2C-A4F4-96DA5864EDEE}" sibTransId="{F4054DC6-184D-4767-BB04-656A0413EF50}"/>
    <dgm:cxn modelId="{9575F571-FE9A-4C1D-B24C-2E8121280C53}" srcId="{04FA9EC5-67DC-46E3-BC59-F3F6628DACC8}" destId="{C8FFAA67-59E3-4AE9-AE86-2CC2A21790AC}" srcOrd="1" destOrd="0" parTransId="{1F5B789F-4D74-4FE2-B4AD-761930F336E0}" sibTransId="{8CC1ED53-3BE3-4FE8-8EF9-442988B88C04}"/>
    <dgm:cxn modelId="{376C1312-F549-41D6-BB73-E429E6EC8957}" type="presOf" srcId="{B23CA9A2-A2B9-410E-B5C8-194A6F1CAC18}" destId="{40423138-14B7-4303-AFF5-7A7118DBC2D2}" srcOrd="0" destOrd="3" presId="urn:microsoft.com/office/officeart/2005/8/layout/vList5"/>
    <dgm:cxn modelId="{AF089C18-15A2-4BC1-9C4C-F1FA38F10255}" type="presOf" srcId="{2034BE88-9597-4B44-B865-AFA1ECE3A132}" destId="{10E41714-4AAB-47DB-B203-995D3DC18D96}" srcOrd="0" destOrd="0" presId="urn:microsoft.com/office/officeart/2005/8/layout/vList5"/>
    <dgm:cxn modelId="{8A67BD23-0A08-4F98-949E-9EFDD2E3D2DA}" srcId="{2034BE88-9597-4B44-B865-AFA1ECE3A132}" destId="{04FA9EC5-67DC-46E3-BC59-F3F6628DACC8}" srcOrd="0" destOrd="0" parTransId="{BB64291D-63FA-40C1-82C6-C9525EF483F5}" sibTransId="{74C7AD95-A844-4322-A908-F314D05A17DE}"/>
    <dgm:cxn modelId="{CB6CC996-8F69-47D1-BB49-6E7D4635745A}" type="presOf" srcId="{04FA9EC5-67DC-46E3-BC59-F3F6628DACC8}" destId="{A2AA644B-63A5-4CAC-8EBC-200AE01A7126}" srcOrd="0" destOrd="0" presId="urn:microsoft.com/office/officeart/2005/8/layout/vList5"/>
    <dgm:cxn modelId="{D3886C85-2C01-4EF1-B95E-FB10ED825121}" type="presOf" srcId="{E77F62D1-0E9B-4B41-878D-2556703515BA}" destId="{40423138-14B7-4303-AFF5-7A7118DBC2D2}" srcOrd="0" destOrd="0" presId="urn:microsoft.com/office/officeart/2005/8/layout/vList5"/>
    <dgm:cxn modelId="{8A746EE0-7F58-4250-8165-E021E8733A83}" srcId="{04FA9EC5-67DC-46E3-BC59-F3F6628DACC8}" destId="{B23CA9A2-A2B9-410E-B5C8-194A6F1CAC18}" srcOrd="3" destOrd="0" parTransId="{4C95F272-482C-4889-B6F4-3AE7C1652FD7}" sibTransId="{B72B409D-5455-4DDB-B494-D81AAD4598A7}"/>
    <dgm:cxn modelId="{539D6C91-2356-4135-81D7-227907EC9381}" srcId="{04FA9EC5-67DC-46E3-BC59-F3F6628DACC8}" destId="{DDC003B3-CCA8-4AAA-B3F4-97353A54AF49}" srcOrd="4" destOrd="0" parTransId="{EAF2A2D8-BB7E-4001-8AAB-DEF1E5BCF8BC}" sibTransId="{4959978E-FAC8-4A18-85A4-EEB5501D0113}"/>
    <dgm:cxn modelId="{122B1F6F-C54C-41CE-ACB8-62288A579FA5}" type="presOf" srcId="{DDC003B3-CCA8-4AAA-B3F4-97353A54AF49}" destId="{40423138-14B7-4303-AFF5-7A7118DBC2D2}" srcOrd="0" destOrd="4" presId="urn:microsoft.com/office/officeart/2005/8/layout/vList5"/>
    <dgm:cxn modelId="{FE4B08F6-8396-4972-A7D9-0693C9CBA3D3}" type="presParOf" srcId="{10E41714-4AAB-47DB-B203-995D3DC18D96}" destId="{85B8F950-F60B-44CF-B280-F0A5F833112E}" srcOrd="0" destOrd="0" presId="urn:microsoft.com/office/officeart/2005/8/layout/vList5"/>
    <dgm:cxn modelId="{93BB054B-6AF2-4660-BD3B-7124EDD96675}" type="presParOf" srcId="{85B8F950-F60B-44CF-B280-F0A5F833112E}" destId="{A2AA644B-63A5-4CAC-8EBC-200AE01A7126}" srcOrd="0" destOrd="0" presId="urn:microsoft.com/office/officeart/2005/8/layout/vList5"/>
    <dgm:cxn modelId="{50B69DDD-1BD7-4015-B1B7-6D72190BE236}" type="presParOf" srcId="{85B8F950-F60B-44CF-B280-F0A5F833112E}" destId="{40423138-14B7-4303-AFF5-7A7118DBC2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754943-3B81-4E08-A030-4FFD3EF8A6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C2BF53-63A9-43C2-8E05-EF0A90BAB145}">
      <dgm:prSet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</a:rPr>
            <a:t>Top up Funding for Special Schools </a:t>
          </a:r>
        </a:p>
        <a:p>
          <a:pPr rtl="0"/>
          <a:r>
            <a:rPr lang="en-GB" b="0" dirty="0" smtClean="0">
              <a:solidFill>
                <a:schemeClr val="tx1"/>
              </a:solidFill>
            </a:rPr>
            <a:t> </a:t>
          </a:r>
          <a:r>
            <a:rPr lang="en-GB" b="0" dirty="0" smtClean="0">
              <a:solidFill>
                <a:srgbClr val="FF0000"/>
              </a:solidFill>
            </a:rPr>
            <a:t>£694k overspend </a:t>
          </a:r>
        </a:p>
        <a:p>
          <a:pPr rtl="0"/>
          <a:r>
            <a:rPr lang="en-GB" b="0" dirty="0" smtClean="0"/>
            <a:t>4% of the budget </a:t>
          </a:r>
          <a:endParaRPr lang="en-GB" b="0" dirty="0">
            <a:solidFill>
              <a:srgbClr val="FF0000"/>
            </a:solidFill>
          </a:endParaRPr>
        </a:p>
      </dgm:t>
    </dgm:pt>
    <dgm:pt modelId="{2A011845-5A60-41F9-A018-07B4F34F29CD}" type="parTrans" cxnId="{23EC6D5C-1E98-46D4-B1B7-A7C7822BAFAC}">
      <dgm:prSet/>
      <dgm:spPr/>
      <dgm:t>
        <a:bodyPr/>
        <a:lstStyle/>
        <a:p>
          <a:endParaRPr lang="en-GB"/>
        </a:p>
      </dgm:t>
    </dgm:pt>
    <dgm:pt modelId="{0278AC6F-08B5-466E-9F5E-61067EC0D7A8}" type="sibTrans" cxnId="{23EC6D5C-1E98-46D4-B1B7-A7C7822BAFAC}">
      <dgm:prSet/>
      <dgm:spPr/>
      <dgm:t>
        <a:bodyPr/>
        <a:lstStyle/>
        <a:p>
          <a:endParaRPr lang="en-GB"/>
        </a:p>
      </dgm:t>
    </dgm:pt>
    <dgm:pt modelId="{FB93C4E4-0B92-47E7-9B54-4A1932C003CC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endParaRPr lang="en-GB" b="0" dirty="0"/>
        </a:p>
      </dgm:t>
    </dgm:pt>
    <dgm:pt modelId="{A43BFDEA-1273-4490-8BD9-4F0238575E3A}" type="parTrans" cxnId="{D5B5E267-13A0-4328-9FA6-1AC52D8528ED}">
      <dgm:prSet/>
      <dgm:spPr/>
      <dgm:t>
        <a:bodyPr/>
        <a:lstStyle/>
        <a:p>
          <a:endParaRPr lang="en-GB"/>
        </a:p>
      </dgm:t>
    </dgm:pt>
    <dgm:pt modelId="{CA77C317-BF95-472A-9139-84CE0AA63339}" type="sibTrans" cxnId="{D5B5E267-13A0-4328-9FA6-1AC52D8528ED}">
      <dgm:prSet/>
      <dgm:spPr/>
      <dgm:t>
        <a:bodyPr/>
        <a:lstStyle/>
        <a:p>
          <a:endParaRPr lang="en-GB"/>
        </a:p>
      </dgm:t>
    </dgm:pt>
    <dgm:pt modelId="{894D220B-3D7C-4328-B1B0-B677666F70DC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b="0" dirty="0" smtClean="0"/>
            <a:t>Number of pupils in special schools up 2% </a:t>
          </a:r>
          <a:endParaRPr lang="en-GB" b="0" dirty="0"/>
        </a:p>
      </dgm:t>
    </dgm:pt>
    <dgm:pt modelId="{4D33114E-2B3A-4696-9EF7-582F0F75B7CE}" type="parTrans" cxnId="{B58AC28E-B046-4792-A6E3-021EF48D4180}">
      <dgm:prSet/>
      <dgm:spPr/>
      <dgm:t>
        <a:bodyPr/>
        <a:lstStyle/>
        <a:p>
          <a:endParaRPr lang="en-GB"/>
        </a:p>
      </dgm:t>
    </dgm:pt>
    <dgm:pt modelId="{60779B0D-4B73-4D1E-B19B-112E8F44B1D3}" type="sibTrans" cxnId="{B58AC28E-B046-4792-A6E3-021EF48D4180}">
      <dgm:prSet/>
      <dgm:spPr/>
      <dgm:t>
        <a:bodyPr/>
        <a:lstStyle/>
        <a:p>
          <a:endParaRPr lang="en-GB"/>
        </a:p>
      </dgm:t>
    </dgm:pt>
    <dgm:pt modelId="{0AB97C8D-2E03-4FC8-800B-8B889EFD7565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b="0" dirty="0" smtClean="0"/>
            <a:t>Increased levels of assessed needs</a:t>
          </a:r>
          <a:endParaRPr lang="en-GB" b="0" dirty="0"/>
        </a:p>
      </dgm:t>
    </dgm:pt>
    <dgm:pt modelId="{CCB21673-2D92-4E56-83B5-8B25FF066D75}" type="parTrans" cxnId="{B0864AC5-98AF-4CFA-93B7-15AA83B50300}">
      <dgm:prSet/>
      <dgm:spPr/>
      <dgm:t>
        <a:bodyPr/>
        <a:lstStyle/>
        <a:p>
          <a:endParaRPr lang="en-GB"/>
        </a:p>
      </dgm:t>
    </dgm:pt>
    <dgm:pt modelId="{1C525429-F548-4577-98B5-BE09BB25B9AD}" type="sibTrans" cxnId="{B0864AC5-98AF-4CFA-93B7-15AA83B50300}">
      <dgm:prSet/>
      <dgm:spPr/>
      <dgm:t>
        <a:bodyPr/>
        <a:lstStyle/>
        <a:p>
          <a:endParaRPr lang="en-GB"/>
        </a:p>
      </dgm:t>
    </dgm:pt>
    <dgm:pt modelId="{BF89BD56-2743-4CAA-944E-A5F4A29015B5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b="0" dirty="0" smtClean="0"/>
            <a:t>More pupils on a higher ‘Step’ </a:t>
          </a:r>
          <a:endParaRPr lang="en-GB" b="0" dirty="0"/>
        </a:p>
      </dgm:t>
    </dgm:pt>
    <dgm:pt modelId="{AFD4D1E3-5D61-4A80-94FD-97DB7E94AF96}" type="parTrans" cxnId="{E34CEFC9-A98B-4F20-965E-9BA54CDD81F6}">
      <dgm:prSet/>
      <dgm:spPr/>
      <dgm:t>
        <a:bodyPr/>
        <a:lstStyle/>
        <a:p>
          <a:endParaRPr lang="en-GB"/>
        </a:p>
      </dgm:t>
    </dgm:pt>
    <dgm:pt modelId="{83CFEB60-AC64-46DA-B675-C72A35318B1E}" type="sibTrans" cxnId="{E34CEFC9-A98B-4F20-965E-9BA54CDD81F6}">
      <dgm:prSet/>
      <dgm:spPr/>
      <dgm:t>
        <a:bodyPr/>
        <a:lstStyle/>
        <a:p>
          <a:endParaRPr lang="en-GB"/>
        </a:p>
      </dgm:t>
    </dgm:pt>
    <dgm:pt modelId="{11373725-2CBB-4FEE-8518-1CFD5DD45133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b="0" dirty="0" smtClean="0"/>
            <a:t>Additional post-16 places needed</a:t>
          </a:r>
          <a:endParaRPr lang="en-GB" b="0" dirty="0"/>
        </a:p>
      </dgm:t>
    </dgm:pt>
    <dgm:pt modelId="{47ECED25-734C-48C6-8572-5B6427B851DF}" type="parTrans" cxnId="{70CFA625-37AD-46B0-8818-8CC3EFBB72B1}">
      <dgm:prSet/>
      <dgm:spPr/>
      <dgm:t>
        <a:bodyPr/>
        <a:lstStyle/>
        <a:p>
          <a:endParaRPr lang="en-GB"/>
        </a:p>
      </dgm:t>
    </dgm:pt>
    <dgm:pt modelId="{2647526E-AA2C-4088-800B-50C11E7D235F}" type="sibTrans" cxnId="{70CFA625-37AD-46B0-8818-8CC3EFBB72B1}">
      <dgm:prSet/>
      <dgm:spPr/>
      <dgm:t>
        <a:bodyPr/>
        <a:lstStyle/>
        <a:p>
          <a:endParaRPr lang="en-GB"/>
        </a:p>
      </dgm:t>
    </dgm:pt>
    <dgm:pt modelId="{5DE983FC-2A2C-4698-A7B8-3CACB863C802}" type="pres">
      <dgm:prSet presAssocID="{26754943-3B81-4E08-A030-4FFD3EF8A6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4BAB00-3715-4B94-A03F-4400150D11FC}" type="pres">
      <dgm:prSet presAssocID="{59C2BF53-63A9-43C2-8E05-EF0A90BAB145}" presName="linNode" presStyleCnt="0"/>
      <dgm:spPr/>
    </dgm:pt>
    <dgm:pt modelId="{0D53527E-1F4B-471A-811D-4A66FF0597D4}" type="pres">
      <dgm:prSet presAssocID="{59C2BF53-63A9-43C2-8E05-EF0A90BAB1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9A762E-808F-4F72-9A10-CBE50FF26442}" type="pres">
      <dgm:prSet presAssocID="{59C2BF53-63A9-43C2-8E05-EF0A90BAB1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72DC30-9B3F-4724-9627-4C4D52F5AF13}" type="presOf" srcId="{BF89BD56-2743-4CAA-944E-A5F4A29015B5}" destId="{349A762E-808F-4F72-9A10-CBE50FF26442}" srcOrd="0" destOrd="3" presId="urn:microsoft.com/office/officeart/2005/8/layout/vList5"/>
    <dgm:cxn modelId="{D5B5E267-13A0-4328-9FA6-1AC52D8528ED}" srcId="{59C2BF53-63A9-43C2-8E05-EF0A90BAB145}" destId="{FB93C4E4-0B92-47E7-9B54-4A1932C003CC}" srcOrd="0" destOrd="0" parTransId="{A43BFDEA-1273-4490-8BD9-4F0238575E3A}" sibTransId="{CA77C317-BF95-472A-9139-84CE0AA63339}"/>
    <dgm:cxn modelId="{615334A8-EC31-4EE5-B44D-54D68B62734C}" type="presOf" srcId="{26754943-3B81-4E08-A030-4FFD3EF8A6CA}" destId="{5DE983FC-2A2C-4698-A7B8-3CACB863C802}" srcOrd="0" destOrd="0" presId="urn:microsoft.com/office/officeart/2005/8/layout/vList5"/>
    <dgm:cxn modelId="{7EC1628C-D933-4DCA-B748-97E92D1A1932}" type="presOf" srcId="{0AB97C8D-2E03-4FC8-800B-8B889EFD7565}" destId="{349A762E-808F-4F72-9A10-CBE50FF26442}" srcOrd="0" destOrd="2" presId="urn:microsoft.com/office/officeart/2005/8/layout/vList5"/>
    <dgm:cxn modelId="{108E5077-2645-43CE-BE8B-E1C840289E74}" type="presOf" srcId="{59C2BF53-63A9-43C2-8E05-EF0A90BAB145}" destId="{0D53527E-1F4B-471A-811D-4A66FF0597D4}" srcOrd="0" destOrd="0" presId="urn:microsoft.com/office/officeart/2005/8/layout/vList5"/>
    <dgm:cxn modelId="{B427E7AA-A7DE-4F04-9CC3-C4A155582312}" type="presOf" srcId="{FB93C4E4-0B92-47E7-9B54-4A1932C003CC}" destId="{349A762E-808F-4F72-9A10-CBE50FF26442}" srcOrd="0" destOrd="0" presId="urn:microsoft.com/office/officeart/2005/8/layout/vList5"/>
    <dgm:cxn modelId="{E34CEFC9-A98B-4F20-965E-9BA54CDD81F6}" srcId="{59C2BF53-63A9-43C2-8E05-EF0A90BAB145}" destId="{BF89BD56-2743-4CAA-944E-A5F4A29015B5}" srcOrd="3" destOrd="0" parTransId="{AFD4D1E3-5D61-4A80-94FD-97DB7E94AF96}" sibTransId="{83CFEB60-AC64-46DA-B675-C72A35318B1E}"/>
    <dgm:cxn modelId="{B58AC28E-B046-4792-A6E3-021EF48D4180}" srcId="{59C2BF53-63A9-43C2-8E05-EF0A90BAB145}" destId="{894D220B-3D7C-4328-B1B0-B677666F70DC}" srcOrd="1" destOrd="0" parTransId="{4D33114E-2B3A-4696-9EF7-582F0F75B7CE}" sibTransId="{60779B0D-4B73-4D1E-B19B-112E8F44B1D3}"/>
    <dgm:cxn modelId="{23EC6D5C-1E98-46D4-B1B7-A7C7822BAFAC}" srcId="{26754943-3B81-4E08-A030-4FFD3EF8A6CA}" destId="{59C2BF53-63A9-43C2-8E05-EF0A90BAB145}" srcOrd="0" destOrd="0" parTransId="{2A011845-5A60-41F9-A018-07B4F34F29CD}" sibTransId="{0278AC6F-08B5-466E-9F5E-61067EC0D7A8}"/>
    <dgm:cxn modelId="{70CFA625-37AD-46B0-8818-8CC3EFBB72B1}" srcId="{59C2BF53-63A9-43C2-8E05-EF0A90BAB145}" destId="{11373725-2CBB-4FEE-8518-1CFD5DD45133}" srcOrd="4" destOrd="0" parTransId="{47ECED25-734C-48C6-8572-5B6427B851DF}" sibTransId="{2647526E-AA2C-4088-800B-50C11E7D235F}"/>
    <dgm:cxn modelId="{5971B9BB-63F4-4D10-BC79-66E3E7341EC8}" type="presOf" srcId="{894D220B-3D7C-4328-B1B0-B677666F70DC}" destId="{349A762E-808F-4F72-9A10-CBE50FF26442}" srcOrd="0" destOrd="1" presId="urn:microsoft.com/office/officeart/2005/8/layout/vList5"/>
    <dgm:cxn modelId="{3C5513A7-D482-45AF-8155-2491B18F746B}" type="presOf" srcId="{11373725-2CBB-4FEE-8518-1CFD5DD45133}" destId="{349A762E-808F-4F72-9A10-CBE50FF26442}" srcOrd="0" destOrd="4" presId="urn:microsoft.com/office/officeart/2005/8/layout/vList5"/>
    <dgm:cxn modelId="{B0864AC5-98AF-4CFA-93B7-15AA83B50300}" srcId="{59C2BF53-63A9-43C2-8E05-EF0A90BAB145}" destId="{0AB97C8D-2E03-4FC8-800B-8B889EFD7565}" srcOrd="2" destOrd="0" parTransId="{CCB21673-2D92-4E56-83B5-8B25FF066D75}" sibTransId="{1C525429-F548-4577-98B5-BE09BB25B9AD}"/>
    <dgm:cxn modelId="{5503557B-32AE-4EFE-AB4C-235778C4955F}" type="presParOf" srcId="{5DE983FC-2A2C-4698-A7B8-3CACB863C802}" destId="{5F4BAB00-3715-4B94-A03F-4400150D11FC}" srcOrd="0" destOrd="0" presId="urn:microsoft.com/office/officeart/2005/8/layout/vList5"/>
    <dgm:cxn modelId="{B904BFB2-4D0A-4A2F-88BE-6CB565462CE9}" type="presParOf" srcId="{5F4BAB00-3715-4B94-A03F-4400150D11FC}" destId="{0D53527E-1F4B-471A-811D-4A66FF0597D4}" srcOrd="0" destOrd="0" presId="urn:microsoft.com/office/officeart/2005/8/layout/vList5"/>
    <dgm:cxn modelId="{387F0713-9397-4924-A412-70CDE87A67F8}" type="presParOf" srcId="{5F4BAB00-3715-4B94-A03F-4400150D11FC}" destId="{349A762E-808F-4F72-9A10-CBE50FF264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5E1BCF-1F5F-442E-B184-3B92833975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CEE079-D1DA-459F-B7B8-A278AC113ABA}">
      <dgm:prSet/>
      <dgm:spPr>
        <a:solidFill>
          <a:srgbClr val="6699FF"/>
        </a:solidFill>
      </dgm:spPr>
      <dgm:t>
        <a:bodyPr/>
        <a:lstStyle/>
        <a:p>
          <a:pPr rtl="0"/>
          <a:r>
            <a:rPr lang="en-GB" b="0" dirty="0" smtClean="0">
              <a:solidFill>
                <a:schemeClr val="tx1"/>
              </a:solidFill>
            </a:rPr>
            <a:t>Top up Funding for Other LA  Schools</a:t>
          </a:r>
        </a:p>
        <a:p>
          <a:pPr rtl="0"/>
          <a:r>
            <a:rPr lang="en-GB" b="0" dirty="0" smtClean="0">
              <a:solidFill>
                <a:srgbClr val="FF0000"/>
              </a:solidFill>
            </a:rPr>
            <a:t>£249k overspend</a:t>
          </a:r>
        </a:p>
        <a:p>
          <a:pPr rtl="0"/>
          <a:r>
            <a:rPr lang="en-GB" b="0" dirty="0" smtClean="0"/>
            <a:t>8% of the budget</a:t>
          </a:r>
          <a:r>
            <a:rPr lang="en-GB" b="0" dirty="0" smtClean="0">
              <a:solidFill>
                <a:srgbClr val="FF0000"/>
              </a:solidFill>
            </a:rPr>
            <a:t> </a:t>
          </a:r>
          <a:r>
            <a:rPr lang="en-GB" b="1" dirty="0" smtClean="0"/>
            <a:t> </a:t>
          </a:r>
          <a:endParaRPr lang="en-GB" dirty="0"/>
        </a:p>
      </dgm:t>
    </dgm:pt>
    <dgm:pt modelId="{138ABF2F-5BF3-4DB2-85DE-ABC0731B5AEB}" type="parTrans" cxnId="{9CA62C0D-1516-4D97-B3D1-162B622DC4EA}">
      <dgm:prSet/>
      <dgm:spPr/>
      <dgm:t>
        <a:bodyPr/>
        <a:lstStyle/>
        <a:p>
          <a:endParaRPr lang="en-GB"/>
        </a:p>
      </dgm:t>
    </dgm:pt>
    <dgm:pt modelId="{C426C491-D9AB-48EC-940F-E61C5AE2785C}" type="sibTrans" cxnId="{9CA62C0D-1516-4D97-B3D1-162B622DC4EA}">
      <dgm:prSet/>
      <dgm:spPr/>
      <dgm:t>
        <a:bodyPr/>
        <a:lstStyle/>
        <a:p>
          <a:endParaRPr lang="en-GB"/>
        </a:p>
      </dgm:t>
    </dgm:pt>
    <dgm:pt modelId="{B739650B-E08E-4824-A861-9608E7D5BD6E}">
      <dgm:prSet/>
      <dgm:spPr>
        <a:solidFill>
          <a:srgbClr val="CBF5FB">
            <a:alpha val="90000"/>
          </a:srgbClr>
        </a:solidFill>
      </dgm:spPr>
      <dgm:t>
        <a:bodyPr/>
        <a:lstStyle/>
        <a:p>
          <a:pPr rtl="0"/>
          <a:r>
            <a:rPr lang="en-GB" b="0" dirty="0" smtClean="0"/>
            <a:t>Additional placements made in other Local Authority schools, some of which are high cost, residential placements</a:t>
          </a:r>
          <a:endParaRPr lang="en-GB" b="0" dirty="0"/>
        </a:p>
      </dgm:t>
    </dgm:pt>
    <dgm:pt modelId="{72E92DA3-6746-444C-AC16-6C74CE0F1523}" type="parTrans" cxnId="{09D6DEEE-05A2-485C-A5A1-C5301B5510CD}">
      <dgm:prSet/>
      <dgm:spPr/>
      <dgm:t>
        <a:bodyPr/>
        <a:lstStyle/>
        <a:p>
          <a:endParaRPr lang="en-GB"/>
        </a:p>
      </dgm:t>
    </dgm:pt>
    <dgm:pt modelId="{155A68B4-6193-4466-984D-20DB4ABFCFAB}" type="sibTrans" cxnId="{09D6DEEE-05A2-485C-A5A1-C5301B5510CD}">
      <dgm:prSet/>
      <dgm:spPr/>
      <dgm:t>
        <a:bodyPr/>
        <a:lstStyle/>
        <a:p>
          <a:endParaRPr lang="en-GB"/>
        </a:p>
      </dgm:t>
    </dgm:pt>
    <dgm:pt modelId="{DE7FDCDE-0B19-425C-9331-6D40C5EB4C29}" type="pres">
      <dgm:prSet presAssocID="{925E1BCF-1F5F-442E-B184-3B92833975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FC7D9F-BF86-4F6E-B3CE-3494CD11C01B}" type="pres">
      <dgm:prSet presAssocID="{B1CEE079-D1DA-459F-B7B8-A278AC113ABA}" presName="linNode" presStyleCnt="0"/>
      <dgm:spPr/>
    </dgm:pt>
    <dgm:pt modelId="{ED937E67-C578-438B-B5E6-6F607F015B3E}" type="pres">
      <dgm:prSet presAssocID="{B1CEE079-D1DA-459F-B7B8-A278AC113AB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0DAB03-C6BC-43E0-B3F5-27AC1C0D19FF}" type="pres">
      <dgm:prSet presAssocID="{B1CEE079-D1DA-459F-B7B8-A278AC113AB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7D51E9-C1FB-4116-B92E-0C426B7EF05D}" type="presOf" srcId="{B1CEE079-D1DA-459F-B7B8-A278AC113ABA}" destId="{ED937E67-C578-438B-B5E6-6F607F015B3E}" srcOrd="0" destOrd="0" presId="urn:microsoft.com/office/officeart/2005/8/layout/vList5"/>
    <dgm:cxn modelId="{09D6DEEE-05A2-485C-A5A1-C5301B5510CD}" srcId="{B1CEE079-D1DA-459F-B7B8-A278AC113ABA}" destId="{B739650B-E08E-4824-A861-9608E7D5BD6E}" srcOrd="0" destOrd="0" parTransId="{72E92DA3-6746-444C-AC16-6C74CE0F1523}" sibTransId="{155A68B4-6193-4466-984D-20DB4ABFCFAB}"/>
    <dgm:cxn modelId="{A01E0F7A-3DC2-4593-B0AC-1B765AC1C2EC}" type="presOf" srcId="{B739650B-E08E-4824-A861-9608E7D5BD6E}" destId="{8C0DAB03-C6BC-43E0-B3F5-27AC1C0D19FF}" srcOrd="0" destOrd="0" presId="urn:microsoft.com/office/officeart/2005/8/layout/vList5"/>
    <dgm:cxn modelId="{884EF86B-7939-4502-9C11-C985E5785436}" type="presOf" srcId="{925E1BCF-1F5F-442E-B184-3B928339754C}" destId="{DE7FDCDE-0B19-425C-9331-6D40C5EB4C29}" srcOrd="0" destOrd="0" presId="urn:microsoft.com/office/officeart/2005/8/layout/vList5"/>
    <dgm:cxn modelId="{9CA62C0D-1516-4D97-B3D1-162B622DC4EA}" srcId="{925E1BCF-1F5F-442E-B184-3B928339754C}" destId="{B1CEE079-D1DA-459F-B7B8-A278AC113ABA}" srcOrd="0" destOrd="0" parTransId="{138ABF2F-5BF3-4DB2-85DE-ABC0731B5AEB}" sibTransId="{C426C491-D9AB-48EC-940F-E61C5AE2785C}"/>
    <dgm:cxn modelId="{34C44E7E-8507-4317-9A3D-3D7F12A68E23}" type="presParOf" srcId="{DE7FDCDE-0B19-425C-9331-6D40C5EB4C29}" destId="{7BFC7D9F-BF86-4F6E-B3CE-3494CD11C01B}" srcOrd="0" destOrd="0" presId="urn:microsoft.com/office/officeart/2005/8/layout/vList5"/>
    <dgm:cxn modelId="{584595ED-2291-4051-89BF-9FDE0F1C246C}" type="presParOf" srcId="{7BFC7D9F-BF86-4F6E-B3CE-3494CD11C01B}" destId="{ED937E67-C578-438B-B5E6-6F607F015B3E}" srcOrd="0" destOrd="0" presId="urn:microsoft.com/office/officeart/2005/8/layout/vList5"/>
    <dgm:cxn modelId="{007C9DD9-D7C2-4738-9443-B1DAFD466E98}" type="presParOf" srcId="{7BFC7D9F-BF86-4F6E-B3CE-3494CD11C01B}" destId="{8C0DAB03-C6BC-43E0-B3F5-27AC1C0D19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ED4EA-23B9-44BC-AE0D-3AFB9D45F480}">
      <dsp:nvSpPr>
        <dsp:cNvPr id="0" name=""/>
        <dsp:cNvSpPr/>
      </dsp:nvSpPr>
      <dsp:spPr>
        <a:xfrm>
          <a:off x="0" y="14213"/>
          <a:ext cx="820891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>
              <a:solidFill>
                <a:schemeClr val="tx1"/>
              </a:solidFill>
            </a:rPr>
            <a:t>Forecast year end 2017/18</a:t>
          </a:r>
          <a:endParaRPr lang="en-GB" sz="4900" kern="1200" dirty="0">
            <a:solidFill>
              <a:schemeClr val="tx1"/>
            </a:solidFill>
          </a:endParaRPr>
        </a:p>
      </dsp:txBody>
      <dsp:txXfrm>
        <a:off x="55972" y="70185"/>
        <a:ext cx="8096967" cy="1034656"/>
      </dsp:txXfrm>
    </dsp:sp>
    <dsp:sp modelId="{3957E364-1BD8-433A-8B00-9418E0C5DA65}">
      <dsp:nvSpPr>
        <dsp:cNvPr id="0" name=""/>
        <dsp:cNvSpPr/>
      </dsp:nvSpPr>
      <dsp:spPr>
        <a:xfrm>
          <a:off x="0" y="1303119"/>
          <a:ext cx="820891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>
              <a:solidFill>
                <a:schemeClr val="tx1"/>
              </a:solidFill>
            </a:rPr>
            <a:t>National </a:t>
          </a:r>
          <a:r>
            <a:rPr lang="en-GB" sz="4900" kern="1200" dirty="0">
              <a:solidFill>
                <a:schemeClr val="tx1"/>
              </a:solidFill>
            </a:rPr>
            <a:t>Funding Formula</a:t>
          </a:r>
        </a:p>
      </dsp:txBody>
      <dsp:txXfrm>
        <a:off x="55972" y="1359091"/>
        <a:ext cx="8096967" cy="1034656"/>
      </dsp:txXfrm>
    </dsp:sp>
    <dsp:sp modelId="{D34823B8-1D0F-4895-8F5E-97A4990543AE}">
      <dsp:nvSpPr>
        <dsp:cNvPr id="0" name=""/>
        <dsp:cNvSpPr/>
      </dsp:nvSpPr>
      <dsp:spPr>
        <a:xfrm>
          <a:off x="0" y="2590839"/>
          <a:ext cx="820891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>
              <a:solidFill>
                <a:schemeClr val="tx1"/>
              </a:solidFill>
            </a:rPr>
            <a:t>Local impact</a:t>
          </a:r>
        </a:p>
      </dsp:txBody>
      <dsp:txXfrm>
        <a:off x="55972" y="2646811"/>
        <a:ext cx="8096967" cy="1034656"/>
      </dsp:txXfrm>
    </dsp:sp>
    <dsp:sp modelId="{702EC9D7-A32E-44A5-ABB1-549DCB17BED8}">
      <dsp:nvSpPr>
        <dsp:cNvPr id="0" name=""/>
        <dsp:cNvSpPr/>
      </dsp:nvSpPr>
      <dsp:spPr>
        <a:xfrm>
          <a:off x="0" y="3878559"/>
          <a:ext cx="8208911" cy="11466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 smtClean="0">
              <a:solidFill>
                <a:schemeClr val="tx1"/>
              </a:solidFill>
            </a:rPr>
            <a:t>Options and proposals</a:t>
          </a:r>
          <a:endParaRPr lang="en-GB" sz="4900" kern="1200" dirty="0">
            <a:solidFill>
              <a:schemeClr val="tx1"/>
            </a:solidFill>
          </a:endParaRPr>
        </a:p>
      </dsp:txBody>
      <dsp:txXfrm>
        <a:off x="55972" y="3934531"/>
        <a:ext cx="8096967" cy="1034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46D7-E09C-476A-95DF-432D4A170947}">
      <dsp:nvSpPr>
        <dsp:cNvPr id="0" name=""/>
        <dsp:cNvSpPr/>
      </dsp:nvSpPr>
      <dsp:spPr>
        <a:xfrm rot="5400000">
          <a:off x="3426445" y="525637"/>
          <a:ext cx="5486400" cy="58067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72000" rIns="194310" bIns="97155" numCol="1" spcCol="1270" anchor="ctr" anchorCtr="0">
          <a:noAutofit/>
        </a:bodyPr>
        <a:lstStyle/>
        <a:p>
          <a:pPr marL="285750" lvl="1" indent="-285750" algn="l" defTabSz="22669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100" b="0" kern="1200" dirty="0" smtClean="0"/>
            <a:t>5/12</a:t>
          </a:r>
          <a:r>
            <a:rPr lang="en-GB" sz="5100" b="0" kern="1200" baseline="30000" dirty="0" smtClean="0"/>
            <a:t>th</a:t>
          </a:r>
          <a:r>
            <a:rPr lang="en-GB" sz="5100" b="0" kern="1200" dirty="0" smtClean="0"/>
            <a:t>s:   Jan 2017 census</a:t>
          </a:r>
          <a:endParaRPr lang="en-GB" sz="5100" b="0" kern="1200" dirty="0"/>
        </a:p>
        <a:p>
          <a:pPr marL="285750" lvl="1" indent="-285750" algn="l" defTabSz="22669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100" b="0" kern="1200" dirty="0" smtClean="0"/>
            <a:t>7/12</a:t>
          </a:r>
          <a:r>
            <a:rPr lang="en-GB" sz="5100" b="0" kern="1200" baseline="30000" dirty="0" smtClean="0"/>
            <a:t>th</a:t>
          </a:r>
          <a:r>
            <a:rPr lang="en-GB" sz="5100" b="0" kern="1200" dirty="0" smtClean="0"/>
            <a:t>s:   Jan 2018 census</a:t>
          </a:r>
          <a:endParaRPr lang="en-GB" sz="5100" b="0" kern="1200" dirty="0"/>
        </a:p>
        <a:p>
          <a:pPr marL="285750" lvl="1" indent="-285750" algn="l" defTabSz="22669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5100" b="0" kern="1200" dirty="0" smtClean="0"/>
            <a:t>Allows for pupil number change</a:t>
          </a:r>
          <a:endParaRPr lang="en-GB" sz="5100" b="0" kern="1200" dirty="0"/>
        </a:p>
      </dsp:txBody>
      <dsp:txXfrm rot="-5400000">
        <a:off x="3266283" y="953623"/>
        <a:ext cx="5538901" cy="4950752"/>
      </dsp:txXfrm>
    </dsp:sp>
    <dsp:sp modelId="{9E181DEE-0F11-4654-A0BB-CDFE698E1B82}">
      <dsp:nvSpPr>
        <dsp:cNvPr id="0" name=""/>
        <dsp:cNvSpPr/>
      </dsp:nvSpPr>
      <dsp:spPr>
        <a:xfrm>
          <a:off x="0" y="0"/>
          <a:ext cx="3266282" cy="685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900" kern="1200" dirty="0" smtClean="0">
              <a:solidFill>
                <a:schemeClr val="tx1"/>
              </a:solidFill>
            </a:rPr>
            <a:t>Early Years Block funding basis</a:t>
          </a:r>
          <a:endParaRPr lang="en-GB" sz="5900" kern="1200" dirty="0">
            <a:solidFill>
              <a:schemeClr val="tx1"/>
            </a:solidFill>
          </a:endParaRPr>
        </a:p>
      </dsp:txBody>
      <dsp:txXfrm>
        <a:off x="159447" y="159447"/>
        <a:ext cx="2947388" cy="65391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E3D3-3036-4C45-9C40-2E11CC36C9C6}">
      <dsp:nvSpPr>
        <dsp:cNvPr id="0" name=""/>
        <dsp:cNvSpPr/>
      </dsp:nvSpPr>
      <dsp:spPr>
        <a:xfrm rot="5400000">
          <a:off x="3477362" y="448422"/>
          <a:ext cx="548111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285750" lvl="1" indent="-285750" algn="l" defTabSz="2178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900" b="0" kern="1200" dirty="0" smtClean="0"/>
            <a:t>LA will fund £533k EY capital </a:t>
          </a:r>
          <a:endParaRPr lang="en-GB" sz="4900" b="0" kern="1200" dirty="0"/>
        </a:p>
        <a:p>
          <a:pPr marL="285750" lvl="1" indent="-285750" algn="l" defTabSz="2178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900" b="0" kern="1200" dirty="0" smtClean="0"/>
            <a:t>Relieves DSG reserve</a:t>
          </a:r>
          <a:endParaRPr lang="en-GB" sz="4900" b="0" kern="1200" dirty="0"/>
        </a:p>
        <a:p>
          <a:pPr marL="285750" lvl="1" indent="-285750" algn="l" defTabSz="2178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900" b="0" kern="1200" dirty="0" smtClean="0"/>
            <a:t>Funding can be used to offset the DSG pressures </a:t>
          </a:r>
          <a:endParaRPr lang="en-GB" sz="4900" b="0" kern="1200" dirty="0"/>
        </a:p>
      </dsp:txBody>
      <dsp:txXfrm rot="-5400000">
        <a:off x="3291839" y="901511"/>
        <a:ext cx="5584594" cy="4945982"/>
      </dsp:txXfrm>
    </dsp:sp>
    <dsp:sp modelId="{D651944D-1745-464E-A666-A05B13BDA631}">
      <dsp:nvSpPr>
        <dsp:cNvPr id="0" name=""/>
        <dsp:cNvSpPr/>
      </dsp:nvSpPr>
      <dsp:spPr>
        <a:xfrm>
          <a:off x="0" y="0"/>
          <a:ext cx="3291840" cy="6851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>
              <a:solidFill>
                <a:schemeClr val="tx1"/>
              </a:solidFill>
            </a:rPr>
            <a:t>Early years capital</a:t>
          </a:r>
          <a:endParaRPr lang="en-GB" sz="6500" kern="1200" dirty="0">
            <a:solidFill>
              <a:schemeClr val="tx1"/>
            </a:solidFill>
          </a:endParaRPr>
        </a:p>
      </dsp:txBody>
      <dsp:txXfrm>
        <a:off x="160694" y="160694"/>
        <a:ext cx="2970452" cy="653000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9FE2F-0EEF-48F8-BFA8-FD245F09F268}">
      <dsp:nvSpPr>
        <dsp:cNvPr id="0" name=""/>
        <dsp:cNvSpPr/>
      </dsp:nvSpPr>
      <dsp:spPr>
        <a:xfrm>
          <a:off x="230416" y="90476"/>
          <a:ext cx="5977613" cy="5454901"/>
        </a:xfrm>
        <a:prstGeom prst="pie">
          <a:avLst>
            <a:gd name="adj1" fmla="val 16200000"/>
            <a:gd name="adj2" fmla="val 198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EHCPs increasing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283269" y="674930"/>
        <a:ext cx="1743470" cy="1168907"/>
      </dsp:txXfrm>
    </dsp:sp>
    <dsp:sp modelId="{3EED33BE-9F0C-4F11-85F2-686FA1E88886}">
      <dsp:nvSpPr>
        <dsp:cNvPr id="0" name=""/>
        <dsp:cNvSpPr/>
      </dsp:nvSpPr>
      <dsp:spPr>
        <a:xfrm>
          <a:off x="216143" y="100743"/>
          <a:ext cx="5977613" cy="5454901"/>
        </a:xfrm>
        <a:prstGeom prst="pie">
          <a:avLst>
            <a:gd name="adj1" fmla="val 19800000"/>
            <a:gd name="adj2" fmla="val 18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Complexity of need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4307962" y="2276209"/>
        <a:ext cx="1807516" cy="1103968"/>
      </dsp:txXfrm>
    </dsp:sp>
    <dsp:sp modelId="{713EDAE0-DC4F-4D95-B4DE-8AF7C362ED4C}">
      <dsp:nvSpPr>
        <dsp:cNvPr id="0" name=""/>
        <dsp:cNvSpPr/>
      </dsp:nvSpPr>
      <dsp:spPr>
        <a:xfrm>
          <a:off x="216143" y="100743"/>
          <a:ext cx="5977613" cy="5454901"/>
        </a:xfrm>
        <a:prstGeom prst="pie">
          <a:avLst>
            <a:gd name="adj1" fmla="val 1800000"/>
            <a:gd name="adj2" fmla="val 54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Capacity issues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3268996" y="3802283"/>
        <a:ext cx="1743470" cy="1168907"/>
      </dsp:txXfrm>
    </dsp:sp>
    <dsp:sp modelId="{16E0AA68-7DED-44C3-9B1B-2051B2E6779A}">
      <dsp:nvSpPr>
        <dsp:cNvPr id="0" name=""/>
        <dsp:cNvSpPr/>
      </dsp:nvSpPr>
      <dsp:spPr>
        <a:xfrm>
          <a:off x="216143" y="100743"/>
          <a:ext cx="5977613" cy="5454901"/>
        </a:xfrm>
        <a:prstGeom prst="pie">
          <a:avLst>
            <a:gd name="adj1" fmla="val 5400000"/>
            <a:gd name="adj2" fmla="val 90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1"/>
              </a:solidFill>
            </a:rPr>
            <a:t>Market forces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1397434" y="3802283"/>
        <a:ext cx="1743470" cy="1168907"/>
      </dsp:txXfrm>
    </dsp:sp>
    <dsp:sp modelId="{8FEB6213-C652-4561-B7E9-C9B150C7130E}">
      <dsp:nvSpPr>
        <dsp:cNvPr id="0" name=""/>
        <dsp:cNvSpPr/>
      </dsp:nvSpPr>
      <dsp:spPr>
        <a:xfrm>
          <a:off x="216143" y="100743"/>
          <a:ext cx="5977613" cy="5454901"/>
        </a:xfrm>
        <a:prstGeom prst="pie">
          <a:avLst>
            <a:gd name="adj1" fmla="val 9000000"/>
            <a:gd name="adj2" fmla="val 126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tx1"/>
              </a:solidFill>
            </a:rPr>
            <a:t>Inflation driving charges</a:t>
          </a:r>
          <a:endParaRPr lang="en-GB" sz="2300" kern="1200" dirty="0">
            <a:solidFill>
              <a:schemeClr val="tx1"/>
            </a:solidFill>
          </a:endParaRPr>
        </a:p>
      </dsp:txBody>
      <dsp:txXfrm>
        <a:off x="308654" y="2276209"/>
        <a:ext cx="1807516" cy="1103968"/>
      </dsp:txXfrm>
    </dsp:sp>
    <dsp:sp modelId="{14E49608-BB6D-4C3D-A13C-A3874C27DBCA}">
      <dsp:nvSpPr>
        <dsp:cNvPr id="0" name=""/>
        <dsp:cNvSpPr/>
      </dsp:nvSpPr>
      <dsp:spPr>
        <a:xfrm>
          <a:off x="216143" y="100743"/>
          <a:ext cx="5977613" cy="5454901"/>
        </a:xfrm>
        <a:prstGeom prst="pie">
          <a:avLst>
            <a:gd name="adj1" fmla="val 12600000"/>
            <a:gd name="adj2" fmla="val 16200000"/>
          </a:avLst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tx1"/>
              </a:solidFill>
            </a:rPr>
            <a:t>Increase in high cost placements</a:t>
          </a:r>
          <a:endParaRPr lang="en-GB" sz="2300" kern="1200" dirty="0">
            <a:solidFill>
              <a:schemeClr val="tx1"/>
            </a:solidFill>
          </a:endParaRPr>
        </a:p>
      </dsp:txBody>
      <dsp:txXfrm>
        <a:off x="1397434" y="685196"/>
        <a:ext cx="1743470" cy="116890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CD8AC-2231-4075-A99F-502C6A669B31}">
      <dsp:nvSpPr>
        <dsp:cNvPr id="0" name=""/>
        <dsp:cNvSpPr/>
      </dsp:nvSpPr>
      <dsp:spPr>
        <a:xfrm rot="5400000">
          <a:off x="3504785" y="488051"/>
          <a:ext cx="5377993" cy="5829442"/>
        </a:xfrm>
        <a:prstGeom prst="round2SameRect">
          <a:avLst/>
        </a:prstGeom>
        <a:solidFill>
          <a:srgbClr val="CBF5FB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36000" rIns="171450" bIns="85725" numCol="1" spcCol="1270" anchor="ctr" anchorCtr="0">
          <a:noAutofit/>
        </a:bodyPr>
        <a:lstStyle/>
        <a:p>
          <a:pPr marL="285750" lvl="1" indent="-285750" algn="l" defTabSz="20002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500" b="0" kern="1200" spc="0" dirty="0" smtClean="0"/>
            <a:t>13% growth in EHCPs Feb16 to Feb17 (1,625 to 1,839)</a:t>
          </a:r>
          <a:endParaRPr lang="en-GB" sz="4500" b="0" kern="1200" spc="0" baseline="0" dirty="0"/>
        </a:p>
        <a:p>
          <a:pPr marL="285750" lvl="1" indent="-285750" algn="l" defTabSz="20002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4500" b="0" kern="1200" spc="0" dirty="0" smtClean="0"/>
            <a:t>11% increase in weekly LSA hours required</a:t>
          </a:r>
          <a:endParaRPr lang="en-GB" sz="4500" b="0" kern="1200" spc="0" dirty="0"/>
        </a:p>
      </dsp:txBody>
      <dsp:txXfrm rot="-5400000">
        <a:off x="3279061" y="976307"/>
        <a:ext cx="5566910" cy="4852929"/>
      </dsp:txXfrm>
    </dsp:sp>
    <dsp:sp modelId="{90824B4C-5DC7-4641-A983-70DC0EF3D0FF}">
      <dsp:nvSpPr>
        <dsp:cNvPr id="0" name=""/>
        <dsp:cNvSpPr/>
      </dsp:nvSpPr>
      <dsp:spPr>
        <a:xfrm>
          <a:off x="0" y="0"/>
          <a:ext cx="3279061" cy="6741368"/>
        </a:xfrm>
        <a:prstGeom prst="round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spcBef>
              <a:spcPct val="0"/>
            </a:spcBef>
            <a:spcAft>
              <a:spcPct val="35000"/>
            </a:spcAft>
          </a:pPr>
          <a:r>
            <a:rPr lang="en-GB" sz="3600" b="0" kern="1200" dirty="0" smtClean="0">
              <a:solidFill>
                <a:schemeClr val="tx1"/>
              </a:solidFill>
            </a:rPr>
            <a:t>Top up Funding for Mainstream Schools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0" kern="1200" dirty="0" smtClean="0">
              <a:solidFill>
                <a:srgbClr val="FF0000"/>
              </a:solidFill>
            </a:rPr>
            <a:t>£2.135m overspend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3600" b="0" kern="1200" spc="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600" b="0" kern="1200" spc="0" dirty="0" smtClean="0"/>
            <a:t>19% of the </a:t>
          </a:r>
          <a:r>
            <a:rPr lang="en-GB" sz="3600" b="0" kern="1200" spc="0" baseline="0" dirty="0" smtClean="0"/>
            <a:t>budget</a:t>
          </a:r>
        </a:p>
        <a:p>
          <a:pPr lvl="0" algn="ctr" defTabSz="1600200" rtl="0">
            <a:spcBef>
              <a:spcPct val="0"/>
            </a:spcBef>
            <a:spcAft>
              <a:spcPct val="35000"/>
            </a:spcAft>
          </a:pPr>
          <a:endParaRPr lang="en-GB" b="0" kern="1200" dirty="0">
            <a:solidFill>
              <a:srgbClr val="FF0000"/>
            </a:solidFill>
          </a:endParaRPr>
        </a:p>
      </dsp:txBody>
      <dsp:txXfrm>
        <a:off x="160071" y="160071"/>
        <a:ext cx="2958919" cy="6421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t" anchorCtr="0" compatLnSpc="1">
            <a:prstTxWarp prst="textNoShape">
              <a:avLst/>
            </a:prstTxWarp>
          </a:bodyPr>
          <a:lstStyle>
            <a:lvl1pPr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30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t" anchorCtr="0" compatLnSpc="1">
            <a:prstTxWarp prst="textNoShape">
              <a:avLst/>
            </a:prstTxWarp>
          </a:bodyPr>
          <a:lstStyle>
            <a:lvl1pPr algn="r"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13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b" anchorCtr="0" compatLnSpc="1">
            <a:prstTxWarp prst="textNoShape">
              <a:avLst/>
            </a:prstTxWarp>
          </a:bodyPr>
          <a:lstStyle>
            <a:lvl1pPr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85288"/>
            <a:ext cx="29130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b" anchorCtr="0" compatLnSpc="1">
            <a:prstTxWarp prst="textNoShape">
              <a:avLst/>
            </a:prstTxWarp>
          </a:bodyPr>
          <a:lstStyle>
            <a:lvl1pPr algn="r"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0DC93C-9376-45F7-AB84-B8B9627FD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588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t" anchorCtr="0" compatLnSpc="1">
            <a:prstTxWarp prst="textNoShape">
              <a:avLst/>
            </a:prstTxWarp>
          </a:bodyPr>
          <a:lstStyle>
            <a:lvl1pPr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t" anchorCtr="0" compatLnSpc="1">
            <a:prstTxWarp prst="textNoShape">
              <a:avLst/>
            </a:prstTxWarp>
          </a:bodyPr>
          <a:lstStyle>
            <a:lvl1pPr algn="r"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5013"/>
            <a:ext cx="4887912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45025"/>
            <a:ext cx="5381625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2113"/>
            <a:ext cx="2913063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b" anchorCtr="0" compatLnSpc="1">
            <a:prstTxWarp prst="textNoShape">
              <a:avLst/>
            </a:prstTxWarp>
          </a:bodyPr>
          <a:lstStyle>
            <a:lvl1pPr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2113"/>
            <a:ext cx="29146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89" tIns="45895" rIns="91789" bIns="45895" numCol="1" anchor="b" anchorCtr="0" compatLnSpc="1">
            <a:prstTxWarp prst="textNoShape">
              <a:avLst/>
            </a:prstTxWarp>
          </a:bodyPr>
          <a:lstStyle>
            <a:lvl1pPr algn="r" defTabSz="91738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ADE3495-7B53-4549-8A09-C4B4B6736C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930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BB999E-FA5A-46F0-9402-1872BADF3B74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5013"/>
            <a:ext cx="4887912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39" indent="-17223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ABE1-021D-4878-929C-DA6243675D4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63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5013"/>
            <a:ext cx="4887912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39" indent="-17223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ABE1-021D-4878-929C-DA6243675D4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28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015" indent="-279091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5931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854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8589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892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195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498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801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DBED49-E656-4811-9FC8-348EC9D30ECB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35013"/>
            <a:ext cx="4887912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03C65E-BB25-4A6A-99ED-2E12088D62E1}" type="slidenum">
              <a:rPr lang="en-GB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84D61-178D-4EA8-B285-148ABFD38033}" type="slidenum">
              <a:rPr lang="en-GB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5013"/>
            <a:ext cx="4887912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39" indent="-17223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ABE1-021D-4878-929C-DA6243675D4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1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015" indent="-279091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5931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854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8589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892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195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498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801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E07DF6-12BF-4A0E-B410-0E7AD140DDCA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35013"/>
            <a:ext cx="4887912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E3495-7B53-4549-8A09-C4B4B6736C69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774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56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57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58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3425" indent="-2794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125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956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0413" indent="-223838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448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2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9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C99CA-A7D7-43E6-B89C-760444A16B70}" type="slidenum">
              <a:rPr lang="en-GB" altLang="en-US" smtClean="0"/>
              <a:pPr eaLnBrk="1" hangingPunct="1">
                <a:spcBef>
                  <a:spcPct val="0"/>
                </a:spcBef>
              </a:pPr>
              <a:t>61</a:t>
            </a:fld>
            <a:endParaRPr lang="en-GB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35013"/>
            <a:ext cx="4887912" cy="36655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defTabSz="459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defTabSz="459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defTabSz="459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defTabSz="4593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CC7C9F-5545-426B-A952-4AD585133E3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sz="1100" dirty="0"/>
              <a:t>Creation of 3 blocks  </a:t>
            </a:r>
          </a:p>
          <a:p>
            <a:pPr lvl="1">
              <a:defRPr/>
            </a:pPr>
            <a:r>
              <a:rPr lang="en-GB" sz="1100" dirty="0"/>
              <a:t>Mainstream school funding – 10 </a:t>
            </a:r>
            <a:r>
              <a:rPr lang="en-GB" sz="1100" dirty="0" err="1"/>
              <a:t>DfE</a:t>
            </a:r>
            <a:r>
              <a:rPr lang="en-GB" sz="1100" dirty="0"/>
              <a:t> defined factors</a:t>
            </a:r>
          </a:p>
          <a:p>
            <a:pPr lvl="1">
              <a:defRPr/>
            </a:pPr>
            <a:r>
              <a:rPr lang="en-GB" sz="1100" dirty="0"/>
              <a:t>High Needs ‘Place-plus’ funding introduced</a:t>
            </a:r>
          </a:p>
          <a:p>
            <a:pPr lvl="1">
              <a:defRPr/>
            </a:pPr>
            <a:r>
              <a:rPr lang="en-GB" sz="1100" dirty="0"/>
              <a:t>No new LA funding commitments</a:t>
            </a:r>
          </a:p>
          <a:p>
            <a:pPr lvl="1">
              <a:defRPr/>
            </a:pPr>
            <a:r>
              <a:rPr lang="en-GB" sz="1100" dirty="0"/>
              <a:t>Funding delegated / de-delegated / centrally held</a:t>
            </a:r>
          </a:p>
          <a:p>
            <a:pPr lvl="1">
              <a:defRPr/>
            </a:pPr>
            <a:r>
              <a:rPr lang="en-GB" sz="1100" dirty="0"/>
              <a:t>End of academy LACSEG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E3495-7B53-4549-8A09-C4B4B6736C69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863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GB" sz="1100" dirty="0"/>
              <a:t>Creation of 3 blocks  </a:t>
            </a:r>
          </a:p>
          <a:p>
            <a:pPr lvl="1">
              <a:defRPr/>
            </a:pPr>
            <a:r>
              <a:rPr lang="en-GB" sz="1100" dirty="0"/>
              <a:t>Mainstream school funding – 10 </a:t>
            </a:r>
            <a:r>
              <a:rPr lang="en-GB" sz="1100" dirty="0" err="1"/>
              <a:t>DfE</a:t>
            </a:r>
            <a:r>
              <a:rPr lang="en-GB" sz="1100" dirty="0"/>
              <a:t> defined factors</a:t>
            </a:r>
          </a:p>
          <a:p>
            <a:pPr lvl="1">
              <a:defRPr/>
            </a:pPr>
            <a:r>
              <a:rPr lang="en-GB" sz="1100" dirty="0"/>
              <a:t>High Needs ‘Place-plus’ funding introduced</a:t>
            </a:r>
          </a:p>
          <a:p>
            <a:pPr lvl="1">
              <a:defRPr/>
            </a:pPr>
            <a:r>
              <a:rPr lang="en-GB" sz="1100" dirty="0"/>
              <a:t>No new LA funding commitments</a:t>
            </a:r>
          </a:p>
          <a:p>
            <a:pPr lvl="1">
              <a:defRPr/>
            </a:pPr>
            <a:r>
              <a:rPr lang="en-GB" sz="1100" dirty="0"/>
              <a:t>Funding delegated / de-delegated / centrally held</a:t>
            </a:r>
          </a:p>
          <a:p>
            <a:pPr lvl="1">
              <a:defRPr/>
            </a:pPr>
            <a:r>
              <a:rPr lang="en-GB" sz="1100" dirty="0"/>
              <a:t>End of academy LACSEG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E3495-7B53-4549-8A09-C4B4B6736C69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863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015" indent="-279091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5931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854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8589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892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195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498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801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E07DF6-12BF-4A0E-B410-0E7AD140DDCA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35013"/>
            <a:ext cx="4887912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015" indent="-279091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5931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854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8589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892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195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498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801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E07DF6-12BF-4A0E-B410-0E7AD140DDCA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35013"/>
            <a:ext cx="4887912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015" indent="-279091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5931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854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8589" indent="-223272" defTabSz="9154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7892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195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6498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801" indent="-223272" defTabSz="9154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1EEAB8-561B-4303-95DF-AA68108390DE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35013"/>
            <a:ext cx="4887912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35013"/>
            <a:ext cx="4887912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239" indent="-17223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ABE1-021D-4878-929C-DA6243675D4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EB5F78-CEFA-4013-A6B9-9359E305B24A}" type="slidenum">
              <a:rPr lang="en-GB" altLang="en-US" smtClean="0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784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52EBC-7780-4346-A04E-BE86F01D5F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7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51A2-5CAB-41A1-AE32-A9CF91392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974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9C19-9BFA-420D-A09D-E69730359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4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30BCFE-6F4F-4054-9ACB-DC150A748146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4772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774EE3-01DE-4885-97D3-37AD20E32BA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3910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735330-5218-4742-BB72-E8EF78D72A2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774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9744-14C5-408F-BDDA-3AD31005F4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02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D20D-F2F3-4283-92C5-A944748D01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05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7763-956F-4D1B-9CD6-21E41B87CC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8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2D19-128A-44B5-B4DB-868A289DB3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2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E9BF1-2305-4C44-B730-CE43C196C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95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FE7BFFB-7BCF-4D02-8A06-77FACD5EAF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7" descr="logobott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.gi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.gi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gi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Layout" Target="../diagrams/layout25.xml"/><Relationship Id="rId7" Type="http://schemas.openxmlformats.org/officeDocument/2006/relationships/image" Target="../media/image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2.gif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.gif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2.gif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.gif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.gif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2.gif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2.gif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2.gif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4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1" y="1196753"/>
            <a:ext cx="7772400" cy="2448271"/>
          </a:xfrm>
          <a:solidFill>
            <a:srgbClr val="010485"/>
          </a:solidFill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School Funding</a:t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>Getting to the Local Formula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400" dirty="0"/>
              <a:t>Felicity Roe</a:t>
            </a:r>
          </a:p>
          <a:p>
            <a:r>
              <a:rPr lang="en-GB" sz="2800" dirty="0"/>
              <a:t>Assistant Director</a:t>
            </a:r>
          </a:p>
          <a:p>
            <a:r>
              <a:rPr lang="en-GB" sz="2800" dirty="0"/>
              <a:t>Children’s Services</a:t>
            </a:r>
          </a:p>
        </p:txBody>
      </p:sp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259645"/>
              </p:ext>
            </p:extLst>
          </p:nvPr>
        </p:nvGraphicFramePr>
        <p:xfrm>
          <a:off x="0" y="0"/>
          <a:ext cx="910850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83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79460"/>
              </p:ext>
            </p:extLst>
          </p:nvPr>
        </p:nvGraphicFramePr>
        <p:xfrm>
          <a:off x="107504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00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218757"/>
              </p:ext>
            </p:extLst>
          </p:nvPr>
        </p:nvGraphicFramePr>
        <p:xfrm>
          <a:off x="107504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00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29249"/>
              </p:ext>
            </p:extLst>
          </p:nvPr>
        </p:nvGraphicFramePr>
        <p:xfrm>
          <a:off x="107504" y="22384"/>
          <a:ext cx="8928992" cy="671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76880"/>
              </p:ext>
            </p:extLst>
          </p:nvPr>
        </p:nvGraphicFramePr>
        <p:xfrm>
          <a:off x="107504" y="0"/>
          <a:ext cx="8928992" cy="682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33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563333"/>
              </p:ext>
            </p:extLst>
          </p:nvPr>
        </p:nvGraphicFramePr>
        <p:xfrm>
          <a:off x="107504" y="44624"/>
          <a:ext cx="892899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altLang="en-US" dirty="0" bmk="OLE_LINK7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dirty="0" bmk="OLE_LINK7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530806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2098068"/>
              </p:ext>
            </p:extLst>
          </p:nvPr>
        </p:nvGraphicFramePr>
        <p:xfrm>
          <a:off x="35495" y="44624"/>
          <a:ext cx="9011691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11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37312"/>
            <a:ext cx="169168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6648"/>
            <a:ext cx="5902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9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504" y="260648"/>
            <a:ext cx="6480720" cy="288032"/>
          </a:xfrm>
        </p:spPr>
        <p:txBody>
          <a:bodyPr/>
          <a:lstStyle/>
          <a:p>
            <a:r>
              <a:rPr lang="en-GB" sz="2800" dirty="0"/>
              <a:t>Funding reforms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881428"/>
            <a:ext cx="10801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Pupil led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0352" y="764704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School led factors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65131"/>
              </p:ext>
            </p:extLst>
          </p:nvPr>
        </p:nvGraphicFramePr>
        <p:xfrm>
          <a:off x="251520" y="188640"/>
          <a:ext cx="8712968" cy="650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2" y="633297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1391289"/>
              </p:ext>
            </p:extLst>
          </p:nvPr>
        </p:nvGraphicFramePr>
        <p:xfrm>
          <a:off x="611560" y="1124744"/>
          <a:ext cx="820891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5911" y="188400"/>
            <a:ext cx="8496944" cy="842400"/>
            <a:chOff x="0" y="62032"/>
            <a:chExt cx="8208911" cy="842400"/>
          </a:xfrm>
          <a:solidFill>
            <a:srgbClr val="010485"/>
          </a:solidFill>
        </p:grpSpPr>
        <p:sp>
          <p:nvSpPr>
            <p:cNvPr id="6" name="Rectangle: Rounded Corners 5"/>
            <p:cNvSpPr/>
            <p:nvPr/>
          </p:nvSpPr>
          <p:spPr>
            <a:xfrm>
              <a:off x="0" y="62032"/>
              <a:ext cx="8208911" cy="842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41123" y="103155"/>
              <a:ext cx="8126665" cy="7601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>
                  <a:solidFill>
                    <a:schemeClr val="bg1"/>
                  </a:solidFill>
                </a:rPr>
                <a:t>School Funding</a:t>
              </a:r>
              <a:endParaRPr lang="en-GB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0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50014" y="5707835"/>
            <a:ext cx="9050660" cy="11327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1913237" y="4229241"/>
            <a:ext cx="234415" cy="16874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Down Arrow 67"/>
          <p:cNvSpPr/>
          <p:nvPr/>
        </p:nvSpPr>
        <p:spPr>
          <a:xfrm rot="4080000" flipH="1">
            <a:off x="4090721" y="3432135"/>
            <a:ext cx="141255" cy="367922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Down Arrow 68"/>
          <p:cNvSpPr/>
          <p:nvPr/>
        </p:nvSpPr>
        <p:spPr>
          <a:xfrm rot="4200000" flipH="1">
            <a:off x="3487414" y="2807795"/>
            <a:ext cx="167608" cy="477820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2622222" y="4666814"/>
            <a:ext cx="1368152" cy="20296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</a:rPr>
              <a:t>MAT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013" y="2908433"/>
            <a:ext cx="9058491" cy="113270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8998" y="966118"/>
            <a:ext cx="9036496" cy="113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National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school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budgets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307" y="260648"/>
            <a:ext cx="8282894" cy="648072"/>
          </a:xfrm>
        </p:spPr>
        <p:txBody>
          <a:bodyPr/>
          <a:lstStyle/>
          <a:p>
            <a:pPr algn="l"/>
            <a:r>
              <a:rPr lang="en-GB" dirty="0"/>
              <a:t>S</a:t>
            </a:r>
            <a:r>
              <a:rPr lang="en-GB" dirty="0" smtClean="0"/>
              <a:t>ystem design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7611984" y="3006187"/>
            <a:ext cx="1440160" cy="92047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Early Years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6136" y="3006187"/>
            <a:ext cx="1440160" cy="920475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High Needs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6302" y="3006188"/>
            <a:ext cx="1420680" cy="920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Central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028384" y="5909467"/>
            <a:ext cx="1015075" cy="7713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Early Years Provider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76256" y="5923570"/>
            <a:ext cx="1011560" cy="757279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Alternative provision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01816" y="5923570"/>
            <a:ext cx="914400" cy="757281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Special School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01898" y="5935619"/>
            <a:ext cx="1008112" cy="745229"/>
          </a:xfrm>
          <a:prstGeom prst="roundRect">
            <a:avLst/>
          </a:prstGeom>
          <a:solidFill>
            <a:srgbClr val="CB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Post -16 institutions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18660" y="5903617"/>
            <a:ext cx="1152128" cy="77723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Academy 1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Academy 2</a:t>
            </a: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etc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68584" y="5935619"/>
            <a:ext cx="923721" cy="7452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Stand alone Academy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3528" y="5951280"/>
            <a:ext cx="1033265" cy="74523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Maintained school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11984" y="3962178"/>
            <a:ext cx="1431475" cy="627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Distribution by local formula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7359" y="947623"/>
            <a:ext cx="1825771" cy="115120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</a:t>
            </a:r>
            <a:r>
              <a:rPr lang="en-GB" sz="1400" dirty="0" smtClean="0">
                <a:solidFill>
                  <a:schemeClr val="tx1"/>
                </a:solidFill>
              </a:rPr>
              <a:t>chools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275652" y="1927168"/>
            <a:ext cx="158824" cy="9529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Down Arrow 43"/>
          <p:cNvSpPr/>
          <p:nvPr/>
        </p:nvSpPr>
        <p:spPr>
          <a:xfrm>
            <a:off x="6426404" y="1975410"/>
            <a:ext cx="158824" cy="926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>
            <a:off x="4562493" y="1904324"/>
            <a:ext cx="188204" cy="9743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-1020000">
            <a:off x="3123519" y="4323043"/>
            <a:ext cx="273804" cy="349805"/>
          </a:xfrm>
          <a:prstGeom prst="downArrow">
            <a:avLst/>
          </a:prstGeom>
          <a:solidFill>
            <a:srgbClr val="7030A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Down Arrow 46"/>
          <p:cNvSpPr/>
          <p:nvPr/>
        </p:nvSpPr>
        <p:spPr>
          <a:xfrm>
            <a:off x="1763689" y="2117286"/>
            <a:ext cx="665544" cy="7847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Down Arrow 61"/>
          <p:cNvSpPr/>
          <p:nvPr/>
        </p:nvSpPr>
        <p:spPr>
          <a:xfrm>
            <a:off x="8332064" y="4584120"/>
            <a:ext cx="193310" cy="130425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Down Arrow 62"/>
          <p:cNvSpPr/>
          <p:nvPr/>
        </p:nvSpPr>
        <p:spPr>
          <a:xfrm>
            <a:off x="7077472" y="4666815"/>
            <a:ext cx="158824" cy="12215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>
            <a:off x="6138428" y="4645723"/>
            <a:ext cx="158824" cy="12637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Down Arrow 65"/>
          <p:cNvSpPr/>
          <p:nvPr/>
        </p:nvSpPr>
        <p:spPr>
          <a:xfrm rot="2220000">
            <a:off x="5577567" y="4454310"/>
            <a:ext cx="161018" cy="164657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Down Arrow 66"/>
          <p:cNvSpPr/>
          <p:nvPr/>
        </p:nvSpPr>
        <p:spPr>
          <a:xfrm rot="3600000">
            <a:off x="4912772" y="3932243"/>
            <a:ext cx="106558" cy="2645966"/>
          </a:xfrm>
          <a:prstGeom prst="downArrow">
            <a:avLst>
              <a:gd name="adj1" fmla="val 6526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796136" y="3962178"/>
            <a:ext cx="1440160" cy="677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Distribution for high needs places and pupil top up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37512" y="966119"/>
            <a:ext cx="1584176" cy="110761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</a:t>
            </a:r>
            <a:r>
              <a:rPr lang="en-GB" sz="1400" dirty="0" smtClean="0">
                <a:solidFill>
                  <a:schemeClr val="tx1"/>
                </a:solidFill>
              </a:rPr>
              <a:t>arly years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01816" y="966119"/>
            <a:ext cx="1677888" cy="1107610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</a:t>
            </a:r>
            <a:r>
              <a:rPr lang="en-GB" sz="1400" dirty="0" smtClean="0">
                <a:solidFill>
                  <a:schemeClr val="tx1"/>
                </a:solidFill>
              </a:rPr>
              <a:t>igh needs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90842" y="966118"/>
            <a:ext cx="1669822" cy="11076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Central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52" y="3006187"/>
            <a:ext cx="951124" cy="990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Schools Forum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7994" y="2117286"/>
            <a:ext cx="9000510" cy="377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Distribution by national funding formulae 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3215312" y="5445844"/>
            <a:ext cx="116672" cy="4303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692973" y="4744740"/>
            <a:ext cx="1226649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Individual MAT distribution arrangements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3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13" y="18864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own Arrow 45"/>
          <p:cNvSpPr/>
          <p:nvPr/>
        </p:nvSpPr>
        <p:spPr>
          <a:xfrm rot="660000">
            <a:off x="1030626" y="3921836"/>
            <a:ext cx="243883" cy="201990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 flipV="1">
            <a:off x="1937503" y="3006187"/>
            <a:ext cx="243883" cy="86228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055476" y="2984807"/>
            <a:ext cx="2515741" cy="95599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Schools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8998" y="3962178"/>
            <a:ext cx="3442220" cy="3778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Distribution by local formula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12953"/>
              </p:ext>
            </p:extLst>
          </p:nvPr>
        </p:nvGraphicFramePr>
        <p:xfrm>
          <a:off x="107503" y="44624"/>
          <a:ext cx="8939683" cy="666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73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87472"/>
              </p:ext>
            </p:extLst>
          </p:nvPr>
        </p:nvGraphicFramePr>
        <p:xfrm>
          <a:off x="107504" y="0"/>
          <a:ext cx="8939683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54" y="628424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504" y="260648"/>
            <a:ext cx="6480720" cy="288032"/>
          </a:xfrm>
        </p:spPr>
        <p:txBody>
          <a:bodyPr/>
          <a:lstStyle/>
          <a:p>
            <a:r>
              <a:rPr lang="en-GB" sz="2800" dirty="0" smtClean="0"/>
              <a:t>NFF 2017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81428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Pupil led factors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0351" y="764704"/>
            <a:ext cx="13068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School led factors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88500"/>
              </p:ext>
            </p:extLst>
          </p:nvPr>
        </p:nvGraphicFramePr>
        <p:xfrm>
          <a:off x="107504" y="1"/>
          <a:ext cx="9036496" cy="679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467789"/>
              </p:ext>
            </p:extLst>
          </p:nvPr>
        </p:nvGraphicFramePr>
        <p:xfrm>
          <a:off x="0" y="-1"/>
          <a:ext cx="9047187" cy="680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64" y="6328961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66594"/>
              </p:ext>
            </p:extLst>
          </p:nvPr>
        </p:nvGraphicFramePr>
        <p:xfrm>
          <a:off x="35496" y="44624"/>
          <a:ext cx="904583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64" y="6328961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8412"/>
              </p:ext>
            </p:extLst>
          </p:nvPr>
        </p:nvGraphicFramePr>
        <p:xfrm>
          <a:off x="1" y="0"/>
          <a:ext cx="904718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98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04003"/>
              </p:ext>
            </p:extLst>
          </p:nvPr>
        </p:nvGraphicFramePr>
        <p:xfrm>
          <a:off x="107505" y="116629"/>
          <a:ext cx="8928990" cy="669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718"/>
                <a:gridCol w="1512186"/>
                <a:gridCol w="1933080"/>
                <a:gridCol w="1908885"/>
                <a:gridCol w="1681121"/>
              </a:tblGrid>
              <a:tr h="6975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800" b="0" dirty="0" smtClean="0">
                          <a:solidFill>
                            <a:schemeClr val="tx1"/>
                          </a:solidFill>
                        </a:rPr>
                        <a:t>Primary unit values</a:t>
                      </a:r>
                      <a:r>
                        <a:rPr lang="en-GB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HCC (2017/18)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NFF 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proposal (before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ACA)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NFF 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final (before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ACA)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70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AWPU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£2,639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£2,712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2,747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Deprivation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FSM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 dirty="0">
                          <a:effectLst/>
                        </a:rPr>
                        <a:t>£0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£980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£440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629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FSM Ever6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F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£337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£672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£1,408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£1,410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B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£1,683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£420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£420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£2,222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£575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Looked after children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£1,983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Low attainment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£1,377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£1,050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£1,050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Mobility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£1,028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Historic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Historic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English additional language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£603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18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Sparsity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£15,000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Tapered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Tapered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472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Lump sum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£160,000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£110,000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£110,000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1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8344"/>
              </p:ext>
            </p:extLst>
          </p:nvPr>
        </p:nvGraphicFramePr>
        <p:xfrm>
          <a:off x="107504" y="116626"/>
          <a:ext cx="8928993" cy="6587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319"/>
                <a:gridCol w="1461867"/>
                <a:gridCol w="1735967"/>
                <a:gridCol w="1735967"/>
                <a:gridCol w="1924873"/>
              </a:tblGrid>
              <a:tr h="6714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Secondary unit values</a:t>
                      </a:r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HCC (2017/18)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NFF 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proposed (before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ACA)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NFF </a:t>
                      </a:r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final (before 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ACA)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AWPU - KS3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£3,835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£3,797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3,863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AWPU - KS4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£4,536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£4,312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4,386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Deprivation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FSM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GB" sz="2000" u="none" strike="noStrike">
                          <a:effectLst/>
                        </a:rPr>
                        <a:t>£0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£1,225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£440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FSM Ever6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£785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£785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F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£430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£290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£290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£852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£390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£390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£1,744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£1,765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£515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560</a:t>
                      </a:r>
                      <a:endParaRPr lang="en-GB" sz="2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IDACI 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£1,939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effectLst/>
                        </a:rPr>
                        <a:t>600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</a:t>
                      </a:r>
                      <a:r>
                        <a:rPr lang="en-GB" sz="2000" u="none" strike="noStrike" dirty="0" smtClean="0">
                          <a:effectLst/>
                        </a:rPr>
                        <a:t>600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IDACI 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£2,783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£810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£810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Looked after children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£1,983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Low attainment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£1,134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£1,550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£1,550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Mobility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£400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Historic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Historic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English additional language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£1,560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£1,385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£1,385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63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Sparsity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£15,000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Tapered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Tapered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02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Lump sum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£160,000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£110,000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£110,000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8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260648"/>
            <a:ext cx="8005015" cy="1079847"/>
          </a:xfrm>
        </p:spPr>
        <p:txBody>
          <a:bodyPr/>
          <a:lstStyle/>
          <a:p>
            <a:pPr algn="l" eaLnBrk="1" hangingPunct="1"/>
            <a:r>
              <a:rPr lang="en-GB" altLang="en-US" sz="3200" b="1" dirty="0" smtClean="0"/>
              <a:t>2019-20 Combined budget per </a:t>
            </a:r>
            <a:r>
              <a:rPr lang="en-GB" altLang="en-US" sz="3200" b="1" dirty="0"/>
              <a:t>school aged </a:t>
            </a:r>
            <a:r>
              <a:rPr lang="en-GB" altLang="en-US" sz="3200" b="1" dirty="0" smtClean="0"/>
              <a:t>pupil </a:t>
            </a:r>
            <a:r>
              <a:rPr lang="en-GB" altLang="en-US" sz="2400" dirty="0" smtClean="0">
                <a:solidFill>
                  <a:srgbClr val="FF0000"/>
                </a:solidFill>
              </a:rPr>
              <a:t>(</a:t>
            </a:r>
            <a:r>
              <a:rPr lang="en-GB" altLang="en-US" sz="2400" i="1" u="sng" dirty="0" smtClean="0">
                <a:solidFill>
                  <a:srgbClr val="FF0000"/>
                </a:solidFill>
              </a:rPr>
              <a:t>after</a:t>
            </a:r>
            <a:r>
              <a:rPr lang="en-GB" altLang="en-US" sz="2400" dirty="0" smtClean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the National Funding </a:t>
            </a:r>
            <a:r>
              <a:rPr lang="en-GB" altLang="en-US" sz="2400" dirty="0" smtClean="0">
                <a:solidFill>
                  <a:srgbClr val="FF0000"/>
                </a:solidFill>
              </a:rPr>
              <a:t>Formula)</a:t>
            </a:r>
            <a:r>
              <a:rPr lang="en-GB" altLang="en-US" sz="3200" b="1" dirty="0"/>
              <a:t/>
            </a:r>
            <a:br>
              <a:rPr lang="en-GB" altLang="en-US" sz="3200" b="1" dirty="0"/>
            </a:br>
            <a:endParaRPr lang="en-GB" alt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27063" y="2406650"/>
            <a:ext cx="100806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37101" y="2406650"/>
            <a:ext cx="11096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84214" y="2894015"/>
            <a:ext cx="1008062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4743451" y="2881313"/>
            <a:ext cx="720725" cy="3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66" y="6330107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t="44270" r="14156" b="31207"/>
          <a:stretch/>
        </p:blipFill>
        <p:spPr bwMode="auto">
          <a:xfrm>
            <a:off x="179511" y="1268760"/>
            <a:ext cx="88676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297" y="6021288"/>
            <a:ext cx="858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Combined budget is the total of the schools, high needs and central services block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632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8062663" cy="2304255"/>
          </a:xfrm>
          <a:solidFill>
            <a:srgbClr val="010485"/>
          </a:solidFill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</a:rPr>
              <a:t>Forecast year end </a:t>
            </a:r>
            <a:r>
              <a:rPr lang="en-GB" sz="5400" dirty="0">
                <a:solidFill>
                  <a:schemeClr val="bg1"/>
                </a:solidFill>
              </a:rPr>
              <a:t>2017/18</a:t>
            </a:r>
          </a:p>
        </p:txBody>
      </p:sp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86454"/>
              </p:ext>
            </p:extLst>
          </p:nvPr>
        </p:nvGraphicFramePr>
        <p:xfrm>
          <a:off x="107503" y="44622"/>
          <a:ext cx="8928993" cy="6299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084"/>
                <a:gridCol w="1312594"/>
                <a:gridCol w="1476667"/>
                <a:gridCol w="848596"/>
                <a:gridCol w="702052"/>
                <a:gridCol w="1473204"/>
                <a:gridCol w="639364"/>
                <a:gridCol w="988432"/>
              </a:tblGrid>
              <a:tr h="6340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Baseline </a:t>
                      </a:r>
                      <a:r>
                        <a:rPr lang="en-GB" sz="1600" b="1" u="none" strike="noStrike" dirty="0" smtClean="0">
                          <a:effectLst/>
                        </a:rPr>
                        <a:t>(</a:t>
                      </a:r>
                      <a:r>
                        <a:rPr lang="en-GB" sz="1600" b="1" u="none" strike="noStrike" dirty="0">
                          <a:effectLst/>
                        </a:rPr>
                        <a:t>2017/18)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Notional NFF </a:t>
                      </a:r>
                      <a:r>
                        <a:rPr lang="en-GB" sz="1600" b="1" u="none" strike="noStrike" dirty="0" smtClean="0">
                          <a:effectLst/>
                        </a:rPr>
                        <a:t>2018-19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smtClean="0">
                          <a:effectLst/>
                        </a:rPr>
                        <a:t>Change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Illustrative NFF </a:t>
                      </a:r>
                      <a:r>
                        <a:rPr lang="en-GB" sz="1600" b="1" u="none" strike="noStrike" dirty="0" smtClean="0">
                          <a:effectLst/>
                        </a:rPr>
                        <a:t>2019-20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smtClean="0">
                          <a:effectLst/>
                        </a:rPr>
                        <a:t>Change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£'m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£'m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£'m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 smtClean="0">
                          <a:effectLst/>
                        </a:rPr>
                        <a:t>£‘m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£'m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Basingstoke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93.1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95.0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96.3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3.5%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East Hants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62.2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63.7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64.8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4.1%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Eastleigh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69.7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71.8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3.0%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73.6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5.6%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Fareham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60.0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61.8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63.5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5.8%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Gosport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45.2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45.8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46.0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1.7%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Hart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52.4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54.0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55.8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6.5%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Havant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68.4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69.0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69.3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New Forest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83.9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85.7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86.8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Rushmoor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44.6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45.5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46.0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Test Valley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63.3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64.4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1.8%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65.2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Winchester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60.7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62.2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2.5%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63.7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3.0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4.9%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435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703.6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719.0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15.4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2.2%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731.1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27.5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3.9%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429000"/>
            <a:ext cx="914186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66" y="6330107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61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508707"/>
              </p:ext>
            </p:extLst>
          </p:nvPr>
        </p:nvGraphicFramePr>
        <p:xfrm>
          <a:off x="107504" y="44621"/>
          <a:ext cx="8928992" cy="6337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646"/>
                <a:gridCol w="1339552"/>
                <a:gridCol w="1506994"/>
                <a:gridCol w="866023"/>
                <a:gridCol w="716470"/>
                <a:gridCol w="1503460"/>
                <a:gridCol w="652496"/>
                <a:gridCol w="825351"/>
              </a:tblGrid>
              <a:tr h="65719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Baseline </a:t>
                      </a:r>
                      <a:r>
                        <a:rPr lang="en-GB" sz="1600" b="1" u="none" strike="noStrike" dirty="0" smtClean="0">
                          <a:effectLst/>
                        </a:rPr>
                        <a:t> (</a:t>
                      </a:r>
                      <a:r>
                        <a:rPr lang="en-GB" sz="1600" b="1" u="none" strike="noStrike" dirty="0">
                          <a:effectLst/>
                        </a:rPr>
                        <a:t>2017/18)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Notional NFF </a:t>
                      </a:r>
                      <a:r>
                        <a:rPr lang="en-GB" sz="1600" b="1" u="none" strike="noStrike" dirty="0" smtClean="0">
                          <a:effectLst/>
                        </a:rPr>
                        <a:t>2018-19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smtClean="0">
                          <a:effectLst/>
                        </a:rPr>
                        <a:t>Change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effectLst/>
                        </a:rPr>
                        <a:t>Illustrative NFF </a:t>
                      </a:r>
                      <a:r>
                        <a:rPr lang="en-GB" sz="1600" b="1" u="none" strike="noStrike" dirty="0" smtClean="0">
                          <a:effectLst/>
                        </a:rPr>
                        <a:t>2019-20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 smtClean="0">
                          <a:effectLst/>
                        </a:rPr>
                        <a:t>Change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£'m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£'m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£'m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£‘m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£'m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All-through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+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0 - 100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101 - 200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201 - 300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301 - 450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+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0 - 400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4.3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4.3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4.3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401 - 600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29.0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29.6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29.7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44.4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45.3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45.6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801 - 1000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65.2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66.4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67.0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1.8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+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161.4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166.4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3.1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171.0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9.6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5.9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/>
                </a:tc>
              </a:tr>
              <a:tr h="35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703.6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719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15.4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731.0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27.6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3.9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45" marR="68245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954517"/>
              </p:ext>
            </p:extLst>
          </p:nvPr>
        </p:nvGraphicFramePr>
        <p:xfrm>
          <a:off x="107504" y="44624"/>
          <a:ext cx="8939683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977513"/>
              </p:ext>
            </p:extLst>
          </p:nvPr>
        </p:nvGraphicFramePr>
        <p:xfrm>
          <a:off x="107504" y="44624"/>
          <a:ext cx="8939683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0"/>
            <a:ext cx="7988425" cy="836712"/>
          </a:xfrm>
        </p:spPr>
        <p:txBody>
          <a:bodyPr/>
          <a:lstStyle/>
          <a:p>
            <a:pPr algn="l"/>
            <a:r>
              <a:rPr lang="en-GB" sz="3600" dirty="0"/>
              <a:t>Sparsity </a:t>
            </a:r>
            <a:r>
              <a:rPr lang="en-GB" sz="3600" dirty="0" smtClean="0"/>
              <a:t>funding – Taper by phase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26557" r="13258" b="7292"/>
          <a:stretch/>
        </p:blipFill>
        <p:spPr bwMode="auto">
          <a:xfrm>
            <a:off x="323528" y="692697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55" y="6359658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79" y="6364639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185000"/>
              </p:ext>
            </p:extLst>
          </p:nvPr>
        </p:nvGraphicFramePr>
        <p:xfrm>
          <a:off x="33462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99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7975315"/>
              </p:ext>
            </p:extLst>
          </p:nvPr>
        </p:nvGraphicFramePr>
        <p:xfrm>
          <a:off x="107503" y="0"/>
          <a:ext cx="9036497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210058"/>
              </p:ext>
            </p:extLst>
          </p:nvPr>
        </p:nvGraphicFramePr>
        <p:xfrm>
          <a:off x="35495" y="44624"/>
          <a:ext cx="9011691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640960" cy="719137"/>
          </a:xfrm>
        </p:spPr>
        <p:txBody>
          <a:bodyPr/>
          <a:lstStyle/>
          <a:p>
            <a:pPr algn="l" eaLnBrk="1" hangingPunct="1"/>
            <a:r>
              <a:rPr lang="en-GB" altLang="en-US" sz="3200" b="1" dirty="0">
                <a:solidFill>
                  <a:schemeClr val="tx1"/>
                </a:solidFill>
              </a:rPr>
              <a:t>High Needs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Block national formula</a:t>
            </a:r>
            <a:endParaRPr lang="en-GB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51" y="5516565"/>
            <a:ext cx="1152525" cy="40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000" t="22083" r="9500" b="25417"/>
          <a:stretch/>
        </p:blipFill>
        <p:spPr bwMode="auto">
          <a:xfrm>
            <a:off x="267752" y="692697"/>
            <a:ext cx="8624727" cy="5587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5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062665" cy="1143000"/>
          </a:xfrm>
        </p:spPr>
        <p:txBody>
          <a:bodyPr/>
          <a:lstStyle/>
          <a:p>
            <a:pPr algn="l"/>
            <a:r>
              <a:rPr lang="en-GB" sz="3600" dirty="0" smtClean="0"/>
              <a:t>NFF by school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30996"/>
              </p:ext>
            </p:extLst>
          </p:nvPr>
        </p:nvGraphicFramePr>
        <p:xfrm>
          <a:off x="294406" y="1268760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5618187"/>
            <a:ext cx="3686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504327"/>
              </p:ext>
            </p:extLst>
          </p:nvPr>
        </p:nvGraphicFramePr>
        <p:xfrm>
          <a:off x="35496" y="44626"/>
          <a:ext cx="9073008" cy="630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9570"/>
                <a:gridCol w="4103438"/>
              </a:tblGrid>
              <a:tr h="1581888">
                <a:tc>
                  <a:txBody>
                    <a:bodyPr/>
                    <a:lstStyle/>
                    <a:p>
                      <a:pPr marL="365760" indent="-365760" algn="l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Dedicated</a:t>
                      </a:r>
                      <a:r>
                        <a:rPr lang="en-GB" sz="4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Schools Grant 2017/18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</a:p>
                    <a:p>
                      <a:pPr marL="365760" indent="-365760" algn="ct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</a:rPr>
                        <a:t>£000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81632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b="0" dirty="0" smtClean="0">
                          <a:solidFill>
                            <a:schemeClr val="tx1"/>
                          </a:solidFill>
                          <a:effectLst/>
                        </a:rPr>
                        <a:t>Schools Block</a:t>
                      </a:r>
                      <a:endParaRPr lang="en-GB" sz="40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effectLst/>
                        </a:rPr>
                        <a:t>720,154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81632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</a:rPr>
                        <a:t>Early </a:t>
                      </a:r>
                      <a:r>
                        <a:rPr lang="en-GB" sz="4000" b="0" dirty="0" smtClean="0">
                          <a:solidFill>
                            <a:schemeClr val="tx1"/>
                          </a:solidFill>
                          <a:effectLst/>
                        </a:rPr>
                        <a:t>Years Block</a:t>
                      </a:r>
                      <a:endParaRPr lang="en-GB" sz="40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effectLst/>
                        </a:rPr>
                        <a:t>70,753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81632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b="0" dirty="0">
                          <a:solidFill>
                            <a:schemeClr val="tx1"/>
                          </a:solidFill>
                          <a:effectLst/>
                        </a:rPr>
                        <a:t>High </a:t>
                      </a:r>
                      <a:r>
                        <a:rPr lang="en-GB" sz="4000" b="0" dirty="0" smtClean="0">
                          <a:solidFill>
                            <a:schemeClr val="tx1"/>
                          </a:solidFill>
                          <a:effectLst/>
                        </a:rPr>
                        <a:t>Needs Block</a:t>
                      </a:r>
                      <a:endParaRPr lang="en-GB" sz="40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effectLst/>
                        </a:rPr>
                        <a:t>102,681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1181632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b="0" dirty="0" smtClean="0">
                          <a:solidFill>
                            <a:schemeClr val="tx1"/>
                          </a:solidFill>
                          <a:effectLst/>
                        </a:rPr>
                        <a:t>Total DSG</a:t>
                      </a:r>
                      <a:endParaRPr lang="en-GB" sz="40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4000" dirty="0" smtClean="0">
                          <a:solidFill>
                            <a:schemeClr val="tx1"/>
                          </a:solidFill>
                          <a:effectLst/>
                        </a:rPr>
                        <a:t>893,588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5304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Developing the Hampshire Local Formula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92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12134"/>
              </p:ext>
            </p:extLst>
          </p:nvPr>
        </p:nvGraphicFramePr>
        <p:xfrm>
          <a:off x="107503" y="116632"/>
          <a:ext cx="8928993" cy="619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934"/>
                <a:gridCol w="1958534"/>
                <a:gridCol w="2049515"/>
                <a:gridCol w="1942010"/>
              </a:tblGrid>
              <a:tr h="108529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2800" b="1" u="none" strike="noStrike" dirty="0" smtClean="0">
                          <a:effectLst/>
                        </a:rPr>
                        <a:t>Provisional 2018-19 NFF allocation</a:t>
                      </a:r>
                    </a:p>
                    <a:p>
                      <a:pPr algn="l" fontAlgn="t"/>
                      <a:r>
                        <a:rPr lang="en-GB" sz="2800" b="1" u="none" strike="noStrike" dirty="0" smtClean="0">
                          <a:effectLst/>
                        </a:rPr>
                        <a:t>Distribution between Blocks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5296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 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National Average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</a:t>
                      </a:r>
                      <a:r>
                        <a:rPr lang="en-GB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East Average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rgbClr val="CB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u="none" strike="noStrike" dirty="0" smtClean="0">
                          <a:effectLst/>
                        </a:rPr>
                        <a:t>HCC</a:t>
                      </a:r>
                    </a:p>
                    <a:p>
                      <a:pPr algn="ctr" fontAlgn="b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1397506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u="none" strike="noStrike" dirty="0" smtClean="0">
                          <a:effectLst/>
                        </a:rPr>
                        <a:t>Schools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83.8%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82.3%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rgbClr val="CB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u="none" strike="noStrike" dirty="0" smtClean="0">
                          <a:effectLst/>
                        </a:rPr>
                        <a:t>86.2%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1397506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u="none" strike="noStrike" dirty="0" smtClean="0">
                          <a:effectLst/>
                        </a:rPr>
                        <a:t>High Needs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15.0%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rgbClr val="CB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u="none" strike="noStrike" dirty="0" smtClean="0">
                          <a:effectLst/>
                        </a:rPr>
                        <a:t>12.8%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  <a:tr h="1227084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u="none" strike="noStrike" dirty="0" smtClean="0">
                          <a:effectLst/>
                        </a:rPr>
                        <a:t>Central Services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1.2%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>
                    <a:solidFill>
                      <a:srgbClr val="CB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600" u="none" strike="noStrike" dirty="0" smtClean="0">
                          <a:effectLst/>
                        </a:rPr>
                        <a:t>1.0%</a:t>
                      </a:r>
                      <a:endParaRPr lang="en-GB" sz="3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32" marR="8432" marT="84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7020464"/>
              </p:ext>
            </p:extLst>
          </p:nvPr>
        </p:nvGraphicFramePr>
        <p:xfrm>
          <a:off x="685801" y="609600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0482"/>
              </p:ext>
            </p:extLst>
          </p:nvPr>
        </p:nvGraphicFramePr>
        <p:xfrm>
          <a:off x="0" y="116632"/>
          <a:ext cx="9047187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110"/>
              </p:ext>
            </p:extLst>
          </p:nvPr>
        </p:nvGraphicFramePr>
        <p:xfrm>
          <a:off x="107503" y="0"/>
          <a:ext cx="8939683" cy="629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4" y="6294736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251519" y="6309321"/>
            <a:ext cx="633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*subject to next national spending review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60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37276"/>
              </p:ext>
            </p:extLst>
          </p:nvPr>
        </p:nvGraphicFramePr>
        <p:xfrm>
          <a:off x="0" y="0"/>
          <a:ext cx="9047187" cy="671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49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4258705"/>
              </p:ext>
            </p:extLst>
          </p:nvPr>
        </p:nvGraphicFramePr>
        <p:xfrm>
          <a:off x="107505" y="0"/>
          <a:ext cx="8923092" cy="671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00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14896"/>
              </p:ext>
            </p:extLst>
          </p:nvPr>
        </p:nvGraphicFramePr>
        <p:xfrm>
          <a:off x="35497" y="44624"/>
          <a:ext cx="901169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7990657" cy="719137"/>
          </a:xfrm>
        </p:spPr>
        <p:txBody>
          <a:bodyPr/>
          <a:lstStyle/>
          <a:p>
            <a:pPr algn="l" eaLnBrk="1" hangingPunct="1"/>
            <a:endParaRPr lang="en-GB" alt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4738969"/>
              </p:ext>
            </p:extLst>
          </p:nvPr>
        </p:nvGraphicFramePr>
        <p:xfrm>
          <a:off x="251520" y="188640"/>
          <a:ext cx="87129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09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7990657" cy="719137"/>
          </a:xfrm>
        </p:spPr>
        <p:txBody>
          <a:bodyPr/>
          <a:lstStyle/>
          <a:p>
            <a:pPr algn="l" eaLnBrk="1" hangingPunct="1"/>
            <a:endParaRPr lang="en-GB" alt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48651"/>
              </p:ext>
            </p:extLst>
          </p:nvPr>
        </p:nvGraphicFramePr>
        <p:xfrm>
          <a:off x="179512" y="188639"/>
          <a:ext cx="8795666" cy="6480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80320"/>
                <a:gridCol w="2194289"/>
                <a:gridCol w="2185168"/>
                <a:gridCol w="1535889"/>
              </a:tblGrid>
              <a:tr h="2153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3600" b="1" dirty="0" smtClean="0">
                          <a:solidFill>
                            <a:schemeClr val="tx1"/>
                          </a:solidFill>
                        </a:rPr>
                        <a:t>Schools block 2018/19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2017/18 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£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’000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2018/19 Notional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£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’000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Variance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£’000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709,760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725,182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15,422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9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Transfer 0.5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-3,626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-3,626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Schools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Funding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709,760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721,556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11,796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Made up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9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School Budgets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704,719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716,515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11,796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51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Growth Fund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5,041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5,041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74919"/>
              </p:ext>
            </p:extLst>
          </p:nvPr>
        </p:nvGraphicFramePr>
        <p:xfrm>
          <a:off x="107504" y="136029"/>
          <a:ext cx="8939683" cy="633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574130"/>
              </p:ext>
            </p:extLst>
          </p:nvPr>
        </p:nvGraphicFramePr>
        <p:xfrm>
          <a:off x="107503" y="106825"/>
          <a:ext cx="8928993" cy="6439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7993"/>
                <a:gridCol w="3166517"/>
                <a:gridCol w="1075581"/>
                <a:gridCol w="1088902"/>
              </a:tblGrid>
              <a:tr h="538832">
                <a:tc gridSpan="2">
                  <a:txBody>
                    <a:bodyPr/>
                    <a:lstStyle/>
                    <a:p>
                      <a:pPr marL="365760" indent="-365760" algn="l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DSG Reserves</a:t>
                      </a:r>
                      <a:endParaRPr lang="en-GB" sz="3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365760" indent="-365760" algn="l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£000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£000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8591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Balance </a:t>
                      </a:r>
                      <a:r>
                        <a:rPr lang="en-GB" sz="2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b/f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6,599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313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2017/18 funded items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Early Years - </a:t>
                      </a:r>
                      <a:r>
                        <a:rPr lang="en-GB" sz="2600" dirty="0" err="1">
                          <a:solidFill>
                            <a:schemeClr val="tx1"/>
                          </a:solidFill>
                          <a:effectLst/>
                        </a:rPr>
                        <a:t>SfYC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</a:rPr>
                        <a:t>1,246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313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SENSA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</a:rPr>
                        <a:t>1,500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313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Other committed items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Early Years CERA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</a:rPr>
                        <a:t>533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313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Uncommitted balance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3,320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8313"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effectLst/>
                        </a:rPr>
                        <a:t>2017/18 pressures</a:t>
                      </a:r>
                      <a:endParaRPr lang="en-GB" sz="2600" b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l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Forecast overspend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</a:rPr>
                        <a:t>8,146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0020">
                <a:tc gridSpan="2">
                  <a:txBody>
                    <a:bodyPr/>
                    <a:lstStyle/>
                    <a:p>
                      <a:pPr marL="365760" indent="-365760" algn="l">
                        <a:lnSpc>
                          <a:spcPct val="2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Forecast </a:t>
                      </a:r>
                      <a:r>
                        <a:rPr lang="en-GB" sz="2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DSG reserve as at 31.03.18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0" indent="-365760" algn="r"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5760" indent="-365760" algn="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tabLst>
                          <a:tab pos="365760" algn="l"/>
                          <a:tab pos="457200" algn="l"/>
                        </a:tabLst>
                      </a:pP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</a:rPr>
                        <a:t>4,826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6597" tIns="38088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638919"/>
              </p:ext>
            </p:extLst>
          </p:nvPr>
        </p:nvGraphicFramePr>
        <p:xfrm>
          <a:off x="76712" y="116632"/>
          <a:ext cx="89906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50436"/>
              </p:ext>
            </p:extLst>
          </p:nvPr>
        </p:nvGraphicFramePr>
        <p:xfrm>
          <a:off x="107504" y="0"/>
          <a:ext cx="8939683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62615"/>
              </p:ext>
            </p:extLst>
          </p:nvPr>
        </p:nvGraphicFramePr>
        <p:xfrm>
          <a:off x="107504" y="188640"/>
          <a:ext cx="893968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28602"/>
              </p:ext>
            </p:extLst>
          </p:nvPr>
        </p:nvGraphicFramePr>
        <p:xfrm>
          <a:off x="107504" y="188640"/>
          <a:ext cx="893968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8531086"/>
              </p:ext>
            </p:extLst>
          </p:nvPr>
        </p:nvGraphicFramePr>
        <p:xfrm>
          <a:off x="107504" y="0"/>
          <a:ext cx="89396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99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0333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4046025"/>
              </p:ext>
            </p:extLst>
          </p:nvPr>
        </p:nvGraphicFramePr>
        <p:xfrm>
          <a:off x="107504" y="0"/>
          <a:ext cx="89396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38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92" y="638175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2932968"/>
              </p:ext>
            </p:extLst>
          </p:nvPr>
        </p:nvGraphicFramePr>
        <p:xfrm>
          <a:off x="0" y="116632"/>
          <a:ext cx="914400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4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158199"/>
              </p:ext>
            </p:extLst>
          </p:nvPr>
        </p:nvGraphicFramePr>
        <p:xfrm>
          <a:off x="107504" y="0"/>
          <a:ext cx="89396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7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00708"/>
              </p:ext>
            </p:extLst>
          </p:nvPr>
        </p:nvGraphicFramePr>
        <p:xfrm>
          <a:off x="33256" y="116631"/>
          <a:ext cx="9075248" cy="67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12"/>
                <a:gridCol w="2268812"/>
                <a:gridCol w="2268812"/>
                <a:gridCol w="2268812"/>
              </a:tblGrid>
              <a:tr h="517242">
                <a:tc rowSpan="2"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of gains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24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Basingstoke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1.4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1.4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1.4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East</a:t>
                      </a:r>
                      <a:r>
                        <a:rPr lang="en-GB" sz="2800" baseline="0" dirty="0" smtClean="0"/>
                        <a:t> Hants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1.6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1.8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1.8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Eastleigh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2.1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2.4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2.0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Fareham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2.2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2.4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1.9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53566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Gosport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0.7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0.9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1.0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Hart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2.4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2.7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2.0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51605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Havant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0.6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0.3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0.7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New Forest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1.4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1.2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Rushmoor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1.7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1.3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2.0</a:t>
                      </a:r>
                      <a:endParaRPr lang="en-GB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Test Valley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1.4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1.1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1.3</a:t>
                      </a:r>
                      <a:endParaRPr lang="en-GB" sz="28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51724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Winchester</a:t>
                      </a:r>
                      <a:endParaRPr lang="en-GB" sz="28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1.8</a:t>
                      </a:r>
                      <a:endParaRPr lang="en-GB" sz="28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1.8</a:t>
                      </a:r>
                      <a:endParaRPr lang="en-GB" sz="28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1.7</a:t>
                      </a:r>
                      <a:endParaRPr lang="en-GB" sz="28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6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855130"/>
              </p:ext>
            </p:extLst>
          </p:nvPr>
        </p:nvGraphicFramePr>
        <p:xfrm>
          <a:off x="107504" y="44624"/>
          <a:ext cx="8928987" cy="633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55370"/>
                <a:gridCol w="2633296"/>
                <a:gridCol w="1740397"/>
                <a:gridCol w="983700"/>
              </a:tblGrid>
              <a:tr h="1308269">
                <a:tc row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/>
                        </a:rPr>
                        <a:t>17/18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Projected Overspend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Current budget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Forecast outturn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Forecast variance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73325">
                <a:tc vMerge="1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£000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£000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£000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400" dirty="0">
                          <a:effectLst/>
                        </a:rPr>
                        <a:t>%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8842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Schools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547,956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548,002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2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Early Years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70,743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72,809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2,066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2.9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2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High Needs</a:t>
                      </a:r>
                      <a:endParaRPr lang="en-GB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99,253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105,183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5,930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>
                          <a:solidFill>
                            <a:srgbClr val="FF0000"/>
                          </a:solidFill>
                          <a:effectLst/>
                        </a:rPr>
                        <a:t>6.0</a:t>
                      </a:r>
                      <a:endParaRPr lang="en-GB" sz="28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795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Central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4,091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4,195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42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Total DSG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>
                          <a:effectLst/>
                        </a:rPr>
                        <a:t>722,043</a:t>
                      </a:r>
                      <a:endParaRPr lang="en-GB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effectLst/>
                        </a:rPr>
                        <a:t>730,189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8,146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1.1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91" y="6455553"/>
            <a:ext cx="1403648" cy="4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51071"/>
              </p:ext>
            </p:extLst>
          </p:nvPr>
        </p:nvGraphicFramePr>
        <p:xfrm>
          <a:off x="107504" y="66566"/>
          <a:ext cx="9001000" cy="675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631"/>
                <a:gridCol w="2139869"/>
                <a:gridCol w="2250250"/>
                <a:gridCol w="2250250"/>
              </a:tblGrid>
              <a:tr h="363357">
                <a:tc rowSpan="2"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of gains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Option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531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Change %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All-through 1000+</a:t>
                      </a:r>
                      <a:endParaRPr lang="en-GB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1.9</a:t>
                      </a:r>
                      <a:endParaRPr lang="en-GB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2.2</a:t>
                      </a:r>
                      <a:endParaRPr lang="en-GB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2.7</a:t>
                      </a:r>
                      <a:endParaRPr lang="en-GB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Primary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1.4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1.3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1.2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0-100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101-200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201-300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0.9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0.9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301-450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2.0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1.8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450+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3.6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4.6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2.6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Secondary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1.8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1.9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1.9</a:t>
                      </a:r>
                      <a:endParaRPr lang="en-GB" sz="2000" b="1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0-400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0.0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0.5</a:t>
                      </a:r>
                      <a:endParaRPr lang="en-GB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401-600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0.9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1.7</a:t>
                      </a:r>
                      <a:endParaRPr lang="en-GB" sz="2000" dirty="0"/>
                    </a:p>
                  </a:txBody>
                  <a:tcPr>
                    <a:solidFill>
                      <a:srgbClr val="DDDDF7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601-800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1.1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1.0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1.9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801-1000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1.2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1.1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1.4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1000+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2.3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2.6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2.2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1.6</a:t>
                      </a:r>
                      <a:endParaRPr lang="en-GB" sz="2000" dirty="0"/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5010841"/>
              </p:ext>
            </p:extLst>
          </p:nvPr>
        </p:nvGraphicFramePr>
        <p:xfrm>
          <a:off x="0" y="44624"/>
          <a:ext cx="9199587" cy="666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53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2304256"/>
          </a:xfrm>
        </p:spPr>
        <p:txBody>
          <a:bodyPr/>
          <a:lstStyle/>
          <a:p>
            <a:r>
              <a:rPr lang="en-GB" sz="6000" dirty="0" smtClean="0"/>
              <a:t>Next Steps/Questions</a:t>
            </a:r>
            <a:endParaRPr lang="en-GB" sz="6000" dirty="0"/>
          </a:p>
        </p:txBody>
      </p:sp>
      <p:pic>
        <p:nvPicPr>
          <p:cNvPr id="4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37312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17730"/>
              </p:ext>
            </p:extLst>
          </p:nvPr>
        </p:nvGraphicFramePr>
        <p:xfrm>
          <a:off x="70992" y="0"/>
          <a:ext cx="90730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41403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671716"/>
              </p:ext>
            </p:extLst>
          </p:nvPr>
        </p:nvGraphicFramePr>
        <p:xfrm>
          <a:off x="27709" y="-1"/>
          <a:ext cx="9144000" cy="685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375143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179512" y="-27739"/>
            <a:ext cx="885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ndara" pitchFamily="34" charset="0"/>
                <a:cs typeface="Arial" charset="0"/>
              </a:rPr>
              <a:t>High Needs pressures</a:t>
            </a:r>
            <a:endParaRPr lang="en-US" altLang="en-US" b="1" dirty="0">
              <a:latin typeface="Candara" pitchFamily="34" charset="0"/>
              <a:cs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9458842"/>
              </p:ext>
            </p:extLst>
          </p:nvPr>
        </p:nvGraphicFramePr>
        <p:xfrm>
          <a:off x="-23688" y="908720"/>
          <a:ext cx="7272932" cy="571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3"/>
          <p:cNvSpPr/>
          <p:nvPr/>
        </p:nvSpPr>
        <p:spPr>
          <a:xfrm>
            <a:off x="5804342" y="2349549"/>
            <a:ext cx="914400" cy="284163"/>
          </a:xfrm>
          <a:custGeom>
            <a:avLst/>
            <a:gdLst>
              <a:gd name="connsiteX0" fmla="*/ 0 w 914400"/>
              <a:gd name="connsiteY0" fmla="*/ 284206 h 284206"/>
              <a:gd name="connsiteX1" fmla="*/ 210065 w 914400"/>
              <a:gd name="connsiteY1" fmla="*/ 49428 h 284206"/>
              <a:gd name="connsiteX2" fmla="*/ 630194 w 914400"/>
              <a:gd name="connsiteY2" fmla="*/ 123568 h 284206"/>
              <a:gd name="connsiteX3" fmla="*/ 914400 w 914400"/>
              <a:gd name="connsiteY3" fmla="*/ 0 h 2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4206">
                <a:moveTo>
                  <a:pt x="0" y="284206"/>
                </a:moveTo>
                <a:cubicBezTo>
                  <a:pt x="52516" y="180203"/>
                  <a:pt x="105033" y="76201"/>
                  <a:pt x="210065" y="49428"/>
                </a:cubicBezTo>
                <a:cubicBezTo>
                  <a:pt x="315097" y="22655"/>
                  <a:pt x="512805" y="131806"/>
                  <a:pt x="630194" y="123568"/>
                </a:cubicBezTo>
                <a:cubicBezTo>
                  <a:pt x="747583" y="115330"/>
                  <a:pt x="856735" y="22654"/>
                  <a:pt x="914400" y="0"/>
                </a:cubicBezTo>
              </a:path>
            </a:pathLst>
          </a:custGeom>
          <a:noFill/>
          <a:ln w="101600">
            <a:solidFill>
              <a:srgbClr val="66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Explosion 1 6"/>
          <p:cNvSpPr/>
          <p:nvPr/>
        </p:nvSpPr>
        <p:spPr>
          <a:xfrm>
            <a:off x="6261542" y="649979"/>
            <a:ext cx="2880320" cy="3169079"/>
          </a:xfrm>
          <a:prstGeom prst="irregularSeal1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Increasing demand and costs</a:t>
            </a:r>
          </a:p>
        </p:txBody>
      </p:sp>
      <p:pic>
        <p:nvPicPr>
          <p:cNvPr id="8" name="Picture 2" descr="Image result for hampshire county counci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987" y="6309320"/>
            <a:ext cx="1666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_PP_URL">
  <a:themeElements>
    <a:clrScheme name="White_PP_UR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_PP_U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_PP_UR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PP_UR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PP_UR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PP_UR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PP_UR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PP_UR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PP_UR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12913</TotalTime>
  <Words>2454</Words>
  <Application>Microsoft Office PowerPoint</Application>
  <PresentationFormat>On-screen Show (4:3)</PresentationFormat>
  <Paragraphs>986</Paragraphs>
  <Slides>62</Slides>
  <Notes>25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White_PP_URL</vt:lpstr>
      <vt:lpstr>School Funding Getting to the Local Formula</vt:lpstr>
      <vt:lpstr>PowerPoint Presentation</vt:lpstr>
      <vt:lpstr>Forecast year end 2017/18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Funding reforms 2013</vt:lpstr>
      <vt:lpstr>System design</vt:lpstr>
      <vt:lpstr>PowerPoint Presentation</vt:lpstr>
      <vt:lpstr>PowerPoint Presentation</vt:lpstr>
      <vt:lpstr>NFF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2019-20 Combined budget per school aged pupil (after the National Funding Formula) </vt:lpstr>
      <vt:lpstr>PowerPoint Presentation</vt:lpstr>
      <vt:lpstr>PowerPoint Presentation</vt:lpstr>
      <vt:lpstr>PowerPoint Presentation</vt:lpstr>
      <vt:lpstr>PowerPoint Presentation</vt:lpstr>
      <vt:lpstr>Sparsity funding – Taper by phase</vt:lpstr>
      <vt:lpstr>PowerPoint Presentation</vt:lpstr>
      <vt:lpstr>PowerPoint Presentation</vt:lpstr>
      <vt:lpstr>PowerPoint Presentation</vt:lpstr>
      <vt:lpstr>High Needs Block national formula</vt:lpstr>
      <vt:lpstr>NFF by school </vt:lpstr>
      <vt:lpstr>Developing the Hampshire Local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Steps/Questions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Campbell</dc:creator>
  <cp:lastModifiedBy>edinssjf</cp:lastModifiedBy>
  <cp:revision>787</cp:revision>
  <cp:lastPrinted>2017-02-13T15:08:51Z</cp:lastPrinted>
  <dcterms:created xsi:type="dcterms:W3CDTF">2011-05-23T08:18:15Z</dcterms:created>
  <dcterms:modified xsi:type="dcterms:W3CDTF">2017-11-07T13:10:49Z</dcterms:modified>
</cp:coreProperties>
</file>