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omments/modernComment_11F_DADE95E9.xml" ContentType="application/vnd.ms-powerpoint.comment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Lst>
  <p:notesMasterIdLst>
    <p:notesMasterId r:id="rId19"/>
  </p:notesMasterIdLst>
  <p:sldIdLst>
    <p:sldId id="267" r:id="rId6"/>
    <p:sldId id="273" r:id="rId7"/>
    <p:sldId id="280" r:id="rId8"/>
    <p:sldId id="281" r:id="rId9"/>
    <p:sldId id="279" r:id="rId10"/>
    <p:sldId id="282" r:id="rId11"/>
    <p:sldId id="285" r:id="rId12"/>
    <p:sldId id="283" r:id="rId13"/>
    <p:sldId id="284" r:id="rId14"/>
    <p:sldId id="286" r:id="rId15"/>
    <p:sldId id="287" r:id="rId16"/>
    <p:sldId id="288" r:id="rId17"/>
    <p:sldId id="2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16350E-1934-8698-9E88-DAB8F41A23EA}" name="David Hyrapiet" initials="" userId="S::dh@mphcreative.com::71021765-7348-4832-9ce6-8c0e8438f846" providerId="AD"/>
  <p188:author id="{C147EC2F-7459-91AE-70A4-A2F7CB9842F7}" name="McIver, Charlotte" initials="CM" userId="S::cxpucmc@hants.gov.uk::151fc891-67c1-44ab-9154-7c163d4656ed" providerId="AD"/>
  <p188:author id="{9E5E9AA1-1D9A-76ED-5053-206EFE0CF709}" name="Godmon, Alice" initials="GA" userId="S::cxpualg@hants.gov.uk::ddc0806c-3f57-42aa-b073-31c6b7595a8b" providerId="AD"/>
  <p188:author id="{2E3982DE-B6AF-825B-A730-B41907E49A5F}" name="Bethan Miller" initials="BM" userId="S::Bethan@pshe-association.org.uk::8b37be82-edc0-4999-995a-d91d7fe15a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0F"/>
    <a:srgbClr val="08314C"/>
    <a:srgbClr val="42C4C6"/>
    <a:srgbClr val="8D2D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2183CB-A483-F618-F997-92F5016D28D7}" v="292" dt="2025-11-04T09:01:31.582"/>
    <p1510:client id="{A64B034E-46DE-4AC2-A77C-3A6D25FCED5F}" v="656" dt="2025-11-04T15:24:32.011"/>
    <p1510:client id="{A6C117AB-9C38-4334-8D9B-D7A7E58A185B}" v="9" dt="2025-11-04T09:09:57.0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Iver, Charlotte" userId="151fc891-67c1-44ab-9154-7c163d4656ed" providerId="ADAL" clId="{090CD8E3-75FC-404C-BE1C-5B5925E9729A}"/>
    <pc:docChg chg="modSld">
      <pc:chgData name="McIver, Charlotte" userId="151fc891-67c1-44ab-9154-7c163d4656ed" providerId="ADAL" clId="{090CD8E3-75FC-404C-BE1C-5B5925E9729A}" dt="2025-11-03T13:30:54.606" v="3" actId="20577"/>
      <pc:docMkLst>
        <pc:docMk/>
      </pc:docMkLst>
      <pc:sldChg chg="modSp mod">
        <pc:chgData name="McIver, Charlotte" userId="151fc891-67c1-44ab-9154-7c163d4656ed" providerId="ADAL" clId="{090CD8E3-75FC-404C-BE1C-5B5925E9729A}" dt="2025-11-03T13:30:54.606" v="3" actId="20577"/>
        <pc:sldMkLst>
          <pc:docMk/>
          <pc:sldMk cId="3672020457" sldId="287"/>
        </pc:sldMkLst>
        <pc:spChg chg="mod">
          <ac:chgData name="McIver, Charlotte" userId="151fc891-67c1-44ab-9154-7c163d4656ed" providerId="ADAL" clId="{090CD8E3-75FC-404C-BE1C-5B5925E9729A}" dt="2025-11-03T13:30:54.606" v="3" actId="20577"/>
          <ac:spMkLst>
            <pc:docMk/>
            <pc:sldMk cId="3672020457" sldId="287"/>
            <ac:spMk id="5" creationId="{4EF075C0-33A2-4F5D-00EF-402DD0F8E2D9}"/>
          </ac:spMkLst>
        </pc:spChg>
      </pc:sldChg>
    </pc:docChg>
  </pc:docChgLst>
  <pc:docChgLst>
    <pc:chgData name="Godmon, Alice" userId="ddc0806c-3f57-42aa-b073-31c6b7595a8b" providerId="ADAL" clId="{B73DE968-9760-4E6C-8D5B-7EEEA89A3A82}"/>
    <pc:docChg chg="undo custSel modSld">
      <pc:chgData name="Godmon, Alice" userId="ddc0806c-3f57-42aa-b073-31c6b7595a8b" providerId="ADAL" clId="{B73DE968-9760-4E6C-8D5B-7EEEA89A3A82}" dt="2025-11-04T15:24:32.011" v="702" actId="20577"/>
      <pc:docMkLst>
        <pc:docMk/>
      </pc:docMkLst>
      <pc:sldChg chg="modSp modNotesTx">
        <pc:chgData name="Godmon, Alice" userId="ddc0806c-3f57-42aa-b073-31c6b7595a8b" providerId="ADAL" clId="{B73DE968-9760-4E6C-8D5B-7EEEA89A3A82}" dt="2025-11-04T15:24:32.011" v="702" actId="20577"/>
        <pc:sldMkLst>
          <pc:docMk/>
          <pc:sldMk cId="917189636" sldId="281"/>
        </pc:sldMkLst>
        <pc:spChg chg="mod">
          <ac:chgData name="Godmon, Alice" userId="ddc0806c-3f57-42aa-b073-31c6b7595a8b" providerId="ADAL" clId="{B73DE968-9760-4E6C-8D5B-7EEEA89A3A82}" dt="2025-11-04T15:13:38.382" v="401" actId="20577"/>
          <ac:spMkLst>
            <pc:docMk/>
            <pc:sldMk cId="917189636" sldId="281"/>
            <ac:spMk id="3" creationId="{D3F319CC-A8CD-EB43-6E45-5B2AB3D45EB5}"/>
          </ac:spMkLst>
        </pc:spChg>
      </pc:sldChg>
      <pc:sldChg chg="modSp mod">
        <pc:chgData name="Godmon, Alice" userId="ddc0806c-3f57-42aa-b073-31c6b7595a8b" providerId="ADAL" clId="{B73DE968-9760-4E6C-8D5B-7EEEA89A3A82}" dt="2025-11-04T15:14:52.523" v="407" actId="1076"/>
        <pc:sldMkLst>
          <pc:docMk/>
          <pc:sldMk cId="3165653133" sldId="283"/>
        </pc:sldMkLst>
        <pc:spChg chg="mod">
          <ac:chgData name="Godmon, Alice" userId="ddc0806c-3f57-42aa-b073-31c6b7595a8b" providerId="ADAL" clId="{B73DE968-9760-4E6C-8D5B-7EEEA89A3A82}" dt="2025-11-04T15:14:52.523" v="407" actId="1076"/>
          <ac:spMkLst>
            <pc:docMk/>
            <pc:sldMk cId="3165653133" sldId="283"/>
            <ac:spMk id="6" creationId="{30542AC6-50BD-8F18-15D4-2FBA3FB0ADFE}"/>
          </ac:spMkLst>
        </pc:spChg>
      </pc:sldChg>
      <pc:sldChg chg="modSp mod">
        <pc:chgData name="Godmon, Alice" userId="ddc0806c-3f57-42aa-b073-31c6b7595a8b" providerId="ADAL" clId="{B73DE968-9760-4E6C-8D5B-7EEEA89A3A82}" dt="2025-11-03T12:10:21.281" v="57" actId="403"/>
        <pc:sldMkLst>
          <pc:docMk/>
          <pc:sldMk cId="928490160" sldId="284"/>
        </pc:sldMkLst>
        <pc:graphicFrameChg chg="mod modGraphic">
          <ac:chgData name="Godmon, Alice" userId="ddc0806c-3f57-42aa-b073-31c6b7595a8b" providerId="ADAL" clId="{B73DE968-9760-4E6C-8D5B-7EEEA89A3A82}" dt="2025-11-03T12:10:21.281" v="57" actId="403"/>
          <ac:graphicFrameMkLst>
            <pc:docMk/>
            <pc:sldMk cId="928490160" sldId="284"/>
            <ac:graphicFrameMk id="3" creationId="{46E595B5-6736-DB95-A91F-C330E4D75567}"/>
          </ac:graphicFrameMkLst>
        </pc:graphicFrameChg>
      </pc:sldChg>
      <pc:sldChg chg="addSp delSp modSp mod delAnim">
        <pc:chgData name="Godmon, Alice" userId="ddc0806c-3f57-42aa-b073-31c6b7595a8b" providerId="ADAL" clId="{B73DE968-9760-4E6C-8D5B-7EEEA89A3A82}" dt="2025-11-04T09:05:11.521" v="88" actId="1036"/>
        <pc:sldMkLst>
          <pc:docMk/>
          <pc:sldMk cId="3672020457" sldId="287"/>
        </pc:sldMkLst>
        <pc:spChg chg="mod">
          <ac:chgData name="Godmon, Alice" userId="ddc0806c-3f57-42aa-b073-31c6b7595a8b" providerId="ADAL" clId="{B73DE968-9760-4E6C-8D5B-7EEEA89A3A82}" dt="2025-11-04T09:03:29.108" v="67" actId="20577"/>
          <ac:spMkLst>
            <pc:docMk/>
            <pc:sldMk cId="3672020457" sldId="287"/>
            <ac:spMk id="5" creationId="{4EF075C0-33A2-4F5D-00EF-402DD0F8E2D9}"/>
          </ac:spMkLst>
        </pc:spChg>
        <pc:spChg chg="add del mod">
          <ac:chgData name="Godmon, Alice" userId="ddc0806c-3f57-42aa-b073-31c6b7595a8b" providerId="ADAL" clId="{B73DE968-9760-4E6C-8D5B-7EEEA89A3A82}" dt="2025-11-04T09:04:05.437" v="81" actId="478"/>
          <ac:spMkLst>
            <pc:docMk/>
            <pc:sldMk cId="3672020457" sldId="287"/>
            <ac:spMk id="6" creationId="{E03E57A1-348A-9C58-5AF1-0E1C74FB2BE3}"/>
          </ac:spMkLst>
        </pc:spChg>
        <pc:picChg chg="add del mod">
          <ac:chgData name="Godmon, Alice" userId="ddc0806c-3f57-42aa-b073-31c6b7595a8b" providerId="ADAL" clId="{B73DE968-9760-4E6C-8D5B-7EEEA89A3A82}" dt="2025-11-04T09:04:06.183" v="82" actId="478"/>
          <ac:picMkLst>
            <pc:docMk/>
            <pc:sldMk cId="3672020457" sldId="287"/>
            <ac:picMk id="3" creationId="{2AE48E83-2313-D00D-AEA7-87367F9FEA14}"/>
          </ac:picMkLst>
        </pc:picChg>
        <pc:picChg chg="add mod">
          <ac:chgData name="Godmon, Alice" userId="ddc0806c-3f57-42aa-b073-31c6b7595a8b" providerId="ADAL" clId="{B73DE968-9760-4E6C-8D5B-7EEEA89A3A82}" dt="2025-11-04T09:05:11.521" v="88" actId="1036"/>
          <ac:picMkLst>
            <pc:docMk/>
            <pc:sldMk cId="3672020457" sldId="287"/>
            <ac:picMk id="8" creationId="{15C73281-BD1C-D194-5F31-B24EC3642BC0}"/>
          </ac:picMkLst>
        </pc:picChg>
        <pc:picChg chg="del mod">
          <ac:chgData name="Godmon, Alice" userId="ddc0806c-3f57-42aa-b073-31c6b7595a8b" providerId="ADAL" clId="{B73DE968-9760-4E6C-8D5B-7EEEA89A3A82}" dt="2025-11-04T09:02:05.853" v="59" actId="21"/>
          <ac:picMkLst>
            <pc:docMk/>
            <pc:sldMk cId="3672020457" sldId="287"/>
            <ac:picMk id="66" creationId="{D1828A47-E5FC-1F07-E35C-586F671D53D1}"/>
          </ac:picMkLst>
        </pc:picChg>
      </pc:sldChg>
      <pc:sldChg chg="addSp modSp mod modNotesTx">
        <pc:chgData name="Godmon, Alice" userId="ddc0806c-3f57-42aa-b073-31c6b7595a8b" providerId="ADAL" clId="{B73DE968-9760-4E6C-8D5B-7EEEA89A3A82}" dt="2025-11-04T15:16:43.550" v="516" actId="20577"/>
        <pc:sldMkLst>
          <pc:docMk/>
          <pc:sldMk cId="3960014404" sldId="288"/>
        </pc:sldMkLst>
        <pc:spChg chg="mod">
          <ac:chgData name="Godmon, Alice" userId="ddc0806c-3f57-42aa-b073-31c6b7595a8b" providerId="ADAL" clId="{B73DE968-9760-4E6C-8D5B-7EEEA89A3A82}" dt="2025-11-04T09:09:44.699" v="395" actId="14100"/>
          <ac:spMkLst>
            <pc:docMk/>
            <pc:sldMk cId="3960014404" sldId="288"/>
            <ac:spMk id="2" creationId="{4914EFD9-FAE9-E9EF-6D27-E09D79F80224}"/>
          </ac:spMkLst>
        </pc:spChg>
        <pc:spChg chg="mod ord">
          <ac:chgData name="Godmon, Alice" userId="ddc0806c-3f57-42aa-b073-31c6b7595a8b" providerId="ADAL" clId="{B73DE968-9760-4E6C-8D5B-7EEEA89A3A82}" dt="2025-11-04T09:09:46.532" v="396" actId="14100"/>
          <ac:spMkLst>
            <pc:docMk/>
            <pc:sldMk cId="3960014404" sldId="288"/>
            <ac:spMk id="3" creationId="{D6D10AC0-F9A1-D5CA-6169-8B454C74AE8A}"/>
          </ac:spMkLst>
        </pc:spChg>
        <pc:spChg chg="add mod">
          <ac:chgData name="Godmon, Alice" userId="ddc0806c-3f57-42aa-b073-31c6b7595a8b" providerId="ADAL" clId="{B73DE968-9760-4E6C-8D5B-7EEEA89A3A82}" dt="2025-11-04T09:09:29.490" v="391" actId="14100"/>
          <ac:spMkLst>
            <pc:docMk/>
            <pc:sldMk cId="3960014404" sldId="288"/>
            <ac:spMk id="6" creationId="{36543BD0-FDD5-D3B0-1628-70B76232C5E5}"/>
          </ac:spMkLst>
        </pc:spChg>
        <pc:graphicFrameChg chg="mod modGraphic">
          <ac:chgData name="Godmon, Alice" userId="ddc0806c-3f57-42aa-b073-31c6b7595a8b" providerId="ADAL" clId="{B73DE968-9760-4E6C-8D5B-7EEEA89A3A82}" dt="2025-11-04T09:09:49.380" v="397" actId="1035"/>
          <ac:graphicFrameMkLst>
            <pc:docMk/>
            <pc:sldMk cId="3960014404" sldId="288"/>
            <ac:graphicFrameMk id="4" creationId="{BBBC981C-CD56-9B53-90E1-BB780657184A}"/>
          </ac:graphicFrameMkLst>
        </pc:graphicFrameChg>
      </pc:sldChg>
    </pc:docChg>
  </pc:docChgLst>
  <pc:docChgLst>
    <pc:chgData name="Godmon, Alice" userId="S::cxpualg@hants.gov.uk::ddc0806c-3f57-42aa-b073-31c6b7595a8b" providerId="AD" clId="Web-{2B2183CB-A483-F618-F997-92F5016D28D7}"/>
    <pc:docChg chg="mod modSld">
      <pc:chgData name="Godmon, Alice" userId="S::cxpualg@hants.gov.uk::ddc0806c-3f57-42aa-b073-31c6b7595a8b" providerId="AD" clId="Web-{2B2183CB-A483-F618-F997-92F5016D28D7}" dt="2025-11-04T09:01:31.582" v="300"/>
      <pc:docMkLst>
        <pc:docMk/>
      </pc:docMkLst>
      <pc:sldChg chg="modSp">
        <pc:chgData name="Godmon, Alice" userId="S::cxpualg@hants.gov.uk::ddc0806c-3f57-42aa-b073-31c6b7595a8b" providerId="AD" clId="Web-{2B2183CB-A483-F618-F997-92F5016D28D7}" dt="2025-11-04T08:54:36.130" v="68" actId="20577"/>
        <pc:sldMkLst>
          <pc:docMk/>
          <pc:sldMk cId="3165653133" sldId="283"/>
        </pc:sldMkLst>
        <pc:spChg chg="mod">
          <ac:chgData name="Godmon, Alice" userId="S::cxpualg@hants.gov.uk::ddc0806c-3f57-42aa-b073-31c6b7595a8b" providerId="AD" clId="Web-{2B2183CB-A483-F618-F997-92F5016D28D7}" dt="2025-11-04T08:54:36.130" v="68" actId="20577"/>
          <ac:spMkLst>
            <pc:docMk/>
            <pc:sldMk cId="3165653133" sldId="283"/>
            <ac:spMk id="8" creationId="{E5B72C7E-F759-F7D9-792E-7A2DDA2BFBC2}"/>
          </ac:spMkLst>
        </pc:spChg>
      </pc:sldChg>
      <pc:sldChg chg="addSp delSp modSp modMedia addAnim">
        <pc:chgData name="Godmon, Alice" userId="S::cxpualg@hants.gov.uk::ddc0806c-3f57-42aa-b073-31c6b7595a8b" providerId="AD" clId="Web-{2B2183CB-A483-F618-F997-92F5016D28D7}" dt="2025-11-04T09:01:31.582" v="300"/>
        <pc:sldMkLst>
          <pc:docMk/>
          <pc:sldMk cId="3672020457" sldId="287"/>
        </pc:sldMkLst>
        <pc:spChg chg="mod">
          <ac:chgData name="Godmon, Alice" userId="S::cxpualg@hants.gov.uk::ddc0806c-3f57-42aa-b073-31c6b7595a8b" providerId="AD" clId="Web-{2B2183CB-A483-F618-F997-92F5016D28D7}" dt="2025-11-04T09:00:35.813" v="293" actId="20577"/>
          <ac:spMkLst>
            <pc:docMk/>
            <pc:sldMk cId="3672020457" sldId="287"/>
            <ac:spMk id="5" creationId="{4EF075C0-33A2-4F5D-00EF-402DD0F8E2D9}"/>
          </ac:spMkLst>
        </pc:spChg>
        <pc:graphicFrameChg chg="del mod modGraphic">
          <ac:chgData name="Godmon, Alice" userId="S::cxpualg@hants.gov.uk::ddc0806c-3f57-42aa-b073-31c6b7595a8b" providerId="AD" clId="Web-{2B2183CB-A483-F618-F997-92F5016D28D7}" dt="2025-11-04T08:59:03.023" v="280"/>
          <ac:graphicFrameMkLst>
            <pc:docMk/>
            <pc:sldMk cId="3672020457" sldId="287"/>
            <ac:graphicFrameMk id="7" creationId="{AFFFA697-2330-AD23-4272-30850B81352B}"/>
          </ac:graphicFrameMkLst>
        </pc:graphicFrameChg>
        <pc:picChg chg="add del mod">
          <ac:chgData name="Godmon, Alice" userId="S::cxpualg@hants.gov.uk::ddc0806c-3f57-42aa-b073-31c6b7595a8b" providerId="AD" clId="Web-{2B2183CB-A483-F618-F997-92F5016D28D7}" dt="2025-11-04T09:00:57.314" v="299"/>
          <ac:picMkLst>
            <pc:docMk/>
            <pc:sldMk cId="3672020457" sldId="287"/>
            <ac:picMk id="65" creationId="{B248ACAB-BDA8-8BF0-38E2-7A7C46AE5D6D}"/>
          </ac:picMkLst>
        </pc:picChg>
        <pc:picChg chg="add mod">
          <ac:chgData name="Godmon, Alice" userId="S::cxpualg@hants.gov.uk::ddc0806c-3f57-42aa-b073-31c6b7595a8b" providerId="AD" clId="Web-{2B2183CB-A483-F618-F997-92F5016D28D7}" dt="2025-11-04T09:01:31.582" v="300"/>
          <ac:picMkLst>
            <pc:docMk/>
            <pc:sldMk cId="3672020457" sldId="287"/>
            <ac:picMk id="66" creationId="{D1828A47-E5FC-1F07-E35C-586F671D53D1}"/>
          </ac:picMkLst>
        </pc:picChg>
      </pc:sldChg>
      <pc:sldChg chg="modSp">
        <pc:chgData name="Godmon, Alice" userId="S::cxpualg@hants.gov.uk::ddc0806c-3f57-42aa-b073-31c6b7595a8b" providerId="AD" clId="Web-{2B2183CB-A483-F618-F997-92F5016D28D7}" dt="2025-11-04T08:59:09.634" v="282" actId="20577"/>
        <pc:sldMkLst>
          <pc:docMk/>
          <pc:sldMk cId="3960014404" sldId="288"/>
        </pc:sldMkLst>
        <pc:spChg chg="mod">
          <ac:chgData name="Godmon, Alice" userId="S::cxpualg@hants.gov.uk::ddc0806c-3f57-42aa-b073-31c6b7595a8b" providerId="AD" clId="Web-{2B2183CB-A483-F618-F997-92F5016D28D7}" dt="2025-11-04T08:59:09.634" v="282" actId="20577"/>
          <ac:spMkLst>
            <pc:docMk/>
            <pc:sldMk cId="3960014404" sldId="288"/>
            <ac:spMk id="3" creationId="{D6D10AC0-F9A1-D5CA-6169-8B454C74AE8A}"/>
          </ac:spMkLst>
        </pc:spChg>
      </pc:sldChg>
    </pc:docChg>
  </pc:docChgLst>
</pc:chgInfo>
</file>

<file path=ppt/comments/modernComment_11F_DADE95E9.xml><?xml version="1.0" encoding="utf-8"?>
<p188:cmLst xmlns:a="http://schemas.openxmlformats.org/drawingml/2006/main" xmlns:r="http://schemas.openxmlformats.org/officeDocument/2006/relationships" xmlns:p188="http://schemas.microsoft.com/office/powerpoint/2018/8/main">
  <p188:cm id="{B62970F0-0373-41EF-A85B-271248D2A715}" authorId="{C147EC2F-7459-91AE-70A4-A2F7CB9842F7}" status="resolved" created="2025-11-03T12:36:25.399" complete="100000">
    <ac:deMkLst xmlns:ac="http://schemas.microsoft.com/office/drawing/2013/main/command">
      <pc:docMk xmlns:pc="http://schemas.microsoft.com/office/powerpoint/2013/main/command"/>
      <pc:sldMk xmlns:pc="http://schemas.microsoft.com/office/powerpoint/2013/main/command" cId="3672020457" sldId="287"/>
      <ac:graphicFrameMk id="7" creationId="{AFFFA697-2330-AD23-4272-30850B81352B}"/>
    </ac:deMkLst>
    <p188:txBody>
      <a:bodyPr/>
      <a:lstStyle/>
      <a:p>
        <a:r>
          <a:rPr lang="en-GB"/>
          <a:t>Her mum</a:t>
        </a:r>
      </a:p>
    </p188:txBody>
  </p188:cm>
  <p188:cm id="{952E4B2D-0904-4948-8481-D28C4A715361}" authorId="{C147EC2F-7459-91AE-70A4-A2F7CB9842F7}" status="resolved" created="2025-11-03T12:36:45.815" complete="100000">
    <ac:deMkLst xmlns:ac="http://schemas.microsoft.com/office/drawing/2013/main/command">
      <pc:docMk xmlns:pc="http://schemas.microsoft.com/office/powerpoint/2013/main/command"/>
      <pc:sldMk xmlns:pc="http://schemas.microsoft.com/office/powerpoint/2013/main/command" cId="3672020457" sldId="287"/>
      <ac:graphicFrameMk id="7" creationId="{AFFFA697-2330-AD23-4272-30850B81352B}"/>
    </ac:deMkLst>
    <p188:txBody>
      <a:bodyPr/>
      <a:lstStyle/>
      <a:p>
        <a:r>
          <a:rPr lang="en-GB"/>
          <a:t>Could this put them off saying yes?</a:t>
        </a:r>
      </a:p>
    </p188:txBody>
    <p188:extLst>
      <p:ext xmlns:p="http://schemas.openxmlformats.org/presentationml/2006/main" uri="{57CB4572-C831-44C2-8A1C-0ADB6CCDFE69}">
        <p223:reactions xmlns:p223="http://schemas.microsoft.com/office/powerpoint/2022/03/main">
          <p223:rxn type="👍">
            <p223:instance time="2025-11-04T09:10:04.035" authorId="{9E5E9AA1-1D9A-76ED-5053-206EFE0CF709}"/>
          </p223:rxn>
        </p223:reactions>
      </p:ext>
    </p188:extLst>
  </p188:cm>
  <p188:cm id="{F22B5E60-61FA-40D7-912B-88A309DC0728}" authorId="{C147EC2F-7459-91AE-70A4-A2F7CB9842F7}" status="resolved" created="2025-11-03T12:43:05.940" complete="100000">
    <ac:deMkLst xmlns:ac="http://schemas.microsoft.com/office/drawing/2013/main/command">
      <pc:docMk xmlns:pc="http://schemas.microsoft.com/office/powerpoint/2013/main/command"/>
      <pc:sldMk xmlns:pc="http://schemas.microsoft.com/office/powerpoint/2013/main/command" cId="3672020457" sldId="287"/>
      <ac:spMk id="4" creationId="{287CB315-D71D-506D-4D55-2D18B4F00E2E}"/>
    </ac:deMkLst>
    <p188:txBody>
      <a:bodyPr/>
      <a:lstStyle/>
      <a:p>
        <a:r>
          <a:rPr lang="en-GB"/>
          <a:t>I found this explanation, which is quite nice. ‘If the survey is anonymous, it means you don’t have to say your name or anything that shows who you are.
So, even though you’re sharing your answers, nobody will know they came from you. It’s like putting your ideas in a box without writing your name on them. This helps people feel safe to be honest, because their answers are private.’</a:t>
        </a:r>
      </a:p>
    </p188:txBody>
  </p188:cm>
</p188:cmLst>
</file>

<file path=ppt/diagrams/_rels/data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00392B-401A-4316-BE99-7401A27D117B}"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GB"/>
        </a:p>
      </dgm:t>
    </dgm:pt>
    <dgm:pt modelId="{7F11BC6F-4876-4D2E-9248-70A8DD76C3C3}">
      <dgm:prSet phldrT="[Text]" phldr="0" custT="1"/>
      <dgm:spPr>
        <a:solidFill>
          <a:srgbClr val="42C4C6"/>
        </a:solidFill>
        <a:ln>
          <a:solidFill>
            <a:srgbClr val="42C4C6"/>
          </a:solidFill>
        </a:ln>
      </dgm:spPr>
      <dgm:t>
        <a:bodyPr/>
        <a:lstStyle/>
        <a:p>
          <a:r>
            <a:rPr lang="en-GB" sz="2800">
              <a:latin typeface="Arial" panose="020B0604020202020204" pitchFamily="34" charset="0"/>
              <a:cs typeface="Arial" panose="020B0604020202020204" pitchFamily="34" charset="0"/>
            </a:rPr>
            <a:t>Personal information</a:t>
          </a:r>
        </a:p>
      </dgm:t>
    </dgm:pt>
    <dgm:pt modelId="{522CA515-D732-4282-87A2-4B98622E976E}" type="parTrans" cxnId="{48440F30-BE7E-43BA-B69E-1DD08F8DC428}">
      <dgm:prSet/>
      <dgm:spPr/>
      <dgm:t>
        <a:bodyPr/>
        <a:lstStyle/>
        <a:p>
          <a:endParaRPr lang="en-GB">
            <a:latin typeface="Arial" panose="020B0604020202020204" pitchFamily="34" charset="0"/>
            <a:cs typeface="Arial" panose="020B0604020202020204" pitchFamily="34" charset="0"/>
          </a:endParaRPr>
        </a:p>
      </dgm:t>
    </dgm:pt>
    <dgm:pt modelId="{EA20C098-D06D-48DC-A17D-D54A5EAFB82B}" type="sibTrans" cxnId="{48440F30-BE7E-43BA-B69E-1DD08F8DC428}">
      <dgm:prSet/>
      <dgm:spPr/>
      <dgm:t>
        <a:bodyPr/>
        <a:lstStyle/>
        <a:p>
          <a:endParaRPr lang="en-GB">
            <a:latin typeface="Arial" panose="020B0604020202020204" pitchFamily="34" charset="0"/>
            <a:cs typeface="Arial" panose="020B0604020202020204" pitchFamily="34" charset="0"/>
          </a:endParaRPr>
        </a:p>
      </dgm:t>
    </dgm:pt>
    <dgm:pt modelId="{21030DD4-8C92-4A87-BFA5-12B96D674FC7}">
      <dgm:prSet phldrT="[Text]" phldr="0"/>
      <dgm:spPr>
        <a:solidFill>
          <a:srgbClr val="42C4C6"/>
        </a:solidFill>
        <a:ln>
          <a:solidFill>
            <a:srgbClr val="42C4C6"/>
          </a:solidFill>
        </a:ln>
      </dgm:spPr>
      <dgm:t>
        <a:bodyPr/>
        <a:lstStyle/>
        <a:p>
          <a:r>
            <a:rPr lang="en-GB">
              <a:latin typeface="Arial" panose="020B0604020202020204" pitchFamily="34" charset="0"/>
              <a:cs typeface="Arial" panose="020B0604020202020204" pitchFamily="34" charset="0"/>
            </a:rPr>
            <a:t>Special information (also called ‘special category’)</a:t>
          </a:r>
        </a:p>
      </dgm:t>
    </dgm:pt>
    <dgm:pt modelId="{5511CFBB-ECE5-4D53-BE07-E9CF46A29E2E}" type="parTrans" cxnId="{E98B12FC-EA9C-4141-BAB8-461853DB9137}">
      <dgm:prSet/>
      <dgm:spPr/>
      <dgm:t>
        <a:bodyPr/>
        <a:lstStyle/>
        <a:p>
          <a:endParaRPr lang="en-GB">
            <a:latin typeface="Arial" panose="020B0604020202020204" pitchFamily="34" charset="0"/>
            <a:cs typeface="Arial" panose="020B0604020202020204" pitchFamily="34" charset="0"/>
          </a:endParaRPr>
        </a:p>
      </dgm:t>
    </dgm:pt>
    <dgm:pt modelId="{952920CE-6560-4B1D-B834-C6E6CDD47B7A}" type="sibTrans" cxnId="{E98B12FC-EA9C-4141-BAB8-461853DB9137}">
      <dgm:prSet/>
      <dgm:spPr/>
      <dgm:t>
        <a:bodyPr/>
        <a:lstStyle/>
        <a:p>
          <a:endParaRPr lang="en-GB">
            <a:latin typeface="Arial" panose="020B0604020202020204" pitchFamily="34" charset="0"/>
            <a:cs typeface="Arial" panose="020B0604020202020204" pitchFamily="34" charset="0"/>
          </a:endParaRPr>
        </a:p>
      </dgm:t>
    </dgm:pt>
    <dgm:pt modelId="{B50DB266-19D2-4C57-8C03-EADF51A8887C}">
      <dgm:prSet phldrT="[Text]" phldr="0"/>
      <dgm:spPr>
        <a:ln>
          <a:solidFill>
            <a:srgbClr val="42C4C6"/>
          </a:solidFill>
        </a:ln>
      </dgm:spPr>
      <dgm:t>
        <a:bodyPr/>
        <a:lstStyle/>
        <a:p>
          <a:r>
            <a:rPr lang="en-GB">
              <a:solidFill>
                <a:srgbClr val="08314C"/>
              </a:solidFill>
              <a:latin typeface="Arial" panose="020B0604020202020204" pitchFamily="34" charset="0"/>
              <a:cs typeface="Arial" panose="020B0604020202020204" pitchFamily="34" charset="0"/>
            </a:rPr>
            <a:t> Name</a:t>
          </a:r>
        </a:p>
      </dgm:t>
    </dgm:pt>
    <dgm:pt modelId="{7DA1C55A-93BF-4F68-8C65-F1F5B94C044D}" type="parTrans" cxnId="{85A62AB1-B095-4B05-8376-C8AAC262564F}">
      <dgm:prSet/>
      <dgm:spPr/>
      <dgm:t>
        <a:bodyPr/>
        <a:lstStyle/>
        <a:p>
          <a:endParaRPr lang="en-GB">
            <a:latin typeface="Arial" panose="020B0604020202020204" pitchFamily="34" charset="0"/>
            <a:cs typeface="Arial" panose="020B0604020202020204" pitchFamily="34" charset="0"/>
          </a:endParaRPr>
        </a:p>
      </dgm:t>
    </dgm:pt>
    <dgm:pt modelId="{D2AF4E16-5DC1-4153-89B4-3FA377AE79DB}" type="sibTrans" cxnId="{85A62AB1-B095-4B05-8376-C8AAC262564F}">
      <dgm:prSet/>
      <dgm:spPr/>
      <dgm:t>
        <a:bodyPr/>
        <a:lstStyle/>
        <a:p>
          <a:endParaRPr lang="en-GB">
            <a:latin typeface="Arial" panose="020B0604020202020204" pitchFamily="34" charset="0"/>
            <a:cs typeface="Arial" panose="020B0604020202020204" pitchFamily="34" charset="0"/>
          </a:endParaRPr>
        </a:p>
      </dgm:t>
    </dgm:pt>
    <dgm:pt modelId="{D981687D-046D-40FD-8222-B1B7E8CEFEEF}">
      <dgm:prSet phldrT="[Text]" phldr="0"/>
      <dgm:spPr>
        <a:ln>
          <a:solidFill>
            <a:srgbClr val="42C4C6"/>
          </a:solidFill>
        </a:ln>
      </dgm:spPr>
      <dgm:t>
        <a:bodyPr/>
        <a:lstStyle/>
        <a:p>
          <a:r>
            <a:rPr lang="en-GB">
              <a:solidFill>
                <a:srgbClr val="08314C"/>
              </a:solidFill>
              <a:latin typeface="Arial" panose="020B0604020202020204" pitchFamily="34" charset="0"/>
              <a:cs typeface="Arial" panose="020B0604020202020204" pitchFamily="34" charset="0"/>
            </a:rPr>
            <a:t> Address</a:t>
          </a:r>
        </a:p>
      </dgm:t>
    </dgm:pt>
    <dgm:pt modelId="{93E8A9EF-BE17-47E1-9443-2ED8BC76612F}" type="parTrans" cxnId="{0D0E7957-905B-47BF-8829-1670E7D02AEC}">
      <dgm:prSet/>
      <dgm:spPr/>
      <dgm:t>
        <a:bodyPr/>
        <a:lstStyle/>
        <a:p>
          <a:endParaRPr lang="en-GB"/>
        </a:p>
      </dgm:t>
    </dgm:pt>
    <dgm:pt modelId="{C52A8988-CC26-4E9F-9EF5-C8F99ADEB557}" type="sibTrans" cxnId="{0D0E7957-905B-47BF-8829-1670E7D02AEC}">
      <dgm:prSet/>
      <dgm:spPr/>
      <dgm:t>
        <a:bodyPr/>
        <a:lstStyle/>
        <a:p>
          <a:endParaRPr lang="en-GB"/>
        </a:p>
      </dgm:t>
    </dgm:pt>
    <dgm:pt modelId="{9B6D5C22-E85D-4ECA-AB69-BDEA0EE8082E}">
      <dgm:prSet phldrT="[Text]" phldr="0"/>
      <dgm:spPr>
        <a:ln>
          <a:solidFill>
            <a:srgbClr val="42C4C6"/>
          </a:solidFill>
        </a:ln>
      </dgm:spPr>
      <dgm:t>
        <a:bodyPr/>
        <a:lstStyle/>
        <a:p>
          <a:r>
            <a:rPr lang="en-GB">
              <a:solidFill>
                <a:srgbClr val="08314C"/>
              </a:solidFill>
              <a:latin typeface="Arial" panose="020B0604020202020204" pitchFamily="34" charset="0"/>
              <a:cs typeface="Arial" panose="020B0604020202020204" pitchFamily="34" charset="0"/>
            </a:rPr>
            <a:t> Email</a:t>
          </a:r>
        </a:p>
      </dgm:t>
    </dgm:pt>
    <dgm:pt modelId="{863A293A-5FF0-4194-9037-25A83760D295}" type="parTrans" cxnId="{E077CC35-BA23-4AD4-A4C0-17AC90EE6601}">
      <dgm:prSet/>
      <dgm:spPr/>
      <dgm:t>
        <a:bodyPr/>
        <a:lstStyle/>
        <a:p>
          <a:endParaRPr lang="en-GB"/>
        </a:p>
      </dgm:t>
    </dgm:pt>
    <dgm:pt modelId="{3DC1C3D3-CD47-4B4D-9E60-A06E0327CC84}" type="sibTrans" cxnId="{E077CC35-BA23-4AD4-A4C0-17AC90EE6601}">
      <dgm:prSet/>
      <dgm:spPr/>
      <dgm:t>
        <a:bodyPr/>
        <a:lstStyle/>
        <a:p>
          <a:endParaRPr lang="en-GB"/>
        </a:p>
      </dgm:t>
    </dgm:pt>
    <dgm:pt modelId="{55EEC686-5C56-4024-93F3-22B95C036BDF}">
      <dgm:prSet phldrT="[Text]" phldr="0"/>
      <dgm:spPr>
        <a:ln>
          <a:solidFill>
            <a:srgbClr val="42C4C6"/>
          </a:solidFill>
        </a:ln>
      </dgm:spPr>
      <dgm:t>
        <a:bodyPr/>
        <a:lstStyle/>
        <a:p>
          <a:r>
            <a:rPr lang="en-GB">
              <a:solidFill>
                <a:srgbClr val="08314C"/>
              </a:solidFill>
              <a:latin typeface="Arial" panose="020B0604020202020204" pitchFamily="34" charset="0"/>
              <a:cs typeface="Arial" panose="020B0604020202020204" pitchFamily="34" charset="0"/>
            </a:rPr>
            <a:t> Phone number</a:t>
          </a:r>
        </a:p>
      </dgm:t>
    </dgm:pt>
    <dgm:pt modelId="{19A01D4E-1DBF-4D7E-89F7-20444012E177}" type="parTrans" cxnId="{899B4E93-C8B4-4699-84AF-9F5068CCDB64}">
      <dgm:prSet/>
      <dgm:spPr/>
      <dgm:t>
        <a:bodyPr/>
        <a:lstStyle/>
        <a:p>
          <a:endParaRPr lang="en-GB"/>
        </a:p>
      </dgm:t>
    </dgm:pt>
    <dgm:pt modelId="{518BA273-D257-4E86-A6FE-5EDE7F090449}" type="sibTrans" cxnId="{899B4E93-C8B4-4699-84AF-9F5068CCDB64}">
      <dgm:prSet/>
      <dgm:spPr/>
      <dgm:t>
        <a:bodyPr/>
        <a:lstStyle/>
        <a:p>
          <a:endParaRPr lang="en-GB"/>
        </a:p>
      </dgm:t>
    </dgm:pt>
    <dgm:pt modelId="{4F15A4A8-EBF3-44E5-BC35-27209D183F21}">
      <dgm:prSet phldrT="[Text]" phldr="0"/>
      <dgm:spPr>
        <a:ln>
          <a:solidFill>
            <a:srgbClr val="42C4C6"/>
          </a:solidFill>
        </a:ln>
      </dgm:spPr>
      <dgm:t>
        <a:bodyPr/>
        <a:lstStyle/>
        <a:p>
          <a:r>
            <a:rPr lang="en-GB">
              <a:solidFill>
                <a:srgbClr val="08314C"/>
              </a:solidFill>
              <a:latin typeface="Arial" panose="020B0604020202020204" pitchFamily="34" charset="0"/>
              <a:cs typeface="Arial" panose="020B0604020202020204" pitchFamily="34" charset="0"/>
            </a:rPr>
            <a:t> Location</a:t>
          </a:r>
        </a:p>
      </dgm:t>
    </dgm:pt>
    <dgm:pt modelId="{D6D93B47-5C3F-4CC3-A71B-6767B8AEC8C8}" type="parTrans" cxnId="{1EDAD939-EFF4-4982-B8B7-2CE06A61C831}">
      <dgm:prSet/>
      <dgm:spPr/>
      <dgm:t>
        <a:bodyPr/>
        <a:lstStyle/>
        <a:p>
          <a:endParaRPr lang="en-GB"/>
        </a:p>
      </dgm:t>
    </dgm:pt>
    <dgm:pt modelId="{17C036EA-BD0F-458E-AAE0-C0E2A3CE9A6D}" type="sibTrans" cxnId="{1EDAD939-EFF4-4982-B8B7-2CE06A61C831}">
      <dgm:prSet/>
      <dgm:spPr/>
      <dgm:t>
        <a:bodyPr/>
        <a:lstStyle/>
        <a:p>
          <a:endParaRPr lang="en-GB"/>
        </a:p>
      </dgm:t>
    </dgm:pt>
    <dgm:pt modelId="{C014DAA2-432C-4B55-8CD8-C6C2087A7074}">
      <dgm:prSet phldrT="[Text]" phldr="0"/>
      <dgm:spPr>
        <a:solidFill>
          <a:schemeClr val="bg1"/>
        </a:solidFill>
        <a:ln>
          <a:solidFill>
            <a:srgbClr val="42C4C6"/>
          </a:solidFill>
        </a:ln>
      </dgm:spPr>
      <dgm:t>
        <a:bodyPr/>
        <a:lstStyle/>
        <a:p>
          <a:r>
            <a:rPr lang="en-GB">
              <a:solidFill>
                <a:srgbClr val="08314C"/>
              </a:solidFill>
              <a:latin typeface="Arial" panose="020B0604020202020204" pitchFamily="34" charset="0"/>
              <a:cs typeface="Arial" panose="020B0604020202020204" pitchFamily="34" charset="0"/>
            </a:rPr>
            <a:t>Our religion</a:t>
          </a:r>
        </a:p>
      </dgm:t>
    </dgm:pt>
    <dgm:pt modelId="{A19B00C8-E01E-41FE-9E39-AB8334291047}" type="parTrans" cxnId="{76FE56A4-4CB7-48A5-90A9-F5CDC772DBFB}">
      <dgm:prSet/>
      <dgm:spPr/>
      <dgm:t>
        <a:bodyPr/>
        <a:lstStyle/>
        <a:p>
          <a:endParaRPr lang="en-GB"/>
        </a:p>
      </dgm:t>
    </dgm:pt>
    <dgm:pt modelId="{512C807B-7C1E-4DFE-8737-30F9AE0B998F}" type="sibTrans" cxnId="{76FE56A4-4CB7-48A5-90A9-F5CDC772DBFB}">
      <dgm:prSet/>
      <dgm:spPr/>
      <dgm:t>
        <a:bodyPr/>
        <a:lstStyle/>
        <a:p>
          <a:endParaRPr lang="en-GB"/>
        </a:p>
      </dgm:t>
    </dgm:pt>
    <dgm:pt modelId="{85A7FD84-4B1E-409F-B0A0-D3D10A71639C}">
      <dgm:prSet phldrT="[Text]" phldr="0"/>
      <dgm:spPr>
        <a:solidFill>
          <a:schemeClr val="bg1"/>
        </a:solidFill>
        <a:ln>
          <a:solidFill>
            <a:srgbClr val="42C4C6"/>
          </a:solidFill>
        </a:ln>
      </dgm:spPr>
      <dgm:t>
        <a:bodyPr/>
        <a:lstStyle/>
        <a:p>
          <a:r>
            <a:rPr lang="en-GB">
              <a:solidFill>
                <a:srgbClr val="08314C"/>
              </a:solidFill>
              <a:latin typeface="Arial" panose="020B0604020202020204" pitchFamily="34" charset="0"/>
              <a:cs typeface="Arial" panose="020B0604020202020204" pitchFamily="34" charset="0"/>
            </a:rPr>
            <a:t>Information about our physical or mental health</a:t>
          </a:r>
        </a:p>
      </dgm:t>
    </dgm:pt>
    <dgm:pt modelId="{5446496E-F632-4C72-8A8C-AE7EBBBCD374}" type="parTrans" cxnId="{A41E86D8-32B5-464C-94FC-B8E0E63C41CE}">
      <dgm:prSet/>
      <dgm:spPr/>
      <dgm:t>
        <a:bodyPr/>
        <a:lstStyle/>
        <a:p>
          <a:endParaRPr lang="en-GB"/>
        </a:p>
      </dgm:t>
    </dgm:pt>
    <dgm:pt modelId="{BBC53A39-9E4C-4A41-B361-47F0307A09C7}" type="sibTrans" cxnId="{A41E86D8-32B5-464C-94FC-B8E0E63C41CE}">
      <dgm:prSet/>
      <dgm:spPr/>
      <dgm:t>
        <a:bodyPr/>
        <a:lstStyle/>
        <a:p>
          <a:endParaRPr lang="en-GB"/>
        </a:p>
      </dgm:t>
    </dgm:pt>
    <dgm:pt modelId="{76120F89-8BBF-4E07-A537-3F7C86960B5F}">
      <dgm:prSet phldrT="[Text]" phldr="0"/>
      <dgm:spPr>
        <a:solidFill>
          <a:schemeClr val="bg1"/>
        </a:solidFill>
        <a:ln>
          <a:solidFill>
            <a:srgbClr val="42C4C6"/>
          </a:solidFill>
        </a:ln>
      </dgm:spPr>
      <dgm:t>
        <a:bodyPr/>
        <a:lstStyle/>
        <a:p>
          <a:r>
            <a:rPr lang="en-GB">
              <a:solidFill>
                <a:srgbClr val="08314C"/>
              </a:solidFill>
              <a:latin typeface="Arial" panose="020B0604020202020204" pitchFamily="34" charset="0"/>
              <a:cs typeface="Arial" panose="020B0604020202020204" pitchFamily="34" charset="0"/>
            </a:rPr>
            <a:t>Our fingerprints or scans of our faces</a:t>
          </a:r>
        </a:p>
      </dgm:t>
    </dgm:pt>
    <dgm:pt modelId="{BA7FF506-B59C-4D65-9C34-6B50215F6CB4}" type="parTrans" cxnId="{4873D14F-F22A-456B-8DD0-FF1FA5D38ABF}">
      <dgm:prSet/>
      <dgm:spPr/>
      <dgm:t>
        <a:bodyPr/>
        <a:lstStyle/>
        <a:p>
          <a:endParaRPr lang="en-GB"/>
        </a:p>
      </dgm:t>
    </dgm:pt>
    <dgm:pt modelId="{B0D0B4F7-F718-42C5-981E-797791D20776}" type="sibTrans" cxnId="{4873D14F-F22A-456B-8DD0-FF1FA5D38ABF}">
      <dgm:prSet/>
      <dgm:spPr/>
      <dgm:t>
        <a:bodyPr/>
        <a:lstStyle/>
        <a:p>
          <a:endParaRPr lang="en-GB"/>
        </a:p>
      </dgm:t>
    </dgm:pt>
    <dgm:pt modelId="{599C1A03-5F23-4F3B-BE8C-D7315AA20164}" type="pres">
      <dgm:prSet presAssocID="{DE00392B-401A-4316-BE99-7401A27D117B}" presName="diagram" presStyleCnt="0">
        <dgm:presLayoutVars>
          <dgm:dir/>
          <dgm:animLvl val="lvl"/>
          <dgm:resizeHandles val="exact"/>
        </dgm:presLayoutVars>
      </dgm:prSet>
      <dgm:spPr/>
    </dgm:pt>
    <dgm:pt modelId="{5D6ACC13-1BC5-45B4-A1B9-7B8338A56782}" type="pres">
      <dgm:prSet presAssocID="{7F11BC6F-4876-4D2E-9248-70A8DD76C3C3}" presName="compNode" presStyleCnt="0"/>
      <dgm:spPr/>
    </dgm:pt>
    <dgm:pt modelId="{5745794F-A0C2-4131-98B8-53B0465DC95D}" type="pres">
      <dgm:prSet presAssocID="{7F11BC6F-4876-4D2E-9248-70A8DD76C3C3}" presName="childRect" presStyleLbl="bgAcc1" presStyleIdx="0" presStyleCnt="2">
        <dgm:presLayoutVars>
          <dgm:bulletEnabled val="1"/>
        </dgm:presLayoutVars>
      </dgm:prSet>
      <dgm:spPr/>
    </dgm:pt>
    <dgm:pt modelId="{A5DF67DB-E1A1-4C71-ABD7-E1218B1B05ED}" type="pres">
      <dgm:prSet presAssocID="{7F11BC6F-4876-4D2E-9248-70A8DD76C3C3}" presName="parentText" presStyleLbl="node1" presStyleIdx="0" presStyleCnt="0">
        <dgm:presLayoutVars>
          <dgm:chMax val="0"/>
          <dgm:bulletEnabled val="1"/>
        </dgm:presLayoutVars>
      </dgm:prSet>
      <dgm:spPr/>
    </dgm:pt>
    <dgm:pt modelId="{2E8AB8D8-F51E-4E41-A12E-6CAA3AE341A9}" type="pres">
      <dgm:prSet presAssocID="{7F11BC6F-4876-4D2E-9248-70A8DD76C3C3}" presName="parentRect" presStyleLbl="alignNode1" presStyleIdx="0" presStyleCnt="2"/>
      <dgm:spPr/>
    </dgm:pt>
    <dgm:pt modelId="{7E23EF90-C4F5-47F1-A51D-7587C7279FAE}" type="pres">
      <dgm:prSet presAssocID="{7F11BC6F-4876-4D2E-9248-70A8DD76C3C3}" presName="adorn" presStyleLbl="fgAccFollowNode1" presStyleIdx="0" presStyleCnt="2"/>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Aerial view of suburb, showing houses, lawns, and trees"/>
        </a:ext>
      </dgm:extLst>
    </dgm:pt>
    <dgm:pt modelId="{25286F9F-37E6-4B5C-8374-69306109F5AA}" type="pres">
      <dgm:prSet presAssocID="{EA20C098-D06D-48DC-A17D-D54A5EAFB82B}" presName="sibTrans" presStyleLbl="sibTrans2D1" presStyleIdx="0" presStyleCnt="0"/>
      <dgm:spPr/>
    </dgm:pt>
    <dgm:pt modelId="{8415F92B-02B2-44C0-B8BB-357A1DE3EF52}" type="pres">
      <dgm:prSet presAssocID="{21030DD4-8C92-4A87-BFA5-12B96D674FC7}" presName="compNode" presStyleCnt="0"/>
      <dgm:spPr/>
    </dgm:pt>
    <dgm:pt modelId="{27808318-DEB6-4B7D-9189-9BB198EB5E89}" type="pres">
      <dgm:prSet presAssocID="{21030DD4-8C92-4A87-BFA5-12B96D674FC7}" presName="childRect" presStyleLbl="bgAcc1" presStyleIdx="1" presStyleCnt="2">
        <dgm:presLayoutVars>
          <dgm:bulletEnabled val="1"/>
        </dgm:presLayoutVars>
      </dgm:prSet>
      <dgm:spPr/>
    </dgm:pt>
    <dgm:pt modelId="{7535E19E-5882-4E65-B0ED-9F2E2623665C}" type="pres">
      <dgm:prSet presAssocID="{21030DD4-8C92-4A87-BFA5-12B96D674FC7}" presName="parentText" presStyleLbl="node1" presStyleIdx="0" presStyleCnt="0">
        <dgm:presLayoutVars>
          <dgm:chMax val="0"/>
          <dgm:bulletEnabled val="1"/>
        </dgm:presLayoutVars>
      </dgm:prSet>
      <dgm:spPr/>
    </dgm:pt>
    <dgm:pt modelId="{2A883A1C-8042-4D7E-8212-FDDA4EE3DAB2}" type="pres">
      <dgm:prSet presAssocID="{21030DD4-8C92-4A87-BFA5-12B96D674FC7}" presName="parentRect" presStyleLbl="alignNode1" presStyleIdx="1" presStyleCnt="2"/>
      <dgm:spPr/>
    </dgm:pt>
    <dgm:pt modelId="{0EF0ED4A-D20E-49F2-A435-1E3A90FB76C7}" type="pres">
      <dgm:prSet presAssocID="{21030DD4-8C92-4A87-BFA5-12B96D674FC7}" presName="adorn" presStyleLbl="fgAccFollowNode1" presStyleIdx="1" presStyleCnt="2"/>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Doctor smiling"/>
        </a:ext>
      </dgm:extLst>
    </dgm:pt>
  </dgm:ptLst>
  <dgm:cxnLst>
    <dgm:cxn modelId="{40186E1A-0104-4DED-926D-A93B0C9D7921}" type="presOf" srcId="{D981687D-046D-40FD-8222-B1B7E8CEFEEF}" destId="{5745794F-A0C2-4131-98B8-53B0465DC95D}" srcOrd="0" destOrd="1" presId="urn:microsoft.com/office/officeart/2005/8/layout/bList2"/>
    <dgm:cxn modelId="{6E0AA128-B25E-4445-8EDB-9C89367D6486}" type="presOf" srcId="{55EEC686-5C56-4024-93F3-22B95C036BDF}" destId="{5745794F-A0C2-4131-98B8-53B0465DC95D}" srcOrd="0" destOrd="3" presId="urn:microsoft.com/office/officeart/2005/8/layout/bList2"/>
    <dgm:cxn modelId="{1C349F2B-C345-4BC9-BF7A-C899154B7822}" type="presOf" srcId="{C014DAA2-432C-4B55-8CD8-C6C2087A7074}" destId="{27808318-DEB6-4B7D-9189-9BB198EB5E89}" srcOrd="0" destOrd="0" presId="urn:microsoft.com/office/officeart/2005/8/layout/bList2"/>
    <dgm:cxn modelId="{48440F30-BE7E-43BA-B69E-1DD08F8DC428}" srcId="{DE00392B-401A-4316-BE99-7401A27D117B}" destId="{7F11BC6F-4876-4D2E-9248-70A8DD76C3C3}" srcOrd="0" destOrd="0" parTransId="{522CA515-D732-4282-87A2-4B98622E976E}" sibTransId="{EA20C098-D06D-48DC-A17D-D54A5EAFB82B}"/>
    <dgm:cxn modelId="{E077CC35-BA23-4AD4-A4C0-17AC90EE6601}" srcId="{7F11BC6F-4876-4D2E-9248-70A8DD76C3C3}" destId="{9B6D5C22-E85D-4ECA-AB69-BDEA0EE8082E}" srcOrd="2" destOrd="0" parTransId="{863A293A-5FF0-4194-9037-25A83760D295}" sibTransId="{3DC1C3D3-CD47-4B4D-9E60-A06E0327CC84}"/>
    <dgm:cxn modelId="{1EDAD939-EFF4-4982-B8B7-2CE06A61C831}" srcId="{7F11BC6F-4876-4D2E-9248-70A8DD76C3C3}" destId="{4F15A4A8-EBF3-44E5-BC35-27209D183F21}" srcOrd="4" destOrd="0" parTransId="{D6D93B47-5C3F-4CC3-A71B-6767B8AEC8C8}" sibTransId="{17C036EA-BD0F-458E-AAE0-C0E2A3CE9A6D}"/>
    <dgm:cxn modelId="{C6D4BB46-96D3-4283-8292-FF7B2B159DB5}" type="presOf" srcId="{7F11BC6F-4876-4D2E-9248-70A8DD76C3C3}" destId="{A5DF67DB-E1A1-4C71-ABD7-E1218B1B05ED}" srcOrd="0" destOrd="0" presId="urn:microsoft.com/office/officeart/2005/8/layout/bList2"/>
    <dgm:cxn modelId="{4873D14F-F22A-456B-8DD0-FF1FA5D38ABF}" srcId="{21030DD4-8C92-4A87-BFA5-12B96D674FC7}" destId="{76120F89-8BBF-4E07-A537-3F7C86960B5F}" srcOrd="2" destOrd="0" parTransId="{BA7FF506-B59C-4D65-9C34-6B50215F6CB4}" sibTransId="{B0D0B4F7-F718-42C5-981E-797791D20776}"/>
    <dgm:cxn modelId="{FD678475-D1BD-4E2D-B3C6-BA05E077B3B2}" type="presOf" srcId="{9B6D5C22-E85D-4ECA-AB69-BDEA0EE8082E}" destId="{5745794F-A0C2-4131-98B8-53B0465DC95D}" srcOrd="0" destOrd="2" presId="urn:microsoft.com/office/officeart/2005/8/layout/bList2"/>
    <dgm:cxn modelId="{0D0E7957-905B-47BF-8829-1670E7D02AEC}" srcId="{7F11BC6F-4876-4D2E-9248-70A8DD76C3C3}" destId="{D981687D-046D-40FD-8222-B1B7E8CEFEEF}" srcOrd="1" destOrd="0" parTransId="{93E8A9EF-BE17-47E1-9443-2ED8BC76612F}" sibTransId="{C52A8988-CC26-4E9F-9EF5-C8F99ADEB557}"/>
    <dgm:cxn modelId="{737EB684-852E-46FA-88C9-433E4A2B69E2}" type="presOf" srcId="{4F15A4A8-EBF3-44E5-BC35-27209D183F21}" destId="{5745794F-A0C2-4131-98B8-53B0465DC95D}" srcOrd="0" destOrd="4" presId="urn:microsoft.com/office/officeart/2005/8/layout/bList2"/>
    <dgm:cxn modelId="{9BA1078B-084E-45CE-B2D5-D1B8554B5868}" type="presOf" srcId="{7F11BC6F-4876-4D2E-9248-70A8DD76C3C3}" destId="{2E8AB8D8-F51E-4E41-A12E-6CAA3AE341A9}" srcOrd="1" destOrd="0" presId="urn:microsoft.com/office/officeart/2005/8/layout/bList2"/>
    <dgm:cxn modelId="{899B4E93-C8B4-4699-84AF-9F5068CCDB64}" srcId="{7F11BC6F-4876-4D2E-9248-70A8DD76C3C3}" destId="{55EEC686-5C56-4024-93F3-22B95C036BDF}" srcOrd="3" destOrd="0" parTransId="{19A01D4E-1DBF-4D7E-89F7-20444012E177}" sibTransId="{518BA273-D257-4E86-A6FE-5EDE7F090449}"/>
    <dgm:cxn modelId="{6496E29D-05DA-4F39-ADBF-0EE76FF5CB17}" type="presOf" srcId="{EA20C098-D06D-48DC-A17D-D54A5EAFB82B}" destId="{25286F9F-37E6-4B5C-8374-69306109F5AA}" srcOrd="0" destOrd="0" presId="urn:microsoft.com/office/officeart/2005/8/layout/bList2"/>
    <dgm:cxn modelId="{76FE56A4-4CB7-48A5-90A9-F5CDC772DBFB}" srcId="{21030DD4-8C92-4A87-BFA5-12B96D674FC7}" destId="{C014DAA2-432C-4B55-8CD8-C6C2087A7074}" srcOrd="0" destOrd="0" parTransId="{A19B00C8-E01E-41FE-9E39-AB8334291047}" sibTransId="{512C807B-7C1E-4DFE-8737-30F9AE0B998F}"/>
    <dgm:cxn modelId="{85A62AB1-B095-4B05-8376-C8AAC262564F}" srcId="{7F11BC6F-4876-4D2E-9248-70A8DD76C3C3}" destId="{B50DB266-19D2-4C57-8C03-EADF51A8887C}" srcOrd="0" destOrd="0" parTransId="{7DA1C55A-93BF-4F68-8C65-F1F5B94C044D}" sibTransId="{D2AF4E16-5DC1-4153-89B4-3FA377AE79DB}"/>
    <dgm:cxn modelId="{E00D2DB2-D1E5-4FD3-8C15-380B8B8C6E00}" type="presOf" srcId="{21030DD4-8C92-4A87-BFA5-12B96D674FC7}" destId="{7535E19E-5882-4E65-B0ED-9F2E2623665C}" srcOrd="0" destOrd="0" presId="urn:microsoft.com/office/officeart/2005/8/layout/bList2"/>
    <dgm:cxn modelId="{D0EEA0BD-6FA0-4F78-B8B2-DB0F59EE6F64}" type="presOf" srcId="{76120F89-8BBF-4E07-A537-3F7C86960B5F}" destId="{27808318-DEB6-4B7D-9189-9BB198EB5E89}" srcOrd="0" destOrd="2" presId="urn:microsoft.com/office/officeart/2005/8/layout/bList2"/>
    <dgm:cxn modelId="{9F3988C8-D330-4128-A4AA-419B94260866}" type="presOf" srcId="{DE00392B-401A-4316-BE99-7401A27D117B}" destId="{599C1A03-5F23-4F3B-BE8C-D7315AA20164}" srcOrd="0" destOrd="0" presId="urn:microsoft.com/office/officeart/2005/8/layout/bList2"/>
    <dgm:cxn modelId="{FD8F2FCB-D404-4EDC-9CCF-D98B24A2C263}" type="presOf" srcId="{B50DB266-19D2-4C57-8C03-EADF51A8887C}" destId="{5745794F-A0C2-4131-98B8-53B0465DC95D}" srcOrd="0" destOrd="0" presId="urn:microsoft.com/office/officeart/2005/8/layout/bList2"/>
    <dgm:cxn modelId="{A41E86D8-32B5-464C-94FC-B8E0E63C41CE}" srcId="{21030DD4-8C92-4A87-BFA5-12B96D674FC7}" destId="{85A7FD84-4B1E-409F-B0A0-D3D10A71639C}" srcOrd="1" destOrd="0" parTransId="{5446496E-F632-4C72-8A8C-AE7EBBBCD374}" sibTransId="{BBC53A39-9E4C-4A41-B361-47F0307A09C7}"/>
    <dgm:cxn modelId="{DC0C36ED-2C39-4114-A708-8B91EA9F34C8}" type="presOf" srcId="{21030DD4-8C92-4A87-BFA5-12B96D674FC7}" destId="{2A883A1C-8042-4D7E-8212-FDDA4EE3DAB2}" srcOrd="1" destOrd="0" presId="urn:microsoft.com/office/officeart/2005/8/layout/bList2"/>
    <dgm:cxn modelId="{F5B988F3-1328-4279-93AD-BC10581C0026}" type="presOf" srcId="{85A7FD84-4B1E-409F-B0A0-D3D10A71639C}" destId="{27808318-DEB6-4B7D-9189-9BB198EB5E89}" srcOrd="0" destOrd="1" presId="urn:microsoft.com/office/officeart/2005/8/layout/bList2"/>
    <dgm:cxn modelId="{E98B12FC-EA9C-4141-BAB8-461853DB9137}" srcId="{DE00392B-401A-4316-BE99-7401A27D117B}" destId="{21030DD4-8C92-4A87-BFA5-12B96D674FC7}" srcOrd="1" destOrd="0" parTransId="{5511CFBB-ECE5-4D53-BE07-E9CF46A29E2E}" sibTransId="{952920CE-6560-4B1D-B834-C6E6CDD47B7A}"/>
    <dgm:cxn modelId="{34313F51-BE5E-4F6D-B26A-5E728E5BF031}" type="presParOf" srcId="{599C1A03-5F23-4F3B-BE8C-D7315AA20164}" destId="{5D6ACC13-1BC5-45B4-A1B9-7B8338A56782}" srcOrd="0" destOrd="0" presId="urn:microsoft.com/office/officeart/2005/8/layout/bList2"/>
    <dgm:cxn modelId="{F13A0453-BBDB-4B8A-8CE0-BB7E69814B45}" type="presParOf" srcId="{5D6ACC13-1BC5-45B4-A1B9-7B8338A56782}" destId="{5745794F-A0C2-4131-98B8-53B0465DC95D}" srcOrd="0" destOrd="0" presId="urn:microsoft.com/office/officeart/2005/8/layout/bList2"/>
    <dgm:cxn modelId="{7A01891D-9221-49F0-9E43-3BB001F7F240}" type="presParOf" srcId="{5D6ACC13-1BC5-45B4-A1B9-7B8338A56782}" destId="{A5DF67DB-E1A1-4C71-ABD7-E1218B1B05ED}" srcOrd="1" destOrd="0" presId="urn:microsoft.com/office/officeart/2005/8/layout/bList2"/>
    <dgm:cxn modelId="{5A7A3C73-9C40-4A66-ACE8-8562E4040A8C}" type="presParOf" srcId="{5D6ACC13-1BC5-45B4-A1B9-7B8338A56782}" destId="{2E8AB8D8-F51E-4E41-A12E-6CAA3AE341A9}" srcOrd="2" destOrd="0" presId="urn:microsoft.com/office/officeart/2005/8/layout/bList2"/>
    <dgm:cxn modelId="{20FAC2B7-B278-4EB2-8CC1-6EC495A2205A}" type="presParOf" srcId="{5D6ACC13-1BC5-45B4-A1B9-7B8338A56782}" destId="{7E23EF90-C4F5-47F1-A51D-7587C7279FAE}" srcOrd="3" destOrd="0" presId="urn:microsoft.com/office/officeart/2005/8/layout/bList2"/>
    <dgm:cxn modelId="{64695CE8-F153-4D4B-94EC-D030D897AF38}" type="presParOf" srcId="{599C1A03-5F23-4F3B-BE8C-D7315AA20164}" destId="{25286F9F-37E6-4B5C-8374-69306109F5AA}" srcOrd="1" destOrd="0" presId="urn:microsoft.com/office/officeart/2005/8/layout/bList2"/>
    <dgm:cxn modelId="{0874EE35-4454-4D34-A6E8-EBAE30699E3A}" type="presParOf" srcId="{599C1A03-5F23-4F3B-BE8C-D7315AA20164}" destId="{8415F92B-02B2-44C0-B8BB-357A1DE3EF52}" srcOrd="2" destOrd="0" presId="urn:microsoft.com/office/officeart/2005/8/layout/bList2"/>
    <dgm:cxn modelId="{70F22F17-16BE-4DE6-971D-9312561BDF0F}" type="presParOf" srcId="{8415F92B-02B2-44C0-B8BB-357A1DE3EF52}" destId="{27808318-DEB6-4B7D-9189-9BB198EB5E89}" srcOrd="0" destOrd="0" presId="urn:microsoft.com/office/officeart/2005/8/layout/bList2"/>
    <dgm:cxn modelId="{6B17F282-E45C-44A3-9698-F0CCEBABC759}" type="presParOf" srcId="{8415F92B-02B2-44C0-B8BB-357A1DE3EF52}" destId="{7535E19E-5882-4E65-B0ED-9F2E2623665C}" srcOrd="1" destOrd="0" presId="urn:microsoft.com/office/officeart/2005/8/layout/bList2"/>
    <dgm:cxn modelId="{4AC65B0D-4A22-48BF-A871-AB15EEF0D649}" type="presParOf" srcId="{8415F92B-02B2-44C0-B8BB-357A1DE3EF52}" destId="{2A883A1C-8042-4D7E-8212-FDDA4EE3DAB2}" srcOrd="2" destOrd="0" presId="urn:microsoft.com/office/officeart/2005/8/layout/bList2"/>
    <dgm:cxn modelId="{AEC9689D-6601-4390-ACE0-23F59369056D}" type="presParOf" srcId="{8415F92B-02B2-44C0-B8BB-357A1DE3EF52}" destId="{0EF0ED4A-D20E-49F2-A435-1E3A90FB76C7}"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D8317F-4C01-418A-82F8-B3F0C8639B52}" type="doc">
      <dgm:prSet loTypeId="urn:microsoft.com/office/officeart/2005/8/layout/default" loCatId="list" qsTypeId="urn:microsoft.com/office/officeart/2005/8/quickstyle/simple1" qsCatId="simple" csTypeId="urn:microsoft.com/office/officeart/2005/8/colors/accent4_3" csCatId="accent4" phldr="1"/>
      <dgm:spPr/>
      <dgm:t>
        <a:bodyPr/>
        <a:lstStyle/>
        <a:p>
          <a:endParaRPr lang="en-GB"/>
        </a:p>
      </dgm:t>
    </dgm:pt>
    <dgm:pt modelId="{A8951827-6163-4AF4-AA87-EE692A7B4EEF}">
      <dgm:prSet phldrT="[Text]" custT="1"/>
      <dgm:spPr>
        <a:solidFill>
          <a:srgbClr val="8D2D87"/>
        </a:solidFill>
      </dgm:spPr>
      <dgm:t>
        <a:bodyPr/>
        <a:lstStyle/>
        <a:p>
          <a:r>
            <a:rPr lang="en-GB" sz="1600">
              <a:latin typeface="Arial" panose="020B0604020202020204" pitchFamily="34" charset="0"/>
              <a:cs typeface="Arial" panose="020B0604020202020204" pitchFamily="34" charset="0"/>
            </a:rPr>
            <a:t>1. 250 out of 1000 children (25%) said they have been in a car with an adult who is smoking. </a:t>
          </a:r>
        </a:p>
      </dgm:t>
    </dgm:pt>
    <dgm:pt modelId="{ACFA6641-71A8-4DAA-BE5E-5D246602C905}" type="parTrans" cxnId="{D6F26875-8510-4A5B-8E41-82976E107406}">
      <dgm:prSet/>
      <dgm:spPr/>
      <dgm:t>
        <a:bodyPr/>
        <a:lstStyle/>
        <a:p>
          <a:endParaRPr lang="en-GB" sz="1600">
            <a:latin typeface="Arial" panose="020B0604020202020204" pitchFamily="34" charset="0"/>
            <a:cs typeface="Arial" panose="020B0604020202020204" pitchFamily="34" charset="0"/>
          </a:endParaRPr>
        </a:p>
      </dgm:t>
    </dgm:pt>
    <dgm:pt modelId="{66B361E2-4BD9-4C9C-BBDC-3CA12F0D0B52}" type="sibTrans" cxnId="{D6F26875-8510-4A5B-8E41-82976E107406}">
      <dgm:prSet/>
      <dgm:spPr/>
      <dgm:t>
        <a:bodyPr/>
        <a:lstStyle/>
        <a:p>
          <a:endParaRPr lang="en-GB" sz="1600">
            <a:latin typeface="Arial" panose="020B0604020202020204" pitchFamily="34" charset="0"/>
            <a:cs typeface="Arial" panose="020B0604020202020204" pitchFamily="34" charset="0"/>
          </a:endParaRPr>
        </a:p>
      </dgm:t>
    </dgm:pt>
    <dgm:pt modelId="{5487C22F-603C-4284-AD53-283BBDEA623F}">
      <dgm:prSet phldrT="[Text]" custT="1"/>
      <dgm:spPr>
        <a:solidFill>
          <a:srgbClr val="FFC20F"/>
        </a:solidFill>
      </dgm:spPr>
      <dgm:t>
        <a:bodyPr/>
        <a:lstStyle/>
        <a:p>
          <a:r>
            <a:rPr lang="en-GB" sz="1600">
              <a:latin typeface="Arial" panose="020B0604020202020204" pitchFamily="34" charset="0"/>
              <a:cs typeface="Arial" panose="020B0604020202020204" pitchFamily="34" charset="0"/>
            </a:rPr>
            <a:t>2. Alice Smith lives at 23 Hanger Way. She is a young carer for her mum, and her aunt sometimes smokes in the car while she is there. </a:t>
          </a:r>
        </a:p>
      </dgm:t>
    </dgm:pt>
    <dgm:pt modelId="{6B0A2164-42D8-49B5-A325-92D5F9407601}" type="parTrans" cxnId="{E05F5F94-7A0A-477E-80F7-A73B0955319E}">
      <dgm:prSet/>
      <dgm:spPr/>
      <dgm:t>
        <a:bodyPr/>
        <a:lstStyle/>
        <a:p>
          <a:endParaRPr lang="en-GB"/>
        </a:p>
      </dgm:t>
    </dgm:pt>
    <dgm:pt modelId="{8EB20904-78DC-4CD7-8DB6-BA1B13CD40DA}" type="sibTrans" cxnId="{E05F5F94-7A0A-477E-80F7-A73B0955319E}">
      <dgm:prSet/>
      <dgm:spPr/>
      <dgm:t>
        <a:bodyPr/>
        <a:lstStyle/>
        <a:p>
          <a:endParaRPr lang="en-GB"/>
        </a:p>
      </dgm:t>
    </dgm:pt>
    <dgm:pt modelId="{9F72EED3-FDE4-4BDC-BB50-D165194C1A9B}" type="pres">
      <dgm:prSet presAssocID="{C2D8317F-4C01-418A-82F8-B3F0C8639B52}" presName="diagram" presStyleCnt="0">
        <dgm:presLayoutVars>
          <dgm:dir/>
          <dgm:resizeHandles val="exact"/>
        </dgm:presLayoutVars>
      </dgm:prSet>
      <dgm:spPr/>
    </dgm:pt>
    <dgm:pt modelId="{4BA99FC1-710A-4A39-BE82-0D0CCEB151C1}" type="pres">
      <dgm:prSet presAssocID="{A8951827-6163-4AF4-AA87-EE692A7B4EEF}" presName="node" presStyleLbl="node1" presStyleIdx="0" presStyleCnt="2" custLinFactNeighborX="-26" custLinFactNeighborY="865">
        <dgm:presLayoutVars>
          <dgm:bulletEnabled val="1"/>
        </dgm:presLayoutVars>
      </dgm:prSet>
      <dgm:spPr/>
    </dgm:pt>
    <dgm:pt modelId="{A4FD80E7-8C59-4ED0-956F-53EBE6CC0B2D}" type="pres">
      <dgm:prSet presAssocID="{66B361E2-4BD9-4C9C-BBDC-3CA12F0D0B52}" presName="sibTrans" presStyleCnt="0"/>
      <dgm:spPr/>
    </dgm:pt>
    <dgm:pt modelId="{C78A2D27-AD0A-462B-A25C-8FD6E43EC107}" type="pres">
      <dgm:prSet presAssocID="{5487C22F-603C-4284-AD53-283BBDEA623F}" presName="node" presStyleLbl="node1" presStyleIdx="1" presStyleCnt="2">
        <dgm:presLayoutVars>
          <dgm:bulletEnabled val="1"/>
        </dgm:presLayoutVars>
      </dgm:prSet>
      <dgm:spPr/>
    </dgm:pt>
  </dgm:ptLst>
  <dgm:cxnLst>
    <dgm:cxn modelId="{FD7C7103-A86C-4CE7-86F3-A390A70AA824}" type="presOf" srcId="{C2D8317F-4C01-418A-82F8-B3F0C8639B52}" destId="{9F72EED3-FDE4-4BDC-BB50-D165194C1A9B}" srcOrd="0" destOrd="0" presId="urn:microsoft.com/office/officeart/2005/8/layout/default"/>
    <dgm:cxn modelId="{51D5F945-309C-4C37-9993-0A9C3C812589}" type="presOf" srcId="{A8951827-6163-4AF4-AA87-EE692A7B4EEF}" destId="{4BA99FC1-710A-4A39-BE82-0D0CCEB151C1}" srcOrd="0" destOrd="0" presId="urn:microsoft.com/office/officeart/2005/8/layout/default"/>
    <dgm:cxn modelId="{D6F26875-8510-4A5B-8E41-82976E107406}" srcId="{C2D8317F-4C01-418A-82F8-B3F0C8639B52}" destId="{A8951827-6163-4AF4-AA87-EE692A7B4EEF}" srcOrd="0" destOrd="0" parTransId="{ACFA6641-71A8-4DAA-BE5E-5D246602C905}" sibTransId="{66B361E2-4BD9-4C9C-BBDC-3CA12F0D0B52}"/>
    <dgm:cxn modelId="{E05F5F94-7A0A-477E-80F7-A73B0955319E}" srcId="{C2D8317F-4C01-418A-82F8-B3F0C8639B52}" destId="{5487C22F-603C-4284-AD53-283BBDEA623F}" srcOrd="1" destOrd="0" parTransId="{6B0A2164-42D8-49B5-A325-92D5F9407601}" sibTransId="{8EB20904-78DC-4CD7-8DB6-BA1B13CD40DA}"/>
    <dgm:cxn modelId="{689052FA-EA02-4F47-8C75-C5D78D28A835}" type="presOf" srcId="{5487C22F-603C-4284-AD53-283BBDEA623F}" destId="{C78A2D27-AD0A-462B-A25C-8FD6E43EC107}" srcOrd="0" destOrd="0" presId="urn:microsoft.com/office/officeart/2005/8/layout/default"/>
    <dgm:cxn modelId="{600C8348-C106-4635-8D1C-CCDED79FB55F}" type="presParOf" srcId="{9F72EED3-FDE4-4BDC-BB50-D165194C1A9B}" destId="{4BA99FC1-710A-4A39-BE82-0D0CCEB151C1}" srcOrd="0" destOrd="0" presId="urn:microsoft.com/office/officeart/2005/8/layout/default"/>
    <dgm:cxn modelId="{20107A33-E627-44E2-9B99-000E2CB52EBC}" type="presParOf" srcId="{9F72EED3-FDE4-4BDC-BB50-D165194C1A9B}" destId="{A4FD80E7-8C59-4ED0-956F-53EBE6CC0B2D}" srcOrd="1" destOrd="0" presId="urn:microsoft.com/office/officeart/2005/8/layout/default"/>
    <dgm:cxn modelId="{79B1FFA1-9477-4BAA-A471-A59AD3871D13}" type="presParOf" srcId="{9F72EED3-FDE4-4BDC-BB50-D165194C1A9B}" destId="{C78A2D27-AD0A-462B-A25C-8FD6E43EC107}"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5794F-A0C2-4131-98B8-53B0465DC95D}">
      <dsp:nvSpPr>
        <dsp:cNvPr id="0" name=""/>
        <dsp:cNvSpPr/>
      </dsp:nvSpPr>
      <dsp:spPr>
        <a:xfrm>
          <a:off x="3336" y="640057"/>
          <a:ext cx="3606693" cy="2692320"/>
        </a:xfrm>
        <a:prstGeom prst="round2SameRect">
          <a:avLst>
            <a:gd name="adj1" fmla="val 8000"/>
            <a:gd name="adj2" fmla="val 0"/>
          </a:avLst>
        </a:prstGeom>
        <a:solidFill>
          <a:schemeClr val="lt1">
            <a:alpha val="90000"/>
            <a:hueOff val="0"/>
            <a:satOff val="0"/>
            <a:lumOff val="0"/>
            <a:alphaOff val="0"/>
          </a:schemeClr>
        </a:solidFill>
        <a:ln w="12700" cap="flat" cmpd="sng" algn="ctr">
          <a:solidFill>
            <a:srgbClr val="42C4C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110490" rIns="36830" bIns="36830" numCol="1" spcCol="1270" anchor="t" anchorCtr="0">
          <a:noAutofit/>
        </a:bodyPr>
        <a:lstStyle/>
        <a:p>
          <a:pPr marL="285750" lvl="1" indent="-285750" algn="l" defTabSz="1289050">
            <a:lnSpc>
              <a:spcPct val="90000"/>
            </a:lnSpc>
            <a:spcBef>
              <a:spcPct val="0"/>
            </a:spcBef>
            <a:spcAft>
              <a:spcPct val="15000"/>
            </a:spcAft>
            <a:buChar char="•"/>
          </a:pPr>
          <a:r>
            <a:rPr lang="en-GB" sz="2900" kern="1200">
              <a:solidFill>
                <a:srgbClr val="08314C"/>
              </a:solidFill>
              <a:latin typeface="Arial" panose="020B0604020202020204" pitchFamily="34" charset="0"/>
              <a:cs typeface="Arial" panose="020B0604020202020204" pitchFamily="34" charset="0"/>
            </a:rPr>
            <a:t> Name</a:t>
          </a:r>
        </a:p>
        <a:p>
          <a:pPr marL="285750" lvl="1" indent="-285750" algn="l" defTabSz="1289050">
            <a:lnSpc>
              <a:spcPct val="90000"/>
            </a:lnSpc>
            <a:spcBef>
              <a:spcPct val="0"/>
            </a:spcBef>
            <a:spcAft>
              <a:spcPct val="15000"/>
            </a:spcAft>
            <a:buChar char="•"/>
          </a:pPr>
          <a:r>
            <a:rPr lang="en-GB" sz="2900" kern="1200">
              <a:solidFill>
                <a:srgbClr val="08314C"/>
              </a:solidFill>
              <a:latin typeface="Arial" panose="020B0604020202020204" pitchFamily="34" charset="0"/>
              <a:cs typeface="Arial" panose="020B0604020202020204" pitchFamily="34" charset="0"/>
            </a:rPr>
            <a:t> Address</a:t>
          </a:r>
        </a:p>
        <a:p>
          <a:pPr marL="285750" lvl="1" indent="-285750" algn="l" defTabSz="1289050">
            <a:lnSpc>
              <a:spcPct val="90000"/>
            </a:lnSpc>
            <a:spcBef>
              <a:spcPct val="0"/>
            </a:spcBef>
            <a:spcAft>
              <a:spcPct val="15000"/>
            </a:spcAft>
            <a:buChar char="•"/>
          </a:pPr>
          <a:r>
            <a:rPr lang="en-GB" sz="2900" kern="1200">
              <a:solidFill>
                <a:srgbClr val="08314C"/>
              </a:solidFill>
              <a:latin typeface="Arial" panose="020B0604020202020204" pitchFamily="34" charset="0"/>
              <a:cs typeface="Arial" panose="020B0604020202020204" pitchFamily="34" charset="0"/>
            </a:rPr>
            <a:t> Email</a:t>
          </a:r>
        </a:p>
        <a:p>
          <a:pPr marL="285750" lvl="1" indent="-285750" algn="l" defTabSz="1289050">
            <a:lnSpc>
              <a:spcPct val="90000"/>
            </a:lnSpc>
            <a:spcBef>
              <a:spcPct val="0"/>
            </a:spcBef>
            <a:spcAft>
              <a:spcPct val="15000"/>
            </a:spcAft>
            <a:buChar char="•"/>
          </a:pPr>
          <a:r>
            <a:rPr lang="en-GB" sz="2900" kern="1200">
              <a:solidFill>
                <a:srgbClr val="08314C"/>
              </a:solidFill>
              <a:latin typeface="Arial" panose="020B0604020202020204" pitchFamily="34" charset="0"/>
              <a:cs typeface="Arial" panose="020B0604020202020204" pitchFamily="34" charset="0"/>
            </a:rPr>
            <a:t> Phone number</a:t>
          </a:r>
        </a:p>
        <a:p>
          <a:pPr marL="285750" lvl="1" indent="-285750" algn="l" defTabSz="1289050">
            <a:lnSpc>
              <a:spcPct val="90000"/>
            </a:lnSpc>
            <a:spcBef>
              <a:spcPct val="0"/>
            </a:spcBef>
            <a:spcAft>
              <a:spcPct val="15000"/>
            </a:spcAft>
            <a:buChar char="•"/>
          </a:pPr>
          <a:r>
            <a:rPr lang="en-GB" sz="2900" kern="1200">
              <a:solidFill>
                <a:srgbClr val="08314C"/>
              </a:solidFill>
              <a:latin typeface="Arial" panose="020B0604020202020204" pitchFamily="34" charset="0"/>
              <a:cs typeface="Arial" panose="020B0604020202020204" pitchFamily="34" charset="0"/>
            </a:rPr>
            <a:t> Location</a:t>
          </a:r>
        </a:p>
      </dsp:txBody>
      <dsp:txXfrm>
        <a:off x="66420" y="703141"/>
        <a:ext cx="3480525" cy="2629236"/>
      </dsp:txXfrm>
    </dsp:sp>
    <dsp:sp modelId="{2E8AB8D8-F51E-4E41-A12E-6CAA3AE341A9}">
      <dsp:nvSpPr>
        <dsp:cNvPr id="0" name=""/>
        <dsp:cNvSpPr/>
      </dsp:nvSpPr>
      <dsp:spPr>
        <a:xfrm>
          <a:off x="3336" y="3332377"/>
          <a:ext cx="3606693" cy="1157697"/>
        </a:xfrm>
        <a:prstGeom prst="rect">
          <a:avLst/>
        </a:prstGeom>
        <a:solidFill>
          <a:srgbClr val="42C4C6"/>
        </a:solidFill>
        <a:ln w="12700" cap="flat" cmpd="sng" algn="ctr">
          <a:solidFill>
            <a:srgbClr val="42C4C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GB" sz="2800" kern="1200">
              <a:latin typeface="Arial" panose="020B0604020202020204" pitchFamily="34" charset="0"/>
              <a:cs typeface="Arial" panose="020B0604020202020204" pitchFamily="34" charset="0"/>
            </a:rPr>
            <a:t>Personal information</a:t>
          </a:r>
        </a:p>
      </dsp:txBody>
      <dsp:txXfrm>
        <a:off x="3336" y="3332377"/>
        <a:ext cx="2539924" cy="1157697"/>
      </dsp:txXfrm>
    </dsp:sp>
    <dsp:sp modelId="{7E23EF90-C4F5-47F1-A51D-7587C7279FAE}">
      <dsp:nvSpPr>
        <dsp:cNvPr id="0" name=""/>
        <dsp:cNvSpPr/>
      </dsp:nvSpPr>
      <dsp:spPr>
        <a:xfrm>
          <a:off x="2645288" y="3516267"/>
          <a:ext cx="1262342" cy="1262342"/>
        </a:xfrm>
        <a:prstGeom prst="ellipse">
          <a:avLst/>
        </a:prstGeom>
        <a:blipFill>
          <a:blip xmlns:r="http://schemas.openxmlformats.org/officeDocument/2006/relationships" r:embed="rId1"/>
          <a:srcRect/>
          <a:stretch>
            <a:fillRect l="-25000" r="-25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08318-DEB6-4B7D-9189-9BB198EB5E89}">
      <dsp:nvSpPr>
        <dsp:cNvPr id="0" name=""/>
        <dsp:cNvSpPr/>
      </dsp:nvSpPr>
      <dsp:spPr>
        <a:xfrm>
          <a:off x="4220368" y="640057"/>
          <a:ext cx="3606693" cy="2692320"/>
        </a:xfrm>
        <a:prstGeom prst="round2SameRect">
          <a:avLst>
            <a:gd name="adj1" fmla="val 8000"/>
            <a:gd name="adj2" fmla="val 0"/>
          </a:avLst>
        </a:prstGeom>
        <a:solidFill>
          <a:schemeClr val="bg1"/>
        </a:solidFill>
        <a:ln w="12700" cap="flat" cmpd="sng" algn="ctr">
          <a:solidFill>
            <a:srgbClr val="42C4C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110490" rIns="36830" bIns="36830" numCol="1" spcCol="1270" anchor="t" anchorCtr="0">
          <a:noAutofit/>
        </a:bodyPr>
        <a:lstStyle/>
        <a:p>
          <a:pPr marL="285750" lvl="1" indent="-285750" algn="l" defTabSz="1289050">
            <a:lnSpc>
              <a:spcPct val="90000"/>
            </a:lnSpc>
            <a:spcBef>
              <a:spcPct val="0"/>
            </a:spcBef>
            <a:spcAft>
              <a:spcPct val="15000"/>
            </a:spcAft>
            <a:buChar char="•"/>
          </a:pPr>
          <a:r>
            <a:rPr lang="en-GB" sz="2900" kern="1200">
              <a:solidFill>
                <a:srgbClr val="08314C"/>
              </a:solidFill>
              <a:latin typeface="Arial" panose="020B0604020202020204" pitchFamily="34" charset="0"/>
              <a:cs typeface="Arial" panose="020B0604020202020204" pitchFamily="34" charset="0"/>
            </a:rPr>
            <a:t>Our religion</a:t>
          </a:r>
        </a:p>
        <a:p>
          <a:pPr marL="285750" lvl="1" indent="-285750" algn="l" defTabSz="1289050">
            <a:lnSpc>
              <a:spcPct val="90000"/>
            </a:lnSpc>
            <a:spcBef>
              <a:spcPct val="0"/>
            </a:spcBef>
            <a:spcAft>
              <a:spcPct val="15000"/>
            </a:spcAft>
            <a:buChar char="•"/>
          </a:pPr>
          <a:r>
            <a:rPr lang="en-GB" sz="2900" kern="1200">
              <a:solidFill>
                <a:srgbClr val="08314C"/>
              </a:solidFill>
              <a:latin typeface="Arial" panose="020B0604020202020204" pitchFamily="34" charset="0"/>
              <a:cs typeface="Arial" panose="020B0604020202020204" pitchFamily="34" charset="0"/>
            </a:rPr>
            <a:t>Information about our physical or mental health</a:t>
          </a:r>
        </a:p>
        <a:p>
          <a:pPr marL="285750" lvl="1" indent="-285750" algn="l" defTabSz="1289050">
            <a:lnSpc>
              <a:spcPct val="90000"/>
            </a:lnSpc>
            <a:spcBef>
              <a:spcPct val="0"/>
            </a:spcBef>
            <a:spcAft>
              <a:spcPct val="15000"/>
            </a:spcAft>
            <a:buChar char="•"/>
          </a:pPr>
          <a:r>
            <a:rPr lang="en-GB" sz="2900" kern="1200">
              <a:solidFill>
                <a:srgbClr val="08314C"/>
              </a:solidFill>
              <a:latin typeface="Arial" panose="020B0604020202020204" pitchFamily="34" charset="0"/>
              <a:cs typeface="Arial" panose="020B0604020202020204" pitchFamily="34" charset="0"/>
            </a:rPr>
            <a:t>Our fingerprints or scans of our faces</a:t>
          </a:r>
        </a:p>
      </dsp:txBody>
      <dsp:txXfrm>
        <a:off x="4283452" y="703141"/>
        <a:ext cx="3480525" cy="2629236"/>
      </dsp:txXfrm>
    </dsp:sp>
    <dsp:sp modelId="{2A883A1C-8042-4D7E-8212-FDDA4EE3DAB2}">
      <dsp:nvSpPr>
        <dsp:cNvPr id="0" name=""/>
        <dsp:cNvSpPr/>
      </dsp:nvSpPr>
      <dsp:spPr>
        <a:xfrm>
          <a:off x="4220368" y="3332377"/>
          <a:ext cx="3606693" cy="1157697"/>
        </a:xfrm>
        <a:prstGeom prst="rect">
          <a:avLst/>
        </a:prstGeom>
        <a:solidFill>
          <a:srgbClr val="42C4C6"/>
        </a:solidFill>
        <a:ln w="12700" cap="flat" cmpd="sng" algn="ctr">
          <a:solidFill>
            <a:srgbClr val="42C4C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n-GB" sz="2200" kern="1200">
              <a:latin typeface="Arial" panose="020B0604020202020204" pitchFamily="34" charset="0"/>
              <a:cs typeface="Arial" panose="020B0604020202020204" pitchFamily="34" charset="0"/>
            </a:rPr>
            <a:t>Special information (also called ‘special category’)</a:t>
          </a:r>
        </a:p>
      </dsp:txBody>
      <dsp:txXfrm>
        <a:off x="4220368" y="3332377"/>
        <a:ext cx="2539924" cy="1157697"/>
      </dsp:txXfrm>
    </dsp:sp>
    <dsp:sp modelId="{0EF0ED4A-D20E-49F2-A435-1E3A90FB76C7}">
      <dsp:nvSpPr>
        <dsp:cNvPr id="0" name=""/>
        <dsp:cNvSpPr/>
      </dsp:nvSpPr>
      <dsp:spPr>
        <a:xfrm>
          <a:off x="6862321" y="3516267"/>
          <a:ext cx="1262342" cy="1262342"/>
        </a:xfrm>
        <a:prstGeom prst="ellipse">
          <a:avLst/>
        </a:prstGeom>
        <a:blipFill>
          <a:blip xmlns:r="http://schemas.openxmlformats.org/officeDocument/2006/relationships" r:embed="rId2"/>
          <a:srcRect/>
          <a:stretch>
            <a:fillRect l="-25000" r="-25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99FC1-710A-4A39-BE82-0D0CCEB151C1}">
      <dsp:nvSpPr>
        <dsp:cNvPr id="0" name=""/>
        <dsp:cNvSpPr/>
      </dsp:nvSpPr>
      <dsp:spPr>
        <a:xfrm>
          <a:off x="0" y="233369"/>
          <a:ext cx="3088163" cy="1852898"/>
        </a:xfrm>
        <a:prstGeom prst="rect">
          <a:avLst/>
        </a:prstGeom>
        <a:solidFill>
          <a:srgbClr val="8D2D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1. 250 out of 1000 children (25%) said they have been in a car with an adult who is smoking. </a:t>
          </a:r>
        </a:p>
      </dsp:txBody>
      <dsp:txXfrm>
        <a:off x="0" y="233369"/>
        <a:ext cx="3088163" cy="1852898"/>
      </dsp:txXfrm>
    </dsp:sp>
    <dsp:sp modelId="{C78A2D27-AD0A-462B-A25C-8FD6E43EC107}">
      <dsp:nvSpPr>
        <dsp:cNvPr id="0" name=""/>
        <dsp:cNvSpPr/>
      </dsp:nvSpPr>
      <dsp:spPr>
        <a:xfrm>
          <a:off x="3397772" y="217341"/>
          <a:ext cx="3088163" cy="1852898"/>
        </a:xfrm>
        <a:prstGeom prst="rect">
          <a:avLst/>
        </a:prstGeom>
        <a:solidFill>
          <a:srgbClr val="FFC2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2. Alice Smith lives at 23 Hanger Way. She is a young carer for her mum, and her aunt sometimes smokes in the car while she is there. </a:t>
          </a:r>
        </a:p>
      </dsp:txBody>
      <dsp:txXfrm>
        <a:off x="3397772" y="217341"/>
        <a:ext cx="3088163" cy="1852898"/>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2EC54B-B2F6-43F5-80D6-9FDCC202F643}" type="datetimeFigureOut">
              <a:rPr lang="en-GB" smtClean="0"/>
              <a:t>04/11/2025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5A40C-8C6A-4AB0-950B-0CCDE9B31D1A}" type="slidenum">
              <a:rPr lang="en-GB" smtClean="0"/>
              <a:t>‹#›</a:t>
            </a:fld>
            <a:endParaRPr lang="en-GB"/>
          </a:p>
        </p:txBody>
      </p:sp>
    </p:spTree>
    <p:extLst>
      <p:ext uri="{BB962C8B-B14F-4D97-AF65-F5344CB8AC3E}">
        <p14:creationId xmlns:p14="http://schemas.microsoft.com/office/powerpoint/2010/main" val="1527968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C5A40C-8C6A-4AB0-950B-0CCDE9B31D1A}" type="slidenum">
              <a:rPr lang="en-GB" smtClean="0"/>
              <a:t>2</a:t>
            </a:fld>
            <a:endParaRPr lang="en-GB"/>
          </a:p>
        </p:txBody>
      </p:sp>
    </p:spTree>
    <p:extLst>
      <p:ext uri="{BB962C8B-B14F-4D97-AF65-F5344CB8AC3E}">
        <p14:creationId xmlns:p14="http://schemas.microsoft.com/office/powerpoint/2010/main" val="2396975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14AC7-79FE-FAA5-A595-826C4B2ED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A246E-F79E-8465-1C52-A93EE435C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B6350B-3419-05F6-AC73-2F02FD7616A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6EB94F9-6DD4-D3BA-5717-87A70306580B}"/>
              </a:ext>
            </a:extLst>
          </p:cNvPr>
          <p:cNvSpPr>
            <a:spLocks noGrp="1"/>
          </p:cNvSpPr>
          <p:nvPr>
            <p:ph type="sldNum" sz="quarter" idx="5"/>
          </p:nvPr>
        </p:nvSpPr>
        <p:spPr/>
        <p:txBody>
          <a:bodyPr/>
          <a:lstStyle/>
          <a:p>
            <a:fld id="{69C5A40C-8C6A-4AB0-950B-0CCDE9B31D1A}" type="slidenum">
              <a:rPr lang="en-GB" smtClean="0"/>
              <a:t>3</a:t>
            </a:fld>
            <a:endParaRPr lang="en-GB"/>
          </a:p>
        </p:txBody>
      </p:sp>
    </p:spTree>
    <p:extLst>
      <p:ext uri="{BB962C8B-B14F-4D97-AF65-F5344CB8AC3E}">
        <p14:creationId xmlns:p14="http://schemas.microsoft.com/office/powerpoint/2010/main" val="364665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C8FEB-03EB-D3BD-8307-0FC8FDB6A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3A904-9C05-D27C-31F2-820F178389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E5E05-25A0-A470-1248-B69B9DA3ED1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559A1F-CF40-DCF6-C469-6D6A7BCFA8D6}"/>
              </a:ext>
            </a:extLst>
          </p:cNvPr>
          <p:cNvSpPr>
            <a:spLocks noGrp="1"/>
          </p:cNvSpPr>
          <p:nvPr>
            <p:ph type="sldNum" sz="quarter" idx="5"/>
          </p:nvPr>
        </p:nvSpPr>
        <p:spPr/>
        <p:txBody>
          <a:bodyPr/>
          <a:lstStyle/>
          <a:p>
            <a:fld id="{69C5A40C-8C6A-4AB0-950B-0CCDE9B31D1A}" type="slidenum">
              <a:rPr lang="en-GB" smtClean="0"/>
              <a:t>4</a:t>
            </a:fld>
            <a:endParaRPr lang="en-GB"/>
          </a:p>
        </p:txBody>
      </p:sp>
    </p:spTree>
    <p:extLst>
      <p:ext uri="{BB962C8B-B14F-4D97-AF65-F5344CB8AC3E}">
        <p14:creationId xmlns:p14="http://schemas.microsoft.com/office/powerpoint/2010/main" val="3272949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31DAF-085C-85A7-81A1-BDD7E87A01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8CDEA-2C1C-B436-F196-7149EC1DB9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9FB27A-7AA9-E417-99CA-54A3EB76343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1C503E1-A4B8-7328-9CE5-9979918A4A0F}"/>
              </a:ext>
            </a:extLst>
          </p:cNvPr>
          <p:cNvSpPr>
            <a:spLocks noGrp="1"/>
          </p:cNvSpPr>
          <p:nvPr>
            <p:ph type="sldNum" sz="quarter" idx="5"/>
          </p:nvPr>
        </p:nvSpPr>
        <p:spPr/>
        <p:txBody>
          <a:bodyPr/>
          <a:lstStyle/>
          <a:p>
            <a:fld id="{69C5A40C-8C6A-4AB0-950B-0CCDE9B31D1A}" type="slidenum">
              <a:rPr lang="en-GB" smtClean="0"/>
              <a:t>6</a:t>
            </a:fld>
            <a:endParaRPr lang="en-GB"/>
          </a:p>
        </p:txBody>
      </p:sp>
    </p:spTree>
    <p:extLst>
      <p:ext uri="{BB962C8B-B14F-4D97-AF65-F5344CB8AC3E}">
        <p14:creationId xmlns:p14="http://schemas.microsoft.com/office/powerpoint/2010/main" val="4018550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C5A40C-8C6A-4AB0-950B-0CCDE9B31D1A}" type="slidenum">
              <a:rPr lang="en-GB" smtClean="0"/>
              <a:t>11</a:t>
            </a:fld>
            <a:endParaRPr lang="en-GB"/>
          </a:p>
        </p:txBody>
      </p:sp>
    </p:spTree>
    <p:extLst>
      <p:ext uri="{BB962C8B-B14F-4D97-AF65-F5344CB8AC3E}">
        <p14:creationId xmlns:p14="http://schemas.microsoft.com/office/powerpoint/2010/main" val="1702463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Answer: 1 is anonymous, 2 is not anonymous</a:t>
            </a:r>
          </a:p>
          <a:p>
            <a:r>
              <a:rPr lang="en-GB"/>
              <a:t>Extension answers:</a:t>
            </a:r>
          </a:p>
          <a:p>
            <a:r>
              <a:rPr lang="en-GB"/>
              <a:t>- 1 cou</a:t>
            </a:r>
          </a:p>
        </p:txBody>
      </p:sp>
      <p:sp>
        <p:nvSpPr>
          <p:cNvPr id="4" name="Slide Number Placeholder 3"/>
          <p:cNvSpPr>
            <a:spLocks noGrp="1"/>
          </p:cNvSpPr>
          <p:nvPr>
            <p:ph type="sldNum" sz="quarter" idx="5"/>
          </p:nvPr>
        </p:nvSpPr>
        <p:spPr/>
        <p:txBody>
          <a:bodyPr/>
          <a:lstStyle/>
          <a:p>
            <a:fld id="{69C5A40C-8C6A-4AB0-950B-0CCDE9B31D1A}" type="slidenum">
              <a:rPr lang="en-GB" smtClean="0"/>
              <a:t>12</a:t>
            </a:fld>
            <a:endParaRPr lang="en-GB"/>
          </a:p>
        </p:txBody>
      </p:sp>
    </p:spTree>
    <p:extLst>
      <p:ext uri="{BB962C8B-B14F-4D97-AF65-F5344CB8AC3E}">
        <p14:creationId xmlns:p14="http://schemas.microsoft.com/office/powerpoint/2010/main" val="30552667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237FE20-A8A3-752B-0D9E-2FE4732A62EB}"/>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9D8344E3-FCCE-D1E8-C36A-78EFEDBAB259}"/>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1462389550"/>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ne-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237FE20-A8A3-752B-0D9E-2FE4732A62EB}"/>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9D8344E3-FCCE-D1E8-C36A-78EFEDBAB259}"/>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1152477364"/>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508ED1C-93B8-F765-F5A1-D739AA88F0CD}"/>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ADD64CD5-C2D6-E5D4-A5CB-6F75488A3D1B}"/>
              </a:ext>
            </a:extLst>
          </p:cNvPr>
          <p:cNvSpPr>
            <a:spLocks noGrp="1"/>
          </p:cNvSpPr>
          <p:nvPr>
            <p:ph idx="13" hasCustomPrompt="1"/>
          </p:nvPr>
        </p:nvSpPr>
        <p:spPr>
          <a:xfrm>
            <a:off x="685845" y="2215946"/>
            <a:ext cx="10667955" cy="3936547"/>
          </a:xfrm>
          <a:prstGeom prst="rect">
            <a:avLst/>
          </a:prstGeom>
        </p:spPr>
        <p:txBody>
          <a:bodyPr numCol="2" spcCol="1944000">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3639397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wo-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508ED1C-93B8-F765-F5A1-D739AA88F0CD}"/>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ADD64CD5-C2D6-E5D4-A5CB-6F75488A3D1B}"/>
              </a:ext>
            </a:extLst>
          </p:cNvPr>
          <p:cNvSpPr>
            <a:spLocks noGrp="1"/>
          </p:cNvSpPr>
          <p:nvPr>
            <p:ph idx="13" hasCustomPrompt="1"/>
          </p:nvPr>
        </p:nvSpPr>
        <p:spPr>
          <a:xfrm>
            <a:off x="685845" y="2215946"/>
            <a:ext cx="10667955" cy="3936547"/>
          </a:xfrm>
          <a:prstGeom prst="rect">
            <a:avLst/>
          </a:prstGeom>
        </p:spPr>
        <p:txBody>
          <a:bodyPr numCol="2" spcCol="1944000">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641750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AA7BA0-EF08-30D8-085A-B34682ECC82F}"/>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01DE3926-4D74-F006-40D7-61E10545FC24}"/>
              </a:ext>
            </a:extLst>
          </p:cNvPr>
          <p:cNvSpPr>
            <a:spLocks noGrp="1"/>
          </p:cNvSpPr>
          <p:nvPr>
            <p:ph idx="13" hasCustomPrompt="1"/>
          </p:nvPr>
        </p:nvSpPr>
        <p:spPr>
          <a:xfrm>
            <a:off x="685845" y="2215946"/>
            <a:ext cx="10667955" cy="3936547"/>
          </a:xfrm>
          <a:prstGeom prst="rect">
            <a:avLst/>
          </a:prstGeom>
        </p:spPr>
        <p:txBody>
          <a:bodyPr wrap="square" numCol="3" spcCol="1944000">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674220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hree-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AA7BA0-EF08-30D8-085A-B34682ECC82F}"/>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01DE3926-4D74-F006-40D7-61E10545FC24}"/>
              </a:ext>
            </a:extLst>
          </p:cNvPr>
          <p:cNvSpPr>
            <a:spLocks noGrp="1"/>
          </p:cNvSpPr>
          <p:nvPr>
            <p:ph idx="13" hasCustomPrompt="1"/>
          </p:nvPr>
        </p:nvSpPr>
        <p:spPr>
          <a:xfrm>
            <a:off x="685845" y="2215946"/>
            <a:ext cx="10667955" cy="3936547"/>
          </a:xfrm>
          <a:prstGeom prst="rect">
            <a:avLst/>
          </a:prstGeom>
        </p:spPr>
        <p:txBody>
          <a:bodyPr wrap="square" numCol="3" spcCol="1944000">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27271727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7616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xStyles>
    <p:title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7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1F_DADE95E9.xm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assets.publishing.service.gov.uk/media/68b8499e11b4ded2da19fd92/Relationships_education__relationships_and_sex_education_and_health_education_-_statutory_guidance.pdf"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E531012-CCBC-7FCB-E98E-9B2C11A1198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CDDD7B-29DF-4AB2-D1DB-23F3A0780854}"/>
              </a:ext>
            </a:extLst>
          </p:cNvPr>
          <p:cNvSpPr txBox="1"/>
          <p:nvPr/>
        </p:nvSpPr>
        <p:spPr>
          <a:xfrm>
            <a:off x="677466" y="3403033"/>
            <a:ext cx="7105094" cy="861774"/>
          </a:xfrm>
          <a:prstGeom prst="rect">
            <a:avLst/>
          </a:prstGeom>
          <a:noFill/>
        </p:spPr>
        <p:txBody>
          <a:bodyPr wrap="square" rtlCol="0">
            <a:spAutoFit/>
          </a:bodyPr>
          <a:lstStyle/>
          <a:p>
            <a:pPr defTabSz="228600"/>
            <a:r>
              <a:rPr lang="en-US" sz="5000" b="1">
                <a:solidFill>
                  <a:srgbClr val="08314C"/>
                </a:solidFill>
                <a:latin typeface="Arial" panose="020B0604020202020204" pitchFamily="34" charset="0"/>
                <a:cs typeface="Arial" panose="020B0604020202020204" pitchFamily="34" charset="0"/>
              </a:rPr>
              <a:t>Taking part in surveys</a:t>
            </a:r>
          </a:p>
        </p:txBody>
      </p:sp>
      <p:sp>
        <p:nvSpPr>
          <p:cNvPr id="3" name="TextBox 2">
            <a:extLst>
              <a:ext uri="{FF2B5EF4-FFF2-40B4-BE49-F238E27FC236}">
                <a16:creationId xmlns:a16="http://schemas.microsoft.com/office/drawing/2014/main" id="{3DB5A9EE-534A-A97B-7B54-FD3349EB9AE0}"/>
              </a:ext>
            </a:extLst>
          </p:cNvPr>
          <p:cNvSpPr txBox="1"/>
          <p:nvPr/>
        </p:nvSpPr>
        <p:spPr>
          <a:xfrm>
            <a:off x="758746" y="4286953"/>
            <a:ext cx="7467471" cy="646331"/>
          </a:xfrm>
          <a:prstGeom prst="rect">
            <a:avLst/>
          </a:prstGeom>
          <a:noFill/>
        </p:spPr>
        <p:txBody>
          <a:bodyPr wrap="square" rtlCol="0">
            <a:spAutoFit/>
          </a:bodyPr>
          <a:lstStyle/>
          <a:p>
            <a:pPr defTabSz="228600"/>
            <a:r>
              <a:rPr lang="en-US" sz="3600">
                <a:solidFill>
                  <a:srgbClr val="08314C"/>
                </a:solidFill>
                <a:latin typeface="Arial" panose="020B0604020202020204" pitchFamily="34" charset="0"/>
                <a:cs typeface="Arial" panose="020B0604020202020204" pitchFamily="34" charset="0"/>
              </a:rPr>
              <a:t>Lesson plan</a:t>
            </a:r>
          </a:p>
        </p:txBody>
      </p:sp>
    </p:spTree>
    <p:extLst>
      <p:ext uri="{BB962C8B-B14F-4D97-AF65-F5344CB8AC3E}">
        <p14:creationId xmlns:p14="http://schemas.microsoft.com/office/powerpoint/2010/main" val="3530042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473CEB8-BA04-A9E9-5F22-020109DB158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F4512A5-7845-4954-8110-28547BF062F1}"/>
              </a:ext>
            </a:extLst>
          </p:cNvPr>
          <p:cNvSpPr>
            <a:spLocks noGrp="1"/>
          </p:cNvSpPr>
          <p:nvPr>
            <p:ph type="title"/>
          </p:nvPr>
        </p:nvSpPr>
        <p:spPr>
          <a:xfrm>
            <a:off x="642641" y="2154237"/>
            <a:ext cx="10906715" cy="1325563"/>
          </a:xfrm>
        </p:spPr>
        <p:txBody>
          <a:bodyPr>
            <a:normAutofit/>
          </a:bodyPr>
          <a:lstStyle/>
          <a:p>
            <a:pPr algn="ctr"/>
            <a:r>
              <a:rPr lang="en-GB"/>
              <a:t>Some information is </a:t>
            </a:r>
            <a:r>
              <a:rPr lang="en-GB" u="sng"/>
              <a:t>anonymous</a:t>
            </a:r>
            <a:r>
              <a:rPr lang="en-GB"/>
              <a:t>.</a:t>
            </a:r>
            <a:endParaRPr lang="en-US"/>
          </a:p>
        </p:txBody>
      </p:sp>
      <p:sp>
        <p:nvSpPr>
          <p:cNvPr id="4" name="Title 1">
            <a:extLst>
              <a:ext uri="{FF2B5EF4-FFF2-40B4-BE49-F238E27FC236}">
                <a16:creationId xmlns:a16="http://schemas.microsoft.com/office/drawing/2014/main" id="{A7EA729F-72FF-F232-C87B-58BAE26D5436}"/>
              </a:ext>
            </a:extLst>
          </p:cNvPr>
          <p:cNvSpPr txBox="1">
            <a:spLocks/>
          </p:cNvSpPr>
          <p:nvPr/>
        </p:nvSpPr>
        <p:spPr>
          <a:xfrm>
            <a:off x="642640" y="3240406"/>
            <a:ext cx="10906715" cy="1325563"/>
          </a:xfrm>
          <a:prstGeom prst="rect">
            <a:avLst/>
          </a:prstGeom>
        </p:spPr>
        <p:txBody>
          <a:bodyPr vert="horz" lIns="91440" tIns="45720" rIns="91440" bIns="45720" rtlCol="0" anchor="ctr">
            <a:normAutofit/>
          </a:bodyPr>
          <a:lst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a:lstStyle>
          <a:p>
            <a:pPr algn="ctr"/>
            <a:r>
              <a:rPr lang="en-GB" sz="2800"/>
              <a:t>What do you think anonymous means?</a:t>
            </a:r>
            <a:endParaRPr lang="en-US" sz="2800"/>
          </a:p>
        </p:txBody>
      </p:sp>
    </p:spTree>
    <p:extLst>
      <p:ext uri="{BB962C8B-B14F-4D97-AF65-F5344CB8AC3E}">
        <p14:creationId xmlns:p14="http://schemas.microsoft.com/office/powerpoint/2010/main" val="4253293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CB315-D71D-506D-4D55-2D18B4F00E2E}"/>
              </a:ext>
            </a:extLst>
          </p:cNvPr>
          <p:cNvSpPr>
            <a:spLocks noGrp="1"/>
          </p:cNvSpPr>
          <p:nvPr>
            <p:ph type="title"/>
          </p:nvPr>
        </p:nvSpPr>
        <p:spPr>
          <a:xfrm>
            <a:off x="685845" y="365125"/>
            <a:ext cx="10667955" cy="1600835"/>
          </a:xfrm>
        </p:spPr>
        <p:txBody>
          <a:bodyPr/>
          <a:lstStyle/>
          <a:p>
            <a:r>
              <a:rPr lang="en-GB"/>
              <a:t>Anonymity is when someone doesn’t know who you are.</a:t>
            </a:r>
          </a:p>
        </p:txBody>
      </p:sp>
      <p:sp>
        <p:nvSpPr>
          <p:cNvPr id="5" name="Content Placeholder 4">
            <a:extLst>
              <a:ext uri="{FF2B5EF4-FFF2-40B4-BE49-F238E27FC236}">
                <a16:creationId xmlns:a16="http://schemas.microsoft.com/office/drawing/2014/main" id="{4EF075C0-33A2-4F5D-00EF-402DD0F8E2D9}"/>
              </a:ext>
            </a:extLst>
          </p:cNvPr>
          <p:cNvSpPr>
            <a:spLocks noGrp="1"/>
          </p:cNvSpPr>
          <p:nvPr>
            <p:ph idx="13"/>
          </p:nvPr>
        </p:nvSpPr>
        <p:spPr>
          <a:xfrm>
            <a:off x="685845" y="2114550"/>
            <a:ext cx="10667955" cy="3990543"/>
          </a:xfrm>
        </p:spPr>
        <p:txBody>
          <a:bodyPr lIns="91440" tIns="45720" rIns="91440" bIns="45720" anchor="t">
            <a:noAutofit/>
          </a:bodyPr>
          <a:lstStyle/>
          <a:p>
            <a:r>
              <a:rPr lang="en-GB" sz="2000">
                <a:latin typeface="Arial"/>
                <a:cs typeface="Arial"/>
              </a:rPr>
              <a:t>If a survey is anonymous, it means you don't have to say your name or anything that shows who you are.</a:t>
            </a:r>
          </a:p>
          <a:p>
            <a:r>
              <a:rPr lang="en-GB" sz="2000">
                <a:latin typeface="Arial"/>
                <a:cs typeface="Arial"/>
              </a:rPr>
              <a:t>So, even though you're sharing information about yourself, nobody will know they came from you.</a:t>
            </a:r>
          </a:p>
          <a:p>
            <a:r>
              <a:rPr lang="en-GB" sz="2000">
                <a:latin typeface="Arial"/>
                <a:cs typeface="Arial"/>
              </a:rPr>
              <a:t>It’s like putting your ideas in a box without writing your name on them.</a:t>
            </a:r>
            <a:endParaRPr lang="en-GB"/>
          </a:p>
          <a:p>
            <a:endParaRPr lang="en-GB" sz="2000"/>
          </a:p>
          <a:p>
            <a:endParaRPr lang="en-GB" sz="2000"/>
          </a:p>
          <a:p>
            <a:endParaRPr lang="en-GB" sz="2000"/>
          </a:p>
          <a:p>
            <a:endParaRPr lang="en-GB" sz="2000"/>
          </a:p>
          <a:p>
            <a:endParaRPr lang="en-GB" sz="2000"/>
          </a:p>
          <a:p>
            <a:r>
              <a:rPr lang="en-GB" sz="2000">
                <a:latin typeface="Arial"/>
                <a:cs typeface="Arial"/>
              </a:rPr>
              <a:t>This helps people feel safe to be honest, because their answers are private.</a:t>
            </a:r>
            <a:endParaRPr lang="en-GB"/>
          </a:p>
        </p:txBody>
      </p:sp>
      <p:pic>
        <p:nvPicPr>
          <p:cNvPr id="8" name="Picture 7" descr="Sealed cardboard box on the floor">
            <a:extLst>
              <a:ext uri="{FF2B5EF4-FFF2-40B4-BE49-F238E27FC236}">
                <a16:creationId xmlns:a16="http://schemas.microsoft.com/office/drawing/2014/main" id="{15C73281-BD1C-D194-5F31-B24EC3642BC0}"/>
              </a:ext>
            </a:extLst>
          </p:cNvPr>
          <p:cNvPicPr>
            <a:picLocks noChangeAspect="1"/>
          </p:cNvPicPr>
          <p:nvPr/>
        </p:nvPicPr>
        <p:blipFill>
          <a:blip r:embed="rId4"/>
          <a:stretch>
            <a:fillRect/>
          </a:stretch>
        </p:blipFill>
        <p:spPr>
          <a:xfrm>
            <a:off x="4801770" y="3968885"/>
            <a:ext cx="2588460" cy="1725494"/>
          </a:xfrm>
          <a:prstGeom prst="rect">
            <a:avLst/>
          </a:prstGeom>
        </p:spPr>
      </p:pic>
    </p:spTree>
    <p:extLst>
      <p:ext uri="{BB962C8B-B14F-4D97-AF65-F5344CB8AC3E}">
        <p14:creationId xmlns:p14="http://schemas.microsoft.com/office/powerpoint/2010/main" val="3672020457"/>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D10AC0-F9A1-D5CA-6169-8B454C74AE8A}"/>
              </a:ext>
            </a:extLst>
          </p:cNvPr>
          <p:cNvSpPr>
            <a:spLocks noGrp="1"/>
          </p:cNvSpPr>
          <p:nvPr>
            <p:ph idx="13"/>
          </p:nvPr>
        </p:nvSpPr>
        <p:spPr>
          <a:xfrm>
            <a:off x="685844" y="1478603"/>
            <a:ext cx="10667955" cy="1848257"/>
          </a:xfrm>
        </p:spPr>
        <p:txBody>
          <a:bodyPr lIns="91440" tIns="45720" rIns="91440" bIns="45720" anchor="t">
            <a:noAutofit/>
          </a:bodyPr>
          <a:lstStyle/>
          <a:p>
            <a:r>
              <a:rPr lang="en-GB">
                <a:latin typeface="Arial"/>
                <a:cs typeface="Arial"/>
              </a:rPr>
              <a:t>Here are results from a survey question: “Are you ever in the car with someone who is smoking?”. The results are shown in two different ways.</a:t>
            </a:r>
            <a:endParaRPr lang="en-GB">
              <a:solidFill>
                <a:srgbClr val="000000"/>
              </a:solidFill>
              <a:latin typeface="Arial"/>
              <a:cs typeface="Arial"/>
            </a:endParaRPr>
          </a:p>
          <a:p>
            <a:r>
              <a:rPr lang="en-GB" b="1">
                <a:latin typeface="Arial"/>
                <a:cs typeface="Arial"/>
              </a:rPr>
              <a:t>Alice is age 9. Her mum isn’t very well, and Alice looks after her. She has answered “Yes” to this question as her aunt picks her up from school and sometimes smokes in the car.</a:t>
            </a:r>
            <a:endParaRPr lang="en-US">
              <a:solidFill>
                <a:srgbClr val="000000"/>
              </a:solidFill>
              <a:latin typeface="Arial"/>
              <a:cs typeface="Arial"/>
            </a:endParaRPr>
          </a:p>
          <a:p>
            <a:r>
              <a:rPr lang="en-GB" b="1">
                <a:latin typeface="Arial"/>
                <a:cs typeface="Arial"/>
              </a:rPr>
              <a:t>In which example is Alice anonymous?</a:t>
            </a:r>
            <a:endParaRPr lang="en-GB"/>
          </a:p>
          <a:p>
            <a:endParaRPr lang="en-GB" b="1"/>
          </a:p>
        </p:txBody>
      </p:sp>
      <p:sp>
        <p:nvSpPr>
          <p:cNvPr id="2" name="Title 1">
            <a:extLst>
              <a:ext uri="{FF2B5EF4-FFF2-40B4-BE49-F238E27FC236}">
                <a16:creationId xmlns:a16="http://schemas.microsoft.com/office/drawing/2014/main" id="{4914EFD9-FAE9-E9EF-6D27-E09D79F80224}"/>
              </a:ext>
            </a:extLst>
          </p:cNvPr>
          <p:cNvSpPr>
            <a:spLocks noGrp="1"/>
          </p:cNvSpPr>
          <p:nvPr>
            <p:ph type="title"/>
          </p:nvPr>
        </p:nvSpPr>
        <p:spPr>
          <a:xfrm>
            <a:off x="685845" y="365126"/>
            <a:ext cx="10667955" cy="1113477"/>
          </a:xfrm>
        </p:spPr>
        <p:txBody>
          <a:bodyPr/>
          <a:lstStyle/>
          <a:p>
            <a:r>
              <a:rPr lang="en-GB"/>
              <a:t>Activity</a:t>
            </a:r>
          </a:p>
        </p:txBody>
      </p:sp>
      <p:graphicFrame>
        <p:nvGraphicFramePr>
          <p:cNvPr id="4" name="Diagram 3">
            <a:extLst>
              <a:ext uri="{FF2B5EF4-FFF2-40B4-BE49-F238E27FC236}">
                <a16:creationId xmlns:a16="http://schemas.microsoft.com/office/drawing/2014/main" id="{BBBC981C-CD56-9B53-90E1-BB780657184A}"/>
              </a:ext>
            </a:extLst>
          </p:cNvPr>
          <p:cNvGraphicFramePr/>
          <p:nvPr>
            <p:extLst>
              <p:ext uri="{D42A27DB-BD31-4B8C-83A1-F6EECF244321}">
                <p14:modId xmlns:p14="http://schemas.microsoft.com/office/powerpoint/2010/main" val="416163920"/>
              </p:ext>
            </p:extLst>
          </p:nvPr>
        </p:nvGraphicFramePr>
        <p:xfrm>
          <a:off x="2852636" y="3072360"/>
          <a:ext cx="6486728" cy="2287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6543BD0-FDD5-D3B0-1628-70B76232C5E5}"/>
              </a:ext>
            </a:extLst>
          </p:cNvPr>
          <p:cNvSpPr txBox="1"/>
          <p:nvPr/>
        </p:nvSpPr>
        <p:spPr>
          <a:xfrm>
            <a:off x="685846" y="5350213"/>
            <a:ext cx="10667954" cy="1338828"/>
          </a:xfrm>
          <a:prstGeom prst="rect">
            <a:avLst/>
          </a:prstGeom>
          <a:noFill/>
        </p:spPr>
        <p:txBody>
          <a:bodyPr wrap="square">
            <a:spAutoFit/>
          </a:bodyPr>
          <a:lstStyle/>
          <a:p>
            <a:r>
              <a:rPr lang="en-GB" b="1">
                <a:solidFill>
                  <a:srgbClr val="42C4C6"/>
                </a:solidFill>
                <a:latin typeface="Arial"/>
                <a:cs typeface="Arial"/>
              </a:rPr>
              <a:t>Extension questions:</a:t>
            </a:r>
          </a:p>
          <a:p>
            <a:pPr marL="285750" indent="-285750">
              <a:lnSpc>
                <a:spcPct val="150000"/>
              </a:lnSpc>
              <a:buFont typeface="Arial" panose="020B0604020202020204" pitchFamily="34" charset="0"/>
              <a:buChar char="•"/>
            </a:pPr>
            <a:r>
              <a:rPr lang="en-GB">
                <a:solidFill>
                  <a:srgbClr val="08314C"/>
                </a:solidFill>
                <a:latin typeface="Arial"/>
                <a:cs typeface="Arial"/>
              </a:rPr>
              <a:t>How could the results in example 1 be used to help Alice? What about example 2?</a:t>
            </a:r>
          </a:p>
          <a:p>
            <a:pPr marL="285750" indent="-285750">
              <a:buFont typeface="Arial" panose="020B0604020202020204" pitchFamily="34" charset="0"/>
              <a:buChar char="•"/>
            </a:pPr>
            <a:r>
              <a:rPr lang="en-GB">
                <a:solidFill>
                  <a:srgbClr val="08314C"/>
                </a:solidFill>
                <a:latin typeface="Arial"/>
                <a:cs typeface="Arial"/>
              </a:rPr>
              <a:t>When might it be important to let someone know your name and who you are?</a:t>
            </a:r>
          </a:p>
          <a:p>
            <a:endParaRPr lang="en-GB">
              <a:solidFill>
                <a:srgbClr val="08314C"/>
              </a:solidFill>
              <a:latin typeface="Arial"/>
              <a:cs typeface="Arial"/>
            </a:endParaRPr>
          </a:p>
        </p:txBody>
      </p:sp>
    </p:spTree>
    <p:extLst>
      <p:ext uri="{BB962C8B-B14F-4D97-AF65-F5344CB8AC3E}">
        <p14:creationId xmlns:p14="http://schemas.microsoft.com/office/powerpoint/2010/main" val="3960014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7B9020A-AF8A-9396-D948-742BA9FA2F4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639957D-8835-265F-F93A-EBBA66EFF188}"/>
              </a:ext>
            </a:extLst>
          </p:cNvPr>
          <p:cNvSpPr>
            <a:spLocks noGrp="1"/>
          </p:cNvSpPr>
          <p:nvPr>
            <p:ph type="title"/>
          </p:nvPr>
        </p:nvSpPr>
        <p:spPr>
          <a:xfrm>
            <a:off x="642642" y="446406"/>
            <a:ext cx="10906715" cy="1668144"/>
          </a:xfrm>
        </p:spPr>
        <p:txBody>
          <a:bodyPr>
            <a:normAutofit/>
          </a:bodyPr>
          <a:lstStyle/>
          <a:p>
            <a:r>
              <a:rPr lang="en-GB"/>
              <a:t>You are now ready to take part in the HealthEd Survey. What have we learnt?</a:t>
            </a:r>
            <a:endParaRPr lang="en-US"/>
          </a:p>
        </p:txBody>
      </p:sp>
      <p:sp>
        <p:nvSpPr>
          <p:cNvPr id="8" name="Content Placeholder 2">
            <a:extLst>
              <a:ext uri="{FF2B5EF4-FFF2-40B4-BE49-F238E27FC236}">
                <a16:creationId xmlns:a16="http://schemas.microsoft.com/office/drawing/2014/main" id="{00A088EA-3517-C135-F38B-7ECB64A38158}"/>
              </a:ext>
            </a:extLst>
          </p:cNvPr>
          <p:cNvSpPr>
            <a:spLocks noGrp="1"/>
          </p:cNvSpPr>
          <p:nvPr>
            <p:ph idx="13"/>
          </p:nvPr>
        </p:nvSpPr>
        <p:spPr>
          <a:xfrm>
            <a:off x="685845" y="2297430"/>
            <a:ext cx="10667955" cy="4347210"/>
          </a:xfrm>
        </p:spPr>
        <p:txBody>
          <a:bodyPr/>
          <a:lstStyle/>
          <a:p>
            <a:pPr marL="342900" indent="-342900">
              <a:buClr>
                <a:srgbClr val="42C4C6"/>
              </a:buClr>
              <a:buFont typeface="Arial" panose="020B0604020202020204" pitchFamily="34" charset="0"/>
              <a:buChar char="•"/>
            </a:pPr>
            <a:r>
              <a:rPr lang="en-US" sz="2400"/>
              <a:t>The HealthEd Survey respects the rights you have over your information.</a:t>
            </a:r>
          </a:p>
          <a:p>
            <a:pPr marL="342900" indent="-342900">
              <a:buClr>
                <a:srgbClr val="42C4C6"/>
              </a:buClr>
              <a:buFont typeface="Arial" panose="020B0604020202020204" pitchFamily="34" charset="0"/>
              <a:buChar char="•"/>
            </a:pPr>
            <a:r>
              <a:rPr lang="en-US" sz="2400"/>
              <a:t>The HealthEd Survey does not ask for any personal information that could identify you (like your name or address).</a:t>
            </a:r>
          </a:p>
          <a:p>
            <a:pPr marL="342900" indent="-342900">
              <a:buClr>
                <a:srgbClr val="42C4C6"/>
              </a:buClr>
              <a:buFont typeface="Arial" panose="020B0604020202020204" pitchFamily="34" charset="0"/>
              <a:buChar char="•"/>
            </a:pPr>
            <a:r>
              <a:rPr lang="en-US" sz="2400"/>
              <a:t>The HealthEd Survey will ask for some private information about your health and wellbeing. This will be </a:t>
            </a:r>
            <a:r>
              <a:rPr lang="en-US" sz="2400" b="1"/>
              <a:t>anonymous </a:t>
            </a:r>
            <a:r>
              <a:rPr lang="en-US" sz="2400"/>
              <a:t>and not shared with anyone.</a:t>
            </a:r>
          </a:p>
          <a:p>
            <a:pPr marL="342900" indent="-342900">
              <a:buClr>
                <a:srgbClr val="42C4C6"/>
              </a:buClr>
              <a:buFont typeface="Arial" panose="020B0604020202020204" pitchFamily="34" charset="0"/>
              <a:buChar char="•"/>
            </a:pPr>
            <a:r>
              <a:rPr lang="en-US" sz="2400"/>
              <a:t>The HealthEd Surveys are only used to help schools and improve children and young people’s health and wellbeing.</a:t>
            </a:r>
          </a:p>
          <a:p>
            <a:pPr>
              <a:buClr>
                <a:srgbClr val="42C4C6"/>
              </a:buClr>
            </a:pPr>
            <a:r>
              <a:rPr lang="en-US" sz="2400" b="1"/>
              <a:t>Remember: every situation where you are asked to share information is different. You can use your new knowledge to understand these situations!</a:t>
            </a:r>
          </a:p>
        </p:txBody>
      </p:sp>
    </p:spTree>
    <p:extLst>
      <p:ext uri="{BB962C8B-B14F-4D97-AF65-F5344CB8AC3E}">
        <p14:creationId xmlns:p14="http://schemas.microsoft.com/office/powerpoint/2010/main" val="773063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04486-300B-73EE-DE47-C13939F85813}"/>
              </a:ext>
            </a:extLst>
          </p:cNvPr>
          <p:cNvSpPr>
            <a:spLocks noGrp="1"/>
          </p:cNvSpPr>
          <p:nvPr>
            <p:ph type="title"/>
          </p:nvPr>
        </p:nvSpPr>
        <p:spPr/>
        <p:txBody>
          <a:bodyPr/>
          <a:lstStyle/>
          <a:p>
            <a:r>
              <a:rPr lang="en-GB"/>
              <a:t>Learning objectives</a:t>
            </a:r>
            <a:endParaRPr lang="en-US"/>
          </a:p>
        </p:txBody>
      </p:sp>
      <p:sp>
        <p:nvSpPr>
          <p:cNvPr id="3" name="Content Placeholder 2">
            <a:extLst>
              <a:ext uri="{FF2B5EF4-FFF2-40B4-BE49-F238E27FC236}">
                <a16:creationId xmlns:a16="http://schemas.microsoft.com/office/drawing/2014/main" id="{BF750830-B579-9696-9D39-3398F4366B0A}"/>
              </a:ext>
            </a:extLst>
          </p:cNvPr>
          <p:cNvSpPr>
            <a:spLocks noGrp="1"/>
          </p:cNvSpPr>
          <p:nvPr>
            <p:ph idx="13"/>
          </p:nvPr>
        </p:nvSpPr>
        <p:spPr>
          <a:xfrm>
            <a:off x="686198" y="1612901"/>
            <a:ext cx="10667261" cy="2412999"/>
          </a:xfrm>
        </p:spPr>
        <p:txBody>
          <a:bodyPr/>
          <a:lstStyle/>
          <a:p>
            <a:pPr marL="457200" indent="-457200">
              <a:buClr>
                <a:srgbClr val="42C4C6"/>
              </a:buClr>
              <a:buFont typeface="+mj-lt"/>
              <a:buAutoNum type="arabicPeriod"/>
            </a:pPr>
            <a:r>
              <a:rPr lang="en-US" sz="2400"/>
              <a:t>To learn about the different situations where you might be asked to share information about yourself</a:t>
            </a:r>
          </a:p>
          <a:p>
            <a:pPr marL="457200" indent="-457200">
              <a:buClr>
                <a:srgbClr val="42C4C6"/>
              </a:buClr>
              <a:buFont typeface="+mj-lt"/>
              <a:buAutoNum type="arabicPeriod"/>
            </a:pPr>
            <a:r>
              <a:rPr lang="en-US" sz="2400"/>
              <a:t>To learn about the benefits and risks of children and young people taking part in surveys</a:t>
            </a:r>
          </a:p>
          <a:p>
            <a:pPr marL="457200" indent="-457200">
              <a:buClr>
                <a:srgbClr val="42C4C6"/>
              </a:buClr>
              <a:buFont typeface="+mj-lt"/>
              <a:buAutoNum type="arabicPeriod"/>
            </a:pPr>
            <a:r>
              <a:rPr lang="en-US" sz="2400"/>
              <a:t>To understand what anonymous means, and that some information is more private than others</a:t>
            </a:r>
          </a:p>
        </p:txBody>
      </p:sp>
      <p:sp>
        <p:nvSpPr>
          <p:cNvPr id="4" name="TextBox 3">
            <a:extLst>
              <a:ext uri="{FF2B5EF4-FFF2-40B4-BE49-F238E27FC236}">
                <a16:creationId xmlns:a16="http://schemas.microsoft.com/office/drawing/2014/main" id="{06D6D91C-F731-63F6-E76C-9150D94D3DB7}"/>
              </a:ext>
            </a:extLst>
          </p:cNvPr>
          <p:cNvSpPr txBox="1"/>
          <p:nvPr/>
        </p:nvSpPr>
        <p:spPr>
          <a:xfrm>
            <a:off x="882820" y="4330700"/>
            <a:ext cx="10426359" cy="1754326"/>
          </a:xfrm>
          <a:prstGeom prst="rect">
            <a:avLst/>
          </a:prstGeom>
          <a:solidFill>
            <a:srgbClr val="FFC20F">
              <a:alpha val="45882"/>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b="1">
                <a:solidFill>
                  <a:srgbClr val="08314C"/>
                </a:solidFill>
                <a:latin typeface="Arial" panose="020B0604020202020204" pitchFamily="34" charset="0"/>
                <a:cs typeface="Arial" panose="020B0604020202020204" pitchFamily="34" charset="0"/>
              </a:rPr>
              <a:t>This lesson also contributes to your overall PSHE education:</a:t>
            </a:r>
            <a:endParaRPr lang="en-GB" b="1">
              <a:solidFill>
                <a:srgbClr val="08314C"/>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285750" indent="-285750">
              <a:buClr>
                <a:srgbClr val="42C4C6"/>
              </a:buClr>
              <a:buFont typeface="Arial" panose="020B0604020202020204" pitchFamily="34" charset="0"/>
              <a:buChar char="•"/>
            </a:pPr>
            <a:r>
              <a:rPr lang="en-GB" b="1">
                <a:solidFill>
                  <a:srgbClr val="08314C"/>
                </a:solidFill>
                <a:latin typeface="Arial" panose="020B0604020202020204" pitchFamily="34" charset="0"/>
                <a:cs typeface="Arial" panose="020B0604020202020204" pitchFamily="34" charset="0"/>
              </a:rPr>
              <a:t>By the end of Primary: </a:t>
            </a:r>
            <a:r>
              <a:rPr lang="en-GB">
                <a:solidFill>
                  <a:srgbClr val="08314C"/>
                </a:solidFill>
                <a:latin typeface="Arial" panose="020B0604020202020204" pitchFamily="34" charset="0"/>
                <a:cs typeface="Arial" panose="020B0604020202020204" pitchFamily="34" charset="0"/>
              </a:rPr>
              <a:t>That [you] have rights in relation to sharing personal data, privacy and consent (Wellbeing Online, page 22)</a:t>
            </a:r>
          </a:p>
          <a:p>
            <a:pPr marL="285750" indent="-285750">
              <a:buClr>
                <a:srgbClr val="42C4C6"/>
              </a:buClr>
              <a:buFont typeface="Arial" panose="020B0604020202020204" pitchFamily="34" charset="0"/>
              <a:buChar char="•"/>
            </a:pPr>
            <a:r>
              <a:rPr lang="en-GB" b="1">
                <a:solidFill>
                  <a:srgbClr val="08314C"/>
                </a:solidFill>
                <a:latin typeface="Arial" panose="020B0604020202020204" pitchFamily="34" charset="0"/>
                <a:cs typeface="Arial" panose="020B0604020202020204" pitchFamily="34" charset="0"/>
              </a:rPr>
              <a:t>By the end of Secondary: </a:t>
            </a:r>
            <a:r>
              <a:rPr lang="en-GB">
                <a:solidFill>
                  <a:srgbClr val="08314C"/>
                </a:solidFill>
                <a:latin typeface="Arial" panose="020B0604020202020204" pitchFamily="34" charset="0"/>
                <a:cs typeface="Arial" panose="020B0604020202020204" pitchFamily="34" charset="0"/>
              </a:rPr>
              <a:t>How information and data is generated, collected, shared and used online (Online Safety and Awareness, page 16)</a:t>
            </a:r>
          </a:p>
          <a:p>
            <a:pPr algn="r">
              <a:buClr>
                <a:schemeClr val="accent2"/>
              </a:buClr>
            </a:pPr>
            <a:r>
              <a:rPr lang="en-GB">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Relationships Education, Relationships and Sex Education and Health Education guidance</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97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7D0C7-AAEC-2A64-EE05-E90F6E382D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CBF05F-CC55-C190-B8C0-B81C50F08B33}"/>
              </a:ext>
            </a:extLst>
          </p:cNvPr>
          <p:cNvSpPr>
            <a:spLocks noGrp="1"/>
          </p:cNvSpPr>
          <p:nvPr>
            <p:ph type="title"/>
          </p:nvPr>
        </p:nvSpPr>
        <p:spPr/>
        <p:txBody>
          <a:bodyPr/>
          <a:lstStyle/>
          <a:p>
            <a:r>
              <a:rPr lang="en-GB"/>
              <a:t>What are…</a:t>
            </a:r>
            <a:endParaRPr lang="en-US"/>
          </a:p>
        </p:txBody>
      </p:sp>
      <p:sp>
        <p:nvSpPr>
          <p:cNvPr id="3" name="Content Placeholder 2">
            <a:extLst>
              <a:ext uri="{FF2B5EF4-FFF2-40B4-BE49-F238E27FC236}">
                <a16:creationId xmlns:a16="http://schemas.microsoft.com/office/drawing/2014/main" id="{238C884F-35B9-92E4-8F72-8A9E5DC7B642}"/>
              </a:ext>
            </a:extLst>
          </p:cNvPr>
          <p:cNvSpPr>
            <a:spLocks noGrp="1"/>
          </p:cNvSpPr>
          <p:nvPr>
            <p:ph idx="13"/>
          </p:nvPr>
        </p:nvSpPr>
        <p:spPr/>
        <p:txBody>
          <a:bodyPr/>
          <a:lstStyle/>
          <a:p>
            <a:pPr>
              <a:buClr>
                <a:srgbClr val="42C4C6"/>
              </a:buClr>
            </a:pPr>
            <a:r>
              <a:rPr lang="en-US" sz="2400" b="1"/>
              <a:t>3</a:t>
            </a:r>
            <a:r>
              <a:rPr lang="en-US" sz="2400"/>
              <a:t> different situations where you could be </a:t>
            </a:r>
            <a:r>
              <a:rPr lang="en-US" sz="2400" b="1"/>
              <a:t>asked </a:t>
            </a:r>
            <a:r>
              <a:rPr lang="en-US" sz="2400"/>
              <a:t>to share information about yourself</a:t>
            </a:r>
          </a:p>
          <a:p>
            <a:pPr>
              <a:buClr>
                <a:srgbClr val="42C4C6"/>
              </a:buClr>
            </a:pPr>
            <a:r>
              <a:rPr lang="en-US" sz="2400" b="1">
                <a:solidFill>
                  <a:srgbClr val="42C4C6"/>
                </a:solidFill>
              </a:rPr>
              <a:t>For example: </a:t>
            </a:r>
            <a:r>
              <a:rPr lang="en-US" sz="2400">
                <a:solidFill>
                  <a:srgbClr val="42C4C6"/>
                </a:solidFill>
              </a:rPr>
              <a:t>signing up for a website or game, speaking to a friend online, meeting someone new</a:t>
            </a:r>
            <a:endParaRPr lang="en-US" sz="2400" b="1">
              <a:solidFill>
                <a:srgbClr val="42C4C6"/>
              </a:solidFill>
            </a:endParaRPr>
          </a:p>
        </p:txBody>
      </p:sp>
      <p:pic>
        <p:nvPicPr>
          <p:cNvPr id="5" name="Graphic 4" descr="Computer with solid fill">
            <a:extLst>
              <a:ext uri="{FF2B5EF4-FFF2-40B4-BE49-F238E27FC236}">
                <a16:creationId xmlns:a16="http://schemas.microsoft.com/office/drawing/2014/main" id="{9F74C1D2-616A-0846-296D-C38A05C94A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6750" y="3822700"/>
            <a:ext cx="1968500" cy="1968500"/>
          </a:xfrm>
          <a:prstGeom prst="rect">
            <a:avLst/>
          </a:prstGeom>
        </p:spPr>
      </p:pic>
      <p:pic>
        <p:nvPicPr>
          <p:cNvPr id="8" name="Graphic 7" descr="Follow with solid fill">
            <a:extLst>
              <a:ext uri="{FF2B5EF4-FFF2-40B4-BE49-F238E27FC236}">
                <a16:creationId xmlns:a16="http://schemas.microsoft.com/office/drawing/2014/main" id="{29FA125C-4D3F-4C32-C095-6072DBA453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56600" y="3822700"/>
            <a:ext cx="1968500" cy="1968500"/>
          </a:xfrm>
          <a:prstGeom prst="rect">
            <a:avLst/>
          </a:prstGeom>
        </p:spPr>
      </p:pic>
      <p:pic>
        <p:nvPicPr>
          <p:cNvPr id="10" name="Graphic 9" descr="Polaroid Pictures with solid fill">
            <a:extLst>
              <a:ext uri="{FF2B5EF4-FFF2-40B4-BE49-F238E27FC236}">
                <a16:creationId xmlns:a16="http://schemas.microsoft.com/office/drawing/2014/main" id="{114B7501-F3A9-F4D9-0B90-43A025E9B5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1750" y="3822700"/>
            <a:ext cx="1968500" cy="1968500"/>
          </a:xfrm>
          <a:prstGeom prst="rect">
            <a:avLst/>
          </a:prstGeom>
        </p:spPr>
      </p:pic>
    </p:spTree>
    <p:extLst>
      <p:ext uri="{BB962C8B-B14F-4D97-AF65-F5344CB8AC3E}">
        <p14:creationId xmlns:p14="http://schemas.microsoft.com/office/powerpoint/2010/main" val="8384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3E0C6-5A17-24EC-A544-B308B8E05C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DD3EF3-12D4-BB2D-168B-68104C1D2F1A}"/>
              </a:ext>
            </a:extLst>
          </p:cNvPr>
          <p:cNvSpPr>
            <a:spLocks noGrp="1"/>
          </p:cNvSpPr>
          <p:nvPr>
            <p:ph type="title"/>
          </p:nvPr>
        </p:nvSpPr>
        <p:spPr>
          <a:xfrm>
            <a:off x="685845" y="365126"/>
            <a:ext cx="10667955" cy="1635124"/>
          </a:xfrm>
        </p:spPr>
        <p:txBody>
          <a:bodyPr>
            <a:normAutofit fontScale="90000"/>
          </a:bodyPr>
          <a:lstStyle/>
          <a:p>
            <a:pPr>
              <a:spcAft>
                <a:spcPts val="1200"/>
              </a:spcAft>
            </a:pPr>
            <a:r>
              <a:rPr lang="en-GB" sz="3200"/>
              <a:t>Extension activity</a:t>
            </a:r>
            <a:br>
              <a:rPr lang="en-GB"/>
            </a:br>
            <a:br>
              <a:rPr lang="en-GB"/>
            </a:br>
            <a:r>
              <a:rPr lang="en-GB"/>
              <a:t>What are…</a:t>
            </a:r>
            <a:endParaRPr lang="en-US"/>
          </a:p>
        </p:txBody>
      </p:sp>
      <p:sp>
        <p:nvSpPr>
          <p:cNvPr id="3" name="Content Placeholder 2">
            <a:extLst>
              <a:ext uri="{FF2B5EF4-FFF2-40B4-BE49-F238E27FC236}">
                <a16:creationId xmlns:a16="http://schemas.microsoft.com/office/drawing/2014/main" id="{D3F319CC-A8CD-EB43-6E45-5B2AB3D45EB5}"/>
              </a:ext>
            </a:extLst>
          </p:cNvPr>
          <p:cNvSpPr>
            <a:spLocks noGrp="1"/>
          </p:cNvSpPr>
          <p:nvPr>
            <p:ph idx="13"/>
          </p:nvPr>
        </p:nvSpPr>
        <p:spPr/>
        <p:txBody>
          <a:bodyPr/>
          <a:lstStyle/>
          <a:p>
            <a:pPr>
              <a:buClr>
                <a:srgbClr val="42C4C6"/>
              </a:buClr>
            </a:pPr>
            <a:r>
              <a:rPr lang="en-US" sz="2400" b="1"/>
              <a:t>2</a:t>
            </a:r>
            <a:r>
              <a:rPr lang="en-US" sz="2400"/>
              <a:t> different situations where information could be collected about you </a:t>
            </a:r>
            <a:r>
              <a:rPr lang="en-US" sz="2400" b="1"/>
              <a:t>without you knowing</a:t>
            </a:r>
          </a:p>
          <a:p>
            <a:pPr>
              <a:buClr>
                <a:srgbClr val="42C4C6"/>
              </a:buClr>
            </a:pPr>
            <a:r>
              <a:rPr lang="en-US" sz="2400" b="1">
                <a:solidFill>
                  <a:srgbClr val="42C4C6"/>
                </a:solidFill>
              </a:rPr>
              <a:t>For example: </a:t>
            </a:r>
            <a:r>
              <a:rPr lang="en-US" sz="2400">
                <a:solidFill>
                  <a:srgbClr val="42C4C6"/>
                </a:solidFill>
              </a:rPr>
              <a:t>when you are using a search engine or website (Cookies or Trackers), through a mobile app, being filmed without you knowing</a:t>
            </a:r>
            <a:endParaRPr lang="en-US" sz="2400" b="1">
              <a:solidFill>
                <a:srgbClr val="42C4C6"/>
              </a:solidFill>
            </a:endParaRPr>
          </a:p>
        </p:txBody>
      </p:sp>
      <p:pic>
        <p:nvPicPr>
          <p:cNvPr id="6" name="Graphic 5" descr="Security camera with solid fill">
            <a:extLst>
              <a:ext uri="{FF2B5EF4-FFF2-40B4-BE49-F238E27FC236}">
                <a16:creationId xmlns:a16="http://schemas.microsoft.com/office/drawing/2014/main" id="{4662B263-C908-590F-02F6-4195B545DF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7500" y="4076700"/>
            <a:ext cx="1969200" cy="1969200"/>
          </a:xfrm>
          <a:prstGeom prst="rect">
            <a:avLst/>
          </a:prstGeom>
        </p:spPr>
      </p:pic>
      <p:pic>
        <p:nvPicPr>
          <p:cNvPr id="9" name="Graphic 8" descr="Smart Phone with solid fill">
            <a:extLst>
              <a:ext uri="{FF2B5EF4-FFF2-40B4-BE49-F238E27FC236}">
                <a16:creationId xmlns:a16="http://schemas.microsoft.com/office/drawing/2014/main" id="{6FE96B78-8B7E-7E6E-A037-24F7392B40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11400" y="4076700"/>
            <a:ext cx="1969200" cy="1969200"/>
          </a:xfrm>
          <a:prstGeom prst="rect">
            <a:avLst/>
          </a:prstGeom>
        </p:spPr>
      </p:pic>
      <p:pic>
        <p:nvPicPr>
          <p:cNvPr id="12" name="Graphic 11" descr="Internet with solid fill">
            <a:extLst>
              <a:ext uri="{FF2B5EF4-FFF2-40B4-BE49-F238E27FC236}">
                <a16:creationId xmlns:a16="http://schemas.microsoft.com/office/drawing/2014/main" id="{1AAAF0FC-9CBF-4B6E-57A9-EC31C154C1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85300" y="4076700"/>
            <a:ext cx="1969200" cy="1969200"/>
          </a:xfrm>
          <a:prstGeom prst="rect">
            <a:avLst/>
          </a:prstGeom>
        </p:spPr>
      </p:pic>
    </p:spTree>
    <p:extLst>
      <p:ext uri="{BB962C8B-B14F-4D97-AF65-F5344CB8AC3E}">
        <p14:creationId xmlns:p14="http://schemas.microsoft.com/office/powerpoint/2010/main" val="91718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500" fill="hold"/>
                                        <p:tgtEl>
                                          <p:spTgt spid="12"/>
                                        </p:tgtEl>
                                        <p:attrNameLst>
                                          <p:attrName>ppt_x</p:attrName>
                                        </p:attrNameLst>
                                      </p:cBhvr>
                                      <p:tavLst>
                                        <p:tav tm="0">
                                          <p:val>
                                            <p:strVal val="#ppt_x"/>
                                          </p:val>
                                        </p:tav>
                                        <p:tav tm="100000">
                                          <p:val>
                                            <p:strVal val="#ppt_x"/>
                                          </p:val>
                                        </p:tav>
                                      </p:tavLst>
                                    </p:anim>
                                    <p:anim calcmode="lin" valueType="num">
                                      <p:cBhvr additive="base">
                                        <p:cTn id="10" dur="500" fill="hold"/>
                                        <p:tgtEl>
                                          <p:spTgt spid="1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C762A6-60B7-45D0-AB41-A5046D1E3B1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26A736B-E040-A4D0-8651-B0B940074437}"/>
              </a:ext>
            </a:extLst>
          </p:cNvPr>
          <p:cNvSpPr>
            <a:spLocks noGrp="1"/>
          </p:cNvSpPr>
          <p:nvPr>
            <p:ph type="title"/>
          </p:nvPr>
        </p:nvSpPr>
        <p:spPr>
          <a:xfrm>
            <a:off x="685845" y="365126"/>
            <a:ext cx="10667955" cy="1325563"/>
          </a:xfrm>
        </p:spPr>
        <p:txBody>
          <a:bodyPr>
            <a:normAutofit fontScale="90000"/>
          </a:bodyPr>
          <a:lstStyle/>
          <a:p>
            <a:r>
              <a:rPr lang="en-GB"/>
              <a:t>What are some of the benefits and risks of sharing information about yourself?</a:t>
            </a:r>
            <a:endParaRPr lang="en-US"/>
          </a:p>
        </p:txBody>
      </p:sp>
      <p:graphicFrame>
        <p:nvGraphicFramePr>
          <p:cNvPr id="7" name="Table 6">
            <a:extLst>
              <a:ext uri="{FF2B5EF4-FFF2-40B4-BE49-F238E27FC236}">
                <a16:creationId xmlns:a16="http://schemas.microsoft.com/office/drawing/2014/main" id="{F4C26FCC-6D34-1C97-CBA9-606468DF4047}"/>
              </a:ext>
            </a:extLst>
          </p:cNvPr>
          <p:cNvGraphicFramePr>
            <a:graphicFrameLocks noGrp="1"/>
          </p:cNvGraphicFramePr>
          <p:nvPr>
            <p:extLst>
              <p:ext uri="{D42A27DB-BD31-4B8C-83A1-F6EECF244321}">
                <p14:modId xmlns:p14="http://schemas.microsoft.com/office/powerpoint/2010/main" val="109134396"/>
              </p:ext>
            </p:extLst>
          </p:nvPr>
        </p:nvGraphicFramePr>
        <p:xfrm>
          <a:off x="1188720" y="2998039"/>
          <a:ext cx="9814560" cy="2743200"/>
        </p:xfrm>
        <a:graphic>
          <a:graphicData uri="http://schemas.openxmlformats.org/drawingml/2006/table">
            <a:tbl>
              <a:tblPr firstRow="1" bandRow="1">
                <a:tableStyleId>{D27102A9-8310-4765-A935-A1911B00CA55}</a:tableStyleId>
              </a:tblPr>
              <a:tblGrid>
                <a:gridCol w="4907280">
                  <a:extLst>
                    <a:ext uri="{9D8B030D-6E8A-4147-A177-3AD203B41FA5}">
                      <a16:colId xmlns:a16="http://schemas.microsoft.com/office/drawing/2014/main" val="1962132780"/>
                    </a:ext>
                  </a:extLst>
                </a:gridCol>
                <a:gridCol w="4907280">
                  <a:extLst>
                    <a:ext uri="{9D8B030D-6E8A-4147-A177-3AD203B41FA5}">
                      <a16:colId xmlns:a16="http://schemas.microsoft.com/office/drawing/2014/main" val="3351548091"/>
                    </a:ext>
                  </a:extLst>
                </a:gridCol>
              </a:tblGrid>
              <a:tr h="370840">
                <a:tc>
                  <a:txBody>
                    <a:bodyPr/>
                    <a:lstStyle/>
                    <a:p>
                      <a:pPr algn="ctr"/>
                      <a:r>
                        <a:rPr lang="en-GB" sz="2800">
                          <a:solidFill>
                            <a:srgbClr val="08314C"/>
                          </a:solidFill>
                          <a:latin typeface="Arial" panose="020B0604020202020204" pitchFamily="34" charset="0"/>
                          <a:cs typeface="Arial" panose="020B0604020202020204" pitchFamily="34" charset="0"/>
                        </a:rPr>
                        <a:t>BENEFITS</a:t>
                      </a:r>
                    </a:p>
                  </a:txBody>
                  <a:tcPr/>
                </a:tc>
                <a:tc>
                  <a:txBody>
                    <a:bodyPr/>
                    <a:lstStyle/>
                    <a:p>
                      <a:pPr algn="ctr"/>
                      <a:r>
                        <a:rPr lang="en-GB" sz="2800">
                          <a:solidFill>
                            <a:srgbClr val="08314C"/>
                          </a:solidFill>
                          <a:latin typeface="Arial" panose="020B0604020202020204" pitchFamily="34" charset="0"/>
                          <a:cs typeface="Arial" panose="020B0604020202020204" pitchFamily="34" charset="0"/>
                        </a:rPr>
                        <a:t>RISKS</a:t>
                      </a:r>
                    </a:p>
                  </a:txBody>
                  <a:tcPr/>
                </a:tc>
                <a:extLst>
                  <a:ext uri="{0D108BD9-81ED-4DB2-BD59-A6C34878D82A}">
                    <a16:rowId xmlns:a16="http://schemas.microsoft.com/office/drawing/2014/main" val="3709542641"/>
                  </a:ext>
                </a:extLst>
              </a:tr>
              <a:tr h="370840">
                <a:tc>
                  <a:txBody>
                    <a:bodyPr/>
                    <a:lstStyle/>
                    <a:p>
                      <a:r>
                        <a:rPr lang="en-GB">
                          <a:solidFill>
                            <a:srgbClr val="08314C"/>
                          </a:solidFill>
                          <a:latin typeface="Arial" panose="020B0604020202020204" pitchFamily="34" charset="0"/>
                          <a:cs typeface="Arial" panose="020B0604020202020204" pitchFamily="34" charset="0"/>
                        </a:rPr>
                        <a:t>Getting to know other people</a:t>
                      </a:r>
                    </a:p>
                  </a:txBody>
                  <a:tcPr/>
                </a:tc>
                <a:tc>
                  <a:txBody>
                    <a:bodyPr/>
                    <a:lstStyle/>
                    <a:p>
                      <a:r>
                        <a:rPr lang="en-GB">
                          <a:solidFill>
                            <a:srgbClr val="08314C"/>
                          </a:solidFill>
                          <a:latin typeface="Arial" panose="020B0604020202020204" pitchFamily="34" charset="0"/>
                          <a:cs typeface="Arial" panose="020B0604020202020204" pitchFamily="34" charset="0"/>
                        </a:rPr>
                        <a:t>Being targeted</a:t>
                      </a:r>
                    </a:p>
                  </a:txBody>
                  <a:tcPr/>
                </a:tc>
                <a:extLst>
                  <a:ext uri="{0D108BD9-81ED-4DB2-BD59-A6C34878D82A}">
                    <a16:rowId xmlns:a16="http://schemas.microsoft.com/office/drawing/2014/main" val="1840118192"/>
                  </a:ext>
                </a:extLst>
              </a:tr>
              <a:tr h="370840">
                <a:tc>
                  <a:txBody>
                    <a:bodyPr/>
                    <a:lstStyle/>
                    <a:p>
                      <a:r>
                        <a:rPr lang="en-GB">
                          <a:solidFill>
                            <a:srgbClr val="08314C"/>
                          </a:solidFill>
                          <a:latin typeface="Arial" panose="020B0604020202020204" pitchFamily="34" charset="0"/>
                          <a:cs typeface="Arial" panose="020B0604020202020204" pitchFamily="34" charset="0"/>
                        </a:rPr>
                        <a:t>Keeping people safe</a:t>
                      </a:r>
                    </a:p>
                  </a:txBody>
                  <a:tcPr/>
                </a:tc>
                <a:tc>
                  <a:txBody>
                    <a:bodyPr/>
                    <a:lstStyle/>
                    <a:p>
                      <a:r>
                        <a:rPr lang="en-GB">
                          <a:solidFill>
                            <a:srgbClr val="08314C"/>
                          </a:solidFill>
                          <a:latin typeface="Arial" panose="020B0604020202020204" pitchFamily="34" charset="0"/>
                          <a:cs typeface="Arial" panose="020B0604020202020204" pitchFamily="34" charset="0"/>
                        </a:rPr>
                        <a:t>Information being used against us</a:t>
                      </a:r>
                    </a:p>
                  </a:txBody>
                  <a:tcPr/>
                </a:tc>
                <a:extLst>
                  <a:ext uri="{0D108BD9-81ED-4DB2-BD59-A6C34878D82A}">
                    <a16:rowId xmlns:a16="http://schemas.microsoft.com/office/drawing/2014/main" val="1905802900"/>
                  </a:ext>
                </a:extLst>
              </a:tr>
              <a:tr h="370840">
                <a:tc>
                  <a:txBody>
                    <a:bodyPr/>
                    <a:lstStyle/>
                    <a:p>
                      <a:r>
                        <a:rPr lang="en-GB">
                          <a:solidFill>
                            <a:srgbClr val="08314C"/>
                          </a:solidFill>
                          <a:latin typeface="Arial" panose="020B0604020202020204" pitchFamily="34" charset="0"/>
                          <a:cs typeface="Arial" panose="020B0604020202020204" pitchFamily="34" charset="0"/>
                        </a:rPr>
                        <a:t>Our ideas can make things better</a:t>
                      </a:r>
                    </a:p>
                  </a:txBody>
                  <a:tcPr/>
                </a:tc>
                <a:tc>
                  <a:txBody>
                    <a:bodyPr/>
                    <a:lstStyle/>
                    <a:p>
                      <a:r>
                        <a:rPr lang="en-GB">
                          <a:solidFill>
                            <a:srgbClr val="08314C"/>
                          </a:solidFill>
                          <a:latin typeface="Arial" panose="020B0604020202020204" pitchFamily="34" charset="0"/>
                          <a:cs typeface="Arial" panose="020B0604020202020204" pitchFamily="34" charset="0"/>
                        </a:rPr>
                        <a:t>Not being in control of our information</a:t>
                      </a:r>
                    </a:p>
                  </a:txBody>
                  <a:tcPr/>
                </a:tc>
                <a:extLst>
                  <a:ext uri="{0D108BD9-81ED-4DB2-BD59-A6C34878D82A}">
                    <a16:rowId xmlns:a16="http://schemas.microsoft.com/office/drawing/2014/main" val="1759440809"/>
                  </a:ext>
                </a:extLst>
              </a:tr>
              <a:tr h="370840">
                <a:tc>
                  <a:txBody>
                    <a:bodyPr/>
                    <a:lstStyle/>
                    <a:p>
                      <a:r>
                        <a:rPr lang="en-GB">
                          <a:solidFill>
                            <a:srgbClr val="08314C"/>
                          </a:solidFill>
                          <a:latin typeface="Arial" panose="020B0604020202020204" pitchFamily="34" charset="0"/>
                          <a:cs typeface="Arial" panose="020B0604020202020204" pitchFamily="34" charset="0"/>
                        </a:rPr>
                        <a:t>People can help us</a:t>
                      </a:r>
                    </a:p>
                  </a:txBody>
                  <a:tcPr/>
                </a:tc>
                <a:tc>
                  <a:txBody>
                    <a:bodyPr/>
                    <a:lstStyle/>
                    <a:p>
                      <a:r>
                        <a:rPr lang="en-GB">
                          <a:solidFill>
                            <a:srgbClr val="08314C"/>
                          </a:solidFill>
                          <a:latin typeface="Arial" panose="020B0604020202020204" pitchFamily="34" charset="0"/>
                          <a:cs typeface="Arial" panose="020B0604020202020204" pitchFamily="34" charset="0"/>
                        </a:rPr>
                        <a:t>Someone knowing something private about us</a:t>
                      </a:r>
                    </a:p>
                  </a:txBody>
                  <a:tcPr/>
                </a:tc>
                <a:extLst>
                  <a:ext uri="{0D108BD9-81ED-4DB2-BD59-A6C34878D82A}">
                    <a16:rowId xmlns:a16="http://schemas.microsoft.com/office/drawing/2014/main" val="3651467773"/>
                  </a:ext>
                </a:extLst>
              </a:tr>
              <a:tr h="370840">
                <a:tc>
                  <a:txBody>
                    <a:bodyPr/>
                    <a:lstStyle/>
                    <a:p>
                      <a:r>
                        <a:rPr lang="en-GB">
                          <a:solidFill>
                            <a:srgbClr val="08314C"/>
                          </a:solidFill>
                          <a:latin typeface="Arial" panose="020B0604020202020204" pitchFamily="34" charset="0"/>
                          <a:cs typeface="Arial" panose="020B0604020202020204" pitchFamily="34" charset="0"/>
                        </a:rPr>
                        <a:t>…</a:t>
                      </a:r>
                    </a:p>
                  </a:txBody>
                  <a:tcPr/>
                </a:tc>
                <a:tc>
                  <a:txBody>
                    <a:bodyPr/>
                    <a:lstStyle/>
                    <a:p>
                      <a:r>
                        <a:rPr lang="en-GB">
                          <a:solidFill>
                            <a:srgbClr val="08314C"/>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2066128034"/>
                  </a:ext>
                </a:extLst>
              </a:tr>
              <a:tr h="370840">
                <a:tc>
                  <a:txBody>
                    <a:bodyPr/>
                    <a:lstStyle/>
                    <a:p>
                      <a:endParaRPr lang="en-GB">
                        <a:solidFill>
                          <a:srgbClr val="08314C"/>
                        </a:solidFill>
                        <a:latin typeface="Arial" panose="020B0604020202020204" pitchFamily="34" charset="0"/>
                        <a:cs typeface="Arial" panose="020B0604020202020204" pitchFamily="34" charset="0"/>
                      </a:endParaRPr>
                    </a:p>
                  </a:txBody>
                  <a:tcPr/>
                </a:tc>
                <a:tc>
                  <a:txBody>
                    <a:bodyPr/>
                    <a:lstStyle/>
                    <a:p>
                      <a:endParaRPr lang="en-GB">
                        <a:solidFill>
                          <a:srgbClr val="08314C"/>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63365414"/>
                  </a:ext>
                </a:extLst>
              </a:tr>
            </a:tbl>
          </a:graphicData>
        </a:graphic>
      </p:graphicFrame>
      <p:sp>
        <p:nvSpPr>
          <p:cNvPr id="8" name="Content Placeholder 2">
            <a:extLst>
              <a:ext uri="{FF2B5EF4-FFF2-40B4-BE49-F238E27FC236}">
                <a16:creationId xmlns:a16="http://schemas.microsoft.com/office/drawing/2014/main" id="{4C9B26A6-3A4F-5D8C-680D-6BF215770726}"/>
              </a:ext>
            </a:extLst>
          </p:cNvPr>
          <p:cNvSpPr>
            <a:spLocks noGrp="1"/>
          </p:cNvSpPr>
          <p:nvPr>
            <p:ph idx="13"/>
          </p:nvPr>
        </p:nvSpPr>
        <p:spPr>
          <a:xfrm>
            <a:off x="685845" y="2215946"/>
            <a:ext cx="10667955" cy="3936547"/>
          </a:xfrm>
        </p:spPr>
        <p:txBody>
          <a:bodyPr/>
          <a:lstStyle/>
          <a:p>
            <a:pPr>
              <a:buClr>
                <a:srgbClr val="42C4C6"/>
              </a:buClr>
            </a:pPr>
            <a:r>
              <a:rPr lang="en-US" sz="2400"/>
              <a:t>Here are a few to get started…</a:t>
            </a:r>
          </a:p>
        </p:txBody>
      </p:sp>
    </p:spTree>
    <p:extLst>
      <p:ext uri="{BB962C8B-B14F-4D97-AF65-F5344CB8AC3E}">
        <p14:creationId xmlns:p14="http://schemas.microsoft.com/office/powerpoint/2010/main" val="1506401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994E6-AE91-E9FE-452B-D5E0D043EE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FA8DB-E9F2-DFEA-79F8-1952D73F026C}"/>
              </a:ext>
            </a:extLst>
          </p:cNvPr>
          <p:cNvSpPr>
            <a:spLocks noGrp="1"/>
          </p:cNvSpPr>
          <p:nvPr>
            <p:ph type="title"/>
          </p:nvPr>
        </p:nvSpPr>
        <p:spPr>
          <a:xfrm>
            <a:off x="685845" y="365126"/>
            <a:ext cx="10667955" cy="1514474"/>
          </a:xfrm>
        </p:spPr>
        <p:txBody>
          <a:bodyPr>
            <a:normAutofit/>
          </a:bodyPr>
          <a:lstStyle/>
          <a:p>
            <a:r>
              <a:rPr lang="en-GB" sz="4800"/>
              <a:t>Today we are looking at the HealthEd Survey.</a:t>
            </a:r>
            <a:endParaRPr lang="en-US" sz="4800"/>
          </a:p>
        </p:txBody>
      </p:sp>
      <p:sp>
        <p:nvSpPr>
          <p:cNvPr id="4" name="Content Placeholder 3">
            <a:extLst>
              <a:ext uri="{FF2B5EF4-FFF2-40B4-BE49-F238E27FC236}">
                <a16:creationId xmlns:a16="http://schemas.microsoft.com/office/drawing/2014/main" id="{AD06F381-4FEE-44D9-FC69-660321ADF60B}"/>
              </a:ext>
            </a:extLst>
          </p:cNvPr>
          <p:cNvSpPr>
            <a:spLocks noGrp="1"/>
          </p:cNvSpPr>
          <p:nvPr>
            <p:ph idx="13"/>
          </p:nvPr>
        </p:nvSpPr>
        <p:spPr>
          <a:xfrm>
            <a:off x="685845" y="2215946"/>
            <a:ext cx="10784795" cy="4083254"/>
          </a:xfrm>
        </p:spPr>
        <p:txBody>
          <a:bodyPr/>
          <a:lstStyle/>
          <a:p>
            <a:pPr marL="285750" indent="-285750">
              <a:buFont typeface="Arial" panose="020B0604020202020204" pitchFamily="34" charset="0"/>
              <a:buChar char="•"/>
            </a:pPr>
            <a:r>
              <a:rPr lang="en-GB" sz="2200"/>
              <a:t>A survey is a way to collect information about a lot of people at once.</a:t>
            </a:r>
          </a:p>
          <a:p>
            <a:pPr marL="285750" indent="-285750">
              <a:buFont typeface="Arial" panose="020B0604020202020204" pitchFamily="34" charset="0"/>
              <a:buChar char="•"/>
            </a:pPr>
            <a:r>
              <a:rPr lang="en-GB" sz="2200"/>
              <a:t>Surveys usually collect </a:t>
            </a:r>
            <a:r>
              <a:rPr lang="en-GB" sz="2200" b="1"/>
              <a:t>numbers</a:t>
            </a:r>
            <a:r>
              <a:rPr lang="en-GB" sz="2200"/>
              <a:t> and </a:t>
            </a:r>
            <a:r>
              <a:rPr lang="en-GB" sz="2200" b="1"/>
              <a:t>percentages</a:t>
            </a:r>
            <a:r>
              <a:rPr lang="en-GB" sz="2200"/>
              <a:t>. For example…</a:t>
            </a:r>
          </a:p>
          <a:p>
            <a:pPr algn="ctr"/>
            <a:r>
              <a:rPr lang="en-GB" sz="2200" b="1">
                <a:solidFill>
                  <a:srgbClr val="42C4C6"/>
                </a:solidFill>
              </a:rPr>
              <a:t>500 12-year-olds were asked if they like broccoli. 400 said yes, which is 80%.</a:t>
            </a:r>
          </a:p>
          <a:p>
            <a:pPr marL="285750" indent="-285750">
              <a:buFont typeface="Arial" panose="020B0604020202020204" pitchFamily="34" charset="0"/>
              <a:buChar char="•"/>
            </a:pPr>
            <a:r>
              <a:rPr lang="en-GB" sz="2200"/>
              <a:t>If enough different people are surveyed, the findings can be helpful to make decisions, for example…</a:t>
            </a:r>
          </a:p>
          <a:p>
            <a:pPr algn="ctr"/>
            <a:r>
              <a:rPr lang="en-GB" sz="2200" b="1">
                <a:solidFill>
                  <a:srgbClr val="42C4C6"/>
                </a:solidFill>
              </a:rPr>
              <a:t>Schools need to serve more broccoli to 12-year-olds.</a:t>
            </a:r>
          </a:p>
          <a:p>
            <a:pPr marL="285750" indent="-285750">
              <a:buFont typeface="Arial" panose="020B0604020202020204" pitchFamily="34" charset="0"/>
              <a:buChar char="•"/>
            </a:pPr>
            <a:r>
              <a:rPr lang="en-GB" sz="2200"/>
              <a:t>When making </a:t>
            </a:r>
            <a:r>
              <a:rPr lang="en-GB" sz="2200" b="1"/>
              <a:t>decisions</a:t>
            </a:r>
            <a:r>
              <a:rPr lang="en-GB" sz="2200"/>
              <a:t> that affect children and young people it is helpful to know what they think, and what they have experienced.</a:t>
            </a:r>
          </a:p>
          <a:p>
            <a:pPr marL="285750" indent="-285750">
              <a:buFont typeface="Arial" panose="020B0604020202020204" pitchFamily="34" charset="0"/>
              <a:buChar char="•"/>
            </a:pPr>
            <a:r>
              <a:rPr lang="en-GB" sz="2200"/>
              <a:t>The </a:t>
            </a:r>
            <a:r>
              <a:rPr lang="en-GB" sz="2200" b="1"/>
              <a:t>HealthEd Surveys </a:t>
            </a:r>
            <a:r>
              <a:rPr lang="en-GB" sz="2200"/>
              <a:t>ask children across Hampshire about their health and wellbeing and uses this information to understand and make things better.</a:t>
            </a:r>
          </a:p>
          <a:p>
            <a:pPr marL="285750" indent="-285750">
              <a:buFont typeface="Arial" panose="020B0604020202020204" pitchFamily="34" charset="0"/>
              <a:buChar char="•"/>
            </a:pPr>
            <a:endParaRPr lang="en-GB" sz="2200"/>
          </a:p>
        </p:txBody>
      </p:sp>
      <p:pic>
        <p:nvPicPr>
          <p:cNvPr id="7" name="Picture 6" descr="Confused Broccoli">
            <a:extLst>
              <a:ext uri="{FF2B5EF4-FFF2-40B4-BE49-F238E27FC236}">
                <a16:creationId xmlns:a16="http://schemas.microsoft.com/office/drawing/2014/main" id="{F6ECCD8E-A508-F04E-BBBC-8D4A2DBD1027}"/>
              </a:ext>
            </a:extLst>
          </p:cNvPr>
          <p:cNvPicPr>
            <a:picLocks noChangeAspect="1"/>
          </p:cNvPicPr>
          <p:nvPr/>
        </p:nvPicPr>
        <p:blipFill>
          <a:blip r:embed="rId3"/>
          <a:stretch>
            <a:fillRect/>
          </a:stretch>
        </p:blipFill>
        <p:spPr>
          <a:xfrm>
            <a:off x="9580880" y="3914673"/>
            <a:ext cx="762000" cy="762000"/>
          </a:xfrm>
          <a:prstGeom prst="rect">
            <a:avLst/>
          </a:prstGeom>
        </p:spPr>
      </p:pic>
    </p:spTree>
    <p:extLst>
      <p:ext uri="{BB962C8B-B14F-4D97-AF65-F5344CB8AC3E}">
        <p14:creationId xmlns:p14="http://schemas.microsoft.com/office/powerpoint/2010/main" val="401604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23EE-A715-C769-F875-D2CC99D690FC}"/>
              </a:ext>
            </a:extLst>
          </p:cNvPr>
          <p:cNvSpPr>
            <a:spLocks noGrp="1"/>
          </p:cNvSpPr>
          <p:nvPr>
            <p:ph type="title"/>
          </p:nvPr>
        </p:nvSpPr>
        <p:spPr>
          <a:xfrm>
            <a:off x="685845" y="365126"/>
            <a:ext cx="10667955" cy="6147434"/>
          </a:xfrm>
        </p:spPr>
        <p:txBody>
          <a:bodyPr>
            <a:normAutofit/>
          </a:bodyPr>
          <a:lstStyle/>
          <a:p>
            <a:r>
              <a:rPr lang="en-GB"/>
              <a:t>The survey is about children and young people’s health.</a:t>
            </a:r>
            <a:br>
              <a:rPr lang="en-GB"/>
            </a:br>
            <a:br>
              <a:rPr lang="en-GB"/>
            </a:br>
            <a:r>
              <a:rPr lang="en-GB"/>
              <a:t>What else do you think the </a:t>
            </a:r>
            <a:r>
              <a:rPr lang="en-GB" u="sng"/>
              <a:t>results</a:t>
            </a:r>
            <a:r>
              <a:rPr lang="en-GB"/>
              <a:t> could be used for?</a:t>
            </a:r>
          </a:p>
        </p:txBody>
      </p:sp>
    </p:spTree>
    <p:extLst>
      <p:ext uri="{BB962C8B-B14F-4D97-AF65-F5344CB8AC3E}">
        <p14:creationId xmlns:p14="http://schemas.microsoft.com/office/powerpoint/2010/main" val="2454816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B6E181C-C81F-55F1-D0AA-1B13709639C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0542AC6-50BD-8F18-15D4-2FBA3FB0ADFE}"/>
              </a:ext>
            </a:extLst>
          </p:cNvPr>
          <p:cNvSpPr>
            <a:spLocks noGrp="1"/>
          </p:cNvSpPr>
          <p:nvPr>
            <p:ph type="title"/>
          </p:nvPr>
        </p:nvSpPr>
        <p:spPr>
          <a:xfrm>
            <a:off x="685845" y="444004"/>
            <a:ext cx="11114314" cy="1325563"/>
          </a:xfrm>
        </p:spPr>
        <p:txBody>
          <a:bodyPr>
            <a:normAutofit/>
          </a:bodyPr>
          <a:lstStyle/>
          <a:p>
            <a:r>
              <a:rPr lang="en-GB"/>
              <a:t>We all have </a:t>
            </a:r>
            <a:r>
              <a:rPr lang="en-GB" u="sng"/>
              <a:t>rights</a:t>
            </a:r>
            <a:r>
              <a:rPr lang="en-GB"/>
              <a:t> about our information.</a:t>
            </a:r>
            <a:endParaRPr lang="en-US"/>
          </a:p>
        </p:txBody>
      </p:sp>
      <p:sp>
        <p:nvSpPr>
          <p:cNvPr id="8" name="Content Placeholder 2">
            <a:extLst>
              <a:ext uri="{FF2B5EF4-FFF2-40B4-BE49-F238E27FC236}">
                <a16:creationId xmlns:a16="http://schemas.microsoft.com/office/drawing/2014/main" id="{E5B72C7E-F759-F7D9-792E-7A2DDA2BFBC2}"/>
              </a:ext>
            </a:extLst>
          </p:cNvPr>
          <p:cNvSpPr>
            <a:spLocks noGrp="1"/>
          </p:cNvSpPr>
          <p:nvPr>
            <p:ph idx="13"/>
          </p:nvPr>
        </p:nvSpPr>
        <p:spPr>
          <a:xfrm>
            <a:off x="685845" y="1899920"/>
            <a:ext cx="10667955" cy="4744720"/>
          </a:xfrm>
        </p:spPr>
        <p:txBody>
          <a:bodyPr lIns="91440" tIns="45720" rIns="91440" bIns="45720" anchor="t">
            <a:noAutofit/>
          </a:bodyPr>
          <a:lstStyle/>
          <a:p>
            <a:pPr>
              <a:buClr>
                <a:srgbClr val="42C4C6"/>
              </a:buClr>
            </a:pPr>
            <a:r>
              <a:rPr lang="en-US" sz="2000">
                <a:latin typeface="Arial"/>
                <a:cs typeface="Arial"/>
              </a:rPr>
              <a:t>As well as thinking about the </a:t>
            </a:r>
            <a:r>
              <a:rPr lang="en-US" sz="2000" b="1">
                <a:latin typeface="Arial"/>
                <a:cs typeface="Arial"/>
              </a:rPr>
              <a:t>benefits</a:t>
            </a:r>
            <a:r>
              <a:rPr lang="en-US" sz="2000">
                <a:latin typeface="Arial"/>
                <a:cs typeface="Arial"/>
              </a:rPr>
              <a:t> and </a:t>
            </a:r>
            <a:r>
              <a:rPr lang="en-US" sz="2000" b="1">
                <a:latin typeface="Arial"/>
                <a:cs typeface="Arial"/>
              </a:rPr>
              <a:t>risks</a:t>
            </a:r>
            <a:r>
              <a:rPr lang="en-US" sz="2000">
                <a:latin typeface="Arial"/>
                <a:cs typeface="Arial"/>
              </a:rPr>
              <a:t> of sharing information, we can also check…</a:t>
            </a:r>
          </a:p>
          <a:p>
            <a:pPr>
              <a:buClr>
                <a:srgbClr val="42C4C6"/>
              </a:buClr>
            </a:pPr>
            <a:r>
              <a:rPr lang="en-US" sz="2000" b="1">
                <a:latin typeface="Arial"/>
                <a:cs typeface="Arial"/>
              </a:rPr>
              <a:t>Who is asking for my information?</a:t>
            </a:r>
          </a:p>
          <a:p>
            <a:pPr marL="342900" indent="-342900">
              <a:buClr>
                <a:srgbClr val="42C4C6"/>
              </a:buClr>
              <a:buFont typeface="Wingdings" panose="05000000000000000000" pitchFamily="2" charset="2"/>
              <a:buChar char="ü"/>
            </a:pPr>
            <a:r>
              <a:rPr lang="en-US" sz="2000" b="1">
                <a:solidFill>
                  <a:srgbClr val="42C4C6"/>
                </a:solidFill>
                <a:latin typeface="Arial"/>
                <a:cs typeface="Arial"/>
              </a:rPr>
              <a:t>The </a:t>
            </a:r>
            <a:r>
              <a:rPr lang="en-US" sz="2000" b="1" err="1">
                <a:solidFill>
                  <a:srgbClr val="42C4C6"/>
                </a:solidFill>
                <a:latin typeface="Arial"/>
                <a:cs typeface="Arial"/>
              </a:rPr>
              <a:t>HealthEd</a:t>
            </a:r>
            <a:r>
              <a:rPr lang="en-US" sz="2000" b="1">
                <a:solidFill>
                  <a:srgbClr val="42C4C6"/>
                </a:solidFill>
                <a:latin typeface="Arial"/>
                <a:cs typeface="Arial"/>
              </a:rPr>
              <a:t> Surveys are run by Hampshire’s Public Health team.</a:t>
            </a:r>
          </a:p>
          <a:p>
            <a:pPr>
              <a:buClr>
                <a:srgbClr val="42C4C6"/>
              </a:buClr>
            </a:pPr>
            <a:r>
              <a:rPr lang="en-US" sz="2000" b="1">
                <a:latin typeface="Arial"/>
                <a:cs typeface="Arial"/>
              </a:rPr>
              <a:t>What will my information be used for?</a:t>
            </a:r>
          </a:p>
          <a:p>
            <a:pPr marL="342900" indent="-342900">
              <a:buClr>
                <a:srgbClr val="42C4C6"/>
              </a:buClr>
              <a:buFont typeface="Wingdings" panose="05000000000000000000" pitchFamily="2" charset="2"/>
              <a:buChar char="ü"/>
            </a:pPr>
            <a:r>
              <a:rPr lang="en-US" sz="2000" b="1">
                <a:solidFill>
                  <a:srgbClr val="42C4C6"/>
                </a:solidFill>
                <a:latin typeface="Arial"/>
                <a:cs typeface="Arial"/>
              </a:rPr>
              <a:t>The </a:t>
            </a:r>
            <a:r>
              <a:rPr lang="en-US" sz="2000" b="1" err="1">
                <a:solidFill>
                  <a:srgbClr val="42C4C6"/>
                </a:solidFill>
                <a:latin typeface="Arial"/>
                <a:cs typeface="Arial"/>
              </a:rPr>
              <a:t>HealthEd</a:t>
            </a:r>
            <a:r>
              <a:rPr lang="en-US" sz="2000" b="1">
                <a:solidFill>
                  <a:srgbClr val="42C4C6"/>
                </a:solidFill>
                <a:latin typeface="Arial"/>
                <a:cs typeface="Arial"/>
              </a:rPr>
              <a:t> Surveys are only used to help schools and improve children and young people’s wellbeing.</a:t>
            </a:r>
          </a:p>
          <a:p>
            <a:pPr>
              <a:buClr>
                <a:srgbClr val="42C4C6"/>
              </a:buClr>
            </a:pPr>
            <a:r>
              <a:rPr lang="en-US" sz="2000" b="1">
                <a:latin typeface="Arial"/>
                <a:cs typeface="Arial"/>
              </a:rPr>
              <a:t>Have I been given a choice?</a:t>
            </a:r>
          </a:p>
          <a:p>
            <a:pPr marL="342900" indent="-342900">
              <a:buClr>
                <a:srgbClr val="42C4C6"/>
              </a:buClr>
              <a:buFont typeface="Wingdings" panose="05000000000000000000" pitchFamily="2" charset="2"/>
              <a:buChar char="ü"/>
            </a:pPr>
            <a:r>
              <a:rPr lang="en-US" sz="2000" b="1">
                <a:solidFill>
                  <a:srgbClr val="42C4C6"/>
                </a:solidFill>
                <a:latin typeface="Arial"/>
                <a:cs typeface="Arial"/>
              </a:rPr>
              <a:t>Your parents/carers can choose if you are given the survey, and you can choose whether to take part and answer each question.</a:t>
            </a:r>
          </a:p>
          <a:p>
            <a:pPr>
              <a:buClr>
                <a:srgbClr val="42C4C6"/>
              </a:buClr>
            </a:pPr>
            <a:r>
              <a:rPr lang="en-US" sz="2000" b="1">
                <a:latin typeface="Arial"/>
                <a:cs typeface="Arial"/>
              </a:rPr>
              <a:t>Do I have to tell them my name or anything that shows who I am?</a:t>
            </a:r>
          </a:p>
          <a:p>
            <a:pPr marL="342900" indent="-342900">
              <a:buClr>
                <a:srgbClr val="42C4C6"/>
              </a:buClr>
              <a:buFont typeface="Wingdings" panose="05000000000000000000" pitchFamily="2" charset="2"/>
              <a:buChar char="ü"/>
            </a:pPr>
            <a:r>
              <a:rPr lang="en-US" sz="2000" b="1">
                <a:solidFill>
                  <a:srgbClr val="42C4C6"/>
                </a:solidFill>
                <a:latin typeface="Arial"/>
                <a:cs typeface="Arial"/>
              </a:rPr>
              <a:t>The </a:t>
            </a:r>
            <a:r>
              <a:rPr lang="en-US" sz="2000" b="1" err="1">
                <a:solidFill>
                  <a:srgbClr val="42C4C6"/>
                </a:solidFill>
                <a:latin typeface="Arial"/>
                <a:cs typeface="Arial"/>
              </a:rPr>
              <a:t>HealthEd</a:t>
            </a:r>
            <a:r>
              <a:rPr lang="en-US" sz="2000" b="1">
                <a:solidFill>
                  <a:srgbClr val="42C4C6"/>
                </a:solidFill>
                <a:latin typeface="Arial"/>
                <a:cs typeface="Arial"/>
              </a:rPr>
              <a:t> Surveys are anonymous – we do not know it is you that has given the answer, and we will not tell anyone your answers.</a:t>
            </a:r>
          </a:p>
        </p:txBody>
      </p:sp>
    </p:spTree>
    <p:extLst>
      <p:ext uri="{BB962C8B-B14F-4D97-AF65-F5344CB8AC3E}">
        <p14:creationId xmlns:p14="http://schemas.microsoft.com/office/powerpoint/2010/main" val="3165653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2A58006-A1CE-BE2B-536B-36119CACC89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AF73863-089D-A985-3939-A9016E4CE07E}"/>
              </a:ext>
            </a:extLst>
          </p:cNvPr>
          <p:cNvSpPr>
            <a:spLocks noGrp="1"/>
          </p:cNvSpPr>
          <p:nvPr>
            <p:ph type="title"/>
          </p:nvPr>
        </p:nvSpPr>
        <p:spPr>
          <a:xfrm>
            <a:off x="642642" y="212726"/>
            <a:ext cx="10906715" cy="1325563"/>
          </a:xfrm>
        </p:spPr>
        <p:txBody>
          <a:bodyPr>
            <a:normAutofit/>
          </a:bodyPr>
          <a:lstStyle/>
          <a:p>
            <a:pPr algn="ctr"/>
            <a:r>
              <a:rPr lang="en-GB"/>
              <a:t>Some information is more private.</a:t>
            </a:r>
            <a:endParaRPr lang="en-US"/>
          </a:p>
        </p:txBody>
      </p:sp>
      <p:graphicFrame>
        <p:nvGraphicFramePr>
          <p:cNvPr id="3" name="Diagram 2">
            <a:extLst>
              <a:ext uri="{FF2B5EF4-FFF2-40B4-BE49-F238E27FC236}">
                <a16:creationId xmlns:a16="http://schemas.microsoft.com/office/drawing/2014/main" id="{46E595B5-6736-DB95-A91F-C330E4D75567}"/>
              </a:ext>
            </a:extLst>
          </p:cNvPr>
          <p:cNvGraphicFramePr/>
          <p:nvPr>
            <p:extLst>
              <p:ext uri="{D42A27DB-BD31-4B8C-83A1-F6EECF244321}">
                <p14:modId xmlns:p14="http://schemas.microsoft.com/office/powerpoint/2010/main" val="3778831649"/>
              </p:ext>
            </p:extLst>
          </p:nvPr>
        </p:nvGraphicFramePr>
        <p:xfrm>
          <a:off x="2032000" y="92630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799BA496-0451-DF88-AE61-2F5DC2096C99}"/>
              </a:ext>
            </a:extLst>
          </p:cNvPr>
          <p:cNvSpPr txBox="1">
            <a:spLocks/>
          </p:cNvSpPr>
          <p:nvPr/>
        </p:nvSpPr>
        <p:spPr>
          <a:xfrm>
            <a:off x="642642" y="5536566"/>
            <a:ext cx="10906715" cy="1325563"/>
          </a:xfrm>
          <a:prstGeom prst="rect">
            <a:avLst/>
          </a:prstGeom>
        </p:spPr>
        <p:txBody>
          <a:bodyPr vert="horz" lIns="91440" tIns="45720" rIns="91440" bIns="45720" rtlCol="0" anchor="ctr">
            <a:normAutofit/>
          </a:bodyPr>
          <a:lst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a:lstStyle>
          <a:p>
            <a:pPr algn="ctr"/>
            <a:r>
              <a:rPr lang="en-GB" sz="2800"/>
              <a:t>Can you think of any more examples of private information?</a:t>
            </a:r>
            <a:endParaRPr lang="en-US" sz="2800"/>
          </a:p>
        </p:txBody>
      </p:sp>
    </p:spTree>
    <p:extLst>
      <p:ext uri="{BB962C8B-B14F-4D97-AF65-F5344CB8AC3E}">
        <p14:creationId xmlns:p14="http://schemas.microsoft.com/office/powerpoint/2010/main" val="92849016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2B3671532869488A2FA5622A1E6424" ma:contentTypeVersion="164" ma:contentTypeDescription="Create a new document." ma:contentTypeScope="" ma:versionID="52f64ee4b36f8d6e343810ca511f192c">
  <xsd:schema xmlns:xsd="http://www.w3.org/2001/XMLSchema" xmlns:xs="http://www.w3.org/2001/XMLSchema" xmlns:p="http://schemas.microsoft.com/office/2006/metadata/properties" xmlns:ns1="http://schemas.microsoft.com/sharepoint/v3" xmlns:ns2="8A5D138C-36B2-42EE-9452-306FC7957653" xmlns:ns3="74c118c0-36e9-4872-8fe9-71365e16ad0c" xmlns:ns4="8a5d138c-36b2-42ee-9452-306fc7957653" xmlns:ns5="http://schemas.microsoft.com/sharepoint/v4" targetNamespace="http://schemas.microsoft.com/office/2006/metadata/properties" ma:root="true" ma:fieldsID="af8a0f26a719f270a50d9599fba09f07" ns1:_="" ns2:_="" ns3:_="" ns4:_="" ns5:_="">
    <xsd:import namespace="http://schemas.microsoft.com/sharepoint/v3"/>
    <xsd:import namespace="8A5D138C-36B2-42EE-9452-306FC7957653"/>
    <xsd:import namespace="74c118c0-36e9-4872-8fe9-71365e16ad0c"/>
    <xsd:import namespace="8a5d138c-36b2-42ee-9452-306fc7957653"/>
    <xsd:import namespace="http://schemas.microsoft.com/sharepoint/v4"/>
    <xsd:element name="properties">
      <xsd:complexType>
        <xsd:sequence>
          <xsd:element name="documentManagement">
            <xsd:complexType>
              <xsd:all>
                <xsd:element ref="ns2:Target_x0020_Audiences" minOccurs="0"/>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5:IconOverlay" minOccurs="0"/>
                <xsd:element ref="ns1:_vti_ItemDeclaredRecord" minOccurs="0"/>
                <xsd:element ref="ns1:_vti_ItemHoldRecordStatus" minOccurs="0"/>
                <xsd:element ref="ns3:SharedWithUsers" minOccurs="0"/>
                <xsd:element ref="ns3:SharedWithDetails" minOccurs="0"/>
                <xsd:element ref="ns4:MediaServiceGenerationTime" minOccurs="0"/>
                <xsd:element ref="ns4:MediaServiceEventHashCode" minOccurs="0"/>
                <xsd:element ref="ns4:_x0071_ip4" minOccurs="0"/>
                <xsd:element ref="ns4:MediaServiceLocation" minOccurs="0"/>
                <xsd:element ref="ns4:MediaServiceAutoKeyPoints" minOccurs="0"/>
                <xsd:element ref="ns4:MediaServiceKeyPoints" minOccurs="0"/>
                <xsd:element ref="ns4:MediaLengthInSeconds" minOccurs="0"/>
                <xsd:element ref="ns1:_ip_UnifiedCompliancePolicyProperties" minOccurs="0"/>
                <xsd:element ref="ns1:_ip_UnifiedCompliancePolicyUIAction" minOccurs="0"/>
                <xsd:element ref="ns4:lcf76f155ced4ddcb4097134ff3c332f" minOccurs="0"/>
                <xsd:element ref="ns4:MediaServiceObjectDetectorVersion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18" nillable="true" ma:displayName="Declared Record" ma:description="" ma:hidden="true" ma:indexed="true" ma:internalName="_vti_ItemDeclaredRecord" ma:readOnly="true">
      <xsd:simpleType>
        <xsd:restriction base="dms:DateTime"/>
      </xsd:simpleType>
    </xsd:element>
    <xsd:element name="_vti_ItemHoldRecordStatus" ma:index="19" nillable="true" ma:displayName="Hold and Record Status" ma:decimals="0" ma:description="" ma:hidden="true" ma:indexed="true" ma:internalName="_vti_ItemHoldRecordStatus" ma:readOnly="true">
      <xsd:simpleType>
        <xsd:restriction base="dms:Unknown"/>
      </xsd:simpleType>
    </xsd:element>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5D138C-36B2-42EE-9452-306FC7957653" elementFormDefault="qualified">
    <xsd:import namespace="http://schemas.microsoft.com/office/2006/documentManagement/types"/>
    <xsd:import namespace="http://schemas.microsoft.com/office/infopath/2007/PartnerControls"/>
    <xsd:element name="Target_x0020_Audiences" ma:index="8" nillable="true" ma:displayName="Target Audiences" ma:internalName="Target_x0020_Audiences">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4c118c0-36e9-4872-8fe9-71365e16ad0c"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a5d138c-36b2-42ee-9452-306fc7957653"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description="" ma:indexed="true"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_x0071_ip4" ma:index="24" nillable="true" ma:displayName="Date and Time" ma:internalName="_x0071_ip4">
      <xsd:simpleType>
        <xsd:restriction base="dms:DateTime"/>
      </xsd:simpleType>
    </xsd:element>
    <xsd:element name="MediaServiceLocation" ma:index="25" nillable="true" ma:displayName="Location" ma:internalName="MediaServiceLocation"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2"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element name="MediaServiceBillingMetadata" ma:index="3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x0071_ip4 xmlns="8a5d138c-36b2-42ee-9452-306fc7957653" xsi:nil="true"/>
    <_ip_UnifiedCompliancePolicyUIAction xmlns="http://schemas.microsoft.com/sharepoint/v3" xsi:nil="true"/>
    <Target_x0020_Audiences xmlns="8A5D138C-36B2-42EE-9452-306FC7957653" xsi:nil="true"/>
    <IconOverlay xmlns="http://schemas.microsoft.com/sharepoint/v4" xsi:nil="true"/>
    <_ip_UnifiedCompliancePolicyProperties xmlns="http://schemas.microsoft.com/sharepoint/v3" xsi:nil="true"/>
    <lcf76f155ced4ddcb4097134ff3c332f xmlns="8a5d138c-36b2-42ee-9452-306fc7957653">
      <Terms xmlns="http://schemas.microsoft.com/office/infopath/2007/PartnerControls"/>
    </lcf76f155ced4ddcb4097134ff3c332f>
    <_dlc_DocId xmlns="74c118c0-36e9-4872-8fe9-71365e16ad0c">PHDOCID-1889753699-30336</_dlc_DocId>
    <_dlc_DocIdUrl xmlns="74c118c0-36e9-4872-8fe9-71365e16ad0c">
      <Url>https://hants.sharepoint.com/sites/PH/PHR/_layouts/15/DocIdRedir.aspx?ID=PHDOCID-1889753699-30336</Url>
      <Description>PHDOCID-1889753699-30336</Description>
    </_dlc_DocIdUrl>
  </documentManagement>
</p:properties>
</file>

<file path=customXml/itemProps1.xml><?xml version="1.0" encoding="utf-8"?>
<ds:datastoreItem xmlns:ds="http://schemas.openxmlformats.org/officeDocument/2006/customXml" ds:itemID="{CCB8863B-BDEB-40D8-9720-C3CB83629A07}">
  <ds:schemaRefs>
    <ds:schemaRef ds:uri="74c118c0-36e9-4872-8fe9-71365e16ad0c"/>
    <ds:schemaRef ds:uri="8A5D138C-36B2-42EE-9452-306FC7957653"/>
    <ds:schemaRef ds:uri="8a5d138c-36b2-42ee-9452-306fc79576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27A0B2E-AFDB-4A18-8C86-2E0BF375C7E6}">
  <ds:schemaRefs>
    <ds:schemaRef ds:uri="http://schemas.microsoft.com/sharepoint/v3/contenttype/forms"/>
  </ds:schemaRefs>
</ds:datastoreItem>
</file>

<file path=customXml/itemProps3.xml><?xml version="1.0" encoding="utf-8"?>
<ds:datastoreItem xmlns:ds="http://schemas.openxmlformats.org/officeDocument/2006/customXml" ds:itemID="{5E41EA40-100B-47F5-B8D9-91A6BD67B98C}">
  <ds:schemaRefs>
    <ds:schemaRef ds:uri="http://schemas.microsoft.com/sharepoint/events"/>
  </ds:schemaRefs>
</ds:datastoreItem>
</file>

<file path=customXml/itemProps4.xml><?xml version="1.0" encoding="utf-8"?>
<ds:datastoreItem xmlns:ds="http://schemas.openxmlformats.org/officeDocument/2006/customXml" ds:itemID="{F381379C-00A0-4CC3-942B-040220BDA5CA}">
  <ds:schemaRefs>
    <ds:schemaRef ds:uri="74c118c0-36e9-4872-8fe9-71365e16ad0c"/>
    <ds:schemaRef ds:uri="8A5D138C-36B2-42EE-9452-306FC7957653"/>
    <ds:schemaRef ds:uri="8a5d138c-36b2-42ee-9452-306fc79576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6</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1_Office Theme</vt:lpstr>
      <vt:lpstr>PowerPoint Presentation</vt:lpstr>
      <vt:lpstr>Learning objectives</vt:lpstr>
      <vt:lpstr>What are…</vt:lpstr>
      <vt:lpstr>Extension activity  What are…</vt:lpstr>
      <vt:lpstr>What are some of the benefits and risks of sharing information about yourself?</vt:lpstr>
      <vt:lpstr>Today we are looking at the HealthEd Survey.</vt:lpstr>
      <vt:lpstr>The survey is about children and young people’s health.  What else do you think the results could be used for?</vt:lpstr>
      <vt:lpstr>We all have rights about our information.</vt:lpstr>
      <vt:lpstr>Some information is more private.</vt:lpstr>
      <vt:lpstr>Some information is anonymous.</vt:lpstr>
      <vt:lpstr>Anonymity is when someone doesn’t know who you are.</vt:lpstr>
      <vt:lpstr>Activity</vt:lpstr>
      <vt:lpstr>You are now ready to take part in the HealthEd Survey. What have we learnt?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Alice.Godmon@hants.gov.uk</dc:creator>
  <cp:revision>1</cp:revision>
  <dcterms:created xsi:type="dcterms:W3CDTF">2023-06-26T15:47:43Z</dcterms:created>
  <dcterms:modified xsi:type="dcterms:W3CDTF">2025-11-04T15:24:53Z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0x010100142B3671532869488A2FA5622A1E6424</vt:lpwstr>
  </property>
  <property fmtid="{D5CDD505-2E9C-101B-9397-08002B2CF9AE}" pid="3" name="Public Health Leadership">
    <vt:lpwstr/>
  </property>
  <property fmtid="{D5CDD505-2E9C-101B-9397-08002B2CF9AE}" pid="4" name="fba29daacfc8453e87da58b4edd4c633">
    <vt:lpwstr/>
  </property>
  <property fmtid="{D5CDD505-2E9C-101B-9397-08002B2CF9AE}" pid="5" name="Document_x0020_Type">
    <vt:lpwstr/>
  </property>
  <property fmtid="{D5CDD505-2E9C-101B-9397-08002B2CF9AE}" pid="6" name="ac537b2b288345fc9b1037ff64972d0a">
    <vt:lpwstr/>
  </property>
  <property fmtid="{D5CDD505-2E9C-101B-9397-08002B2CF9AE}" pid="7" name="Public_x0020_Health_x0020_Leadership">
    <vt:lpwstr/>
  </property>
  <property fmtid="{D5CDD505-2E9C-101B-9397-08002B2CF9AE}" pid="8" name="Public_x0020_Health_x0020_Contracting">
    <vt:lpwstr/>
  </property>
  <property fmtid="{D5CDD505-2E9C-101B-9397-08002B2CF9AE}" pid="9" name="b2864c54fed344dbbc6ce8a962bf1e67">
    <vt:lpwstr/>
  </property>
  <property fmtid="{D5CDD505-2E9C-101B-9397-08002B2CF9AE}" pid="10" name="_dlc_DocIdItemGuid">
    <vt:lpwstr>17d4106c-b0d3-4f44-8d14-51e37acb21ae</vt:lpwstr>
  </property>
  <property fmtid="{D5CDD505-2E9C-101B-9397-08002B2CF9AE}" pid="11" name="Public Health Intelligence">
    <vt:lpwstr/>
  </property>
  <property fmtid="{D5CDD505-2E9C-101B-9397-08002B2CF9AE}" pid="12" name="hc632fe273cb498aa970207d30c3b1d8">
    <vt:lpwstr/>
  </property>
  <property fmtid="{D5CDD505-2E9C-101B-9397-08002B2CF9AE}" pid="13" name="Public_x0020_Health_x0020_Intelligence">
    <vt:lpwstr/>
  </property>
  <property fmtid="{D5CDD505-2E9C-101B-9397-08002B2CF9AE}" pid="14" name="Public Health Contracting">
    <vt:lpwstr/>
  </property>
  <property fmtid="{D5CDD505-2E9C-101B-9397-08002B2CF9AE}" pid="15" name="h96b702e8c6240bf9cd673023638ccc2">
    <vt:lpwstr/>
  </property>
  <property fmtid="{D5CDD505-2E9C-101B-9397-08002B2CF9AE}" pid="16" name="Public Health Responsibilities">
    <vt:lpwstr/>
  </property>
  <property fmtid="{D5CDD505-2E9C-101B-9397-08002B2CF9AE}" pid="17" name="Document Type">
    <vt:lpwstr/>
  </property>
  <property fmtid="{D5CDD505-2E9C-101B-9397-08002B2CF9AE}" pid="18" name="AHC_x0020_Partnership_x0020_Groups_x0020_and_x0020_Meetings">
    <vt:lpwstr/>
  </property>
  <property fmtid="{D5CDD505-2E9C-101B-9397-08002B2CF9AE}" pid="19" name="AHC Partnership Groups and Meetings">
    <vt:lpwstr/>
  </property>
  <property fmtid="{D5CDD505-2E9C-101B-9397-08002B2CF9AE}" pid="20" name="MediaServiceImageTags">
    <vt:lpwstr/>
  </property>
  <property fmtid="{D5CDD505-2E9C-101B-9397-08002B2CF9AE}" pid="21" name="Public_x0020_Health_x0020_Responsibilities">
    <vt:lpwstr/>
  </property>
  <property fmtid="{D5CDD505-2E9C-101B-9397-08002B2CF9AE}" pid="22" name="TaxCatchAll">
    <vt:lpwstr/>
  </property>
  <property fmtid="{D5CDD505-2E9C-101B-9397-08002B2CF9AE}" pid="23" name="feaae73d254f45228e72c3c7fbb87583">
    <vt:lpwstr/>
  </property>
</Properties>
</file>